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2" r:id="rId6"/>
    <p:sldMasterId id="2147483668"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Lst>
  <p:sldSz cy="10287000" cx="18288000"/>
  <p:notesSz cx="18288000" cy="10287000"/>
  <p:embeddedFontLst>
    <p:embeddedFont>
      <p:font typeface="Arial Narrow"/>
      <p:regular r:id="rId41"/>
      <p:bold r:id="rId42"/>
      <p:italic r:id="rId43"/>
      <p:boldItalic r:id="rId44"/>
    </p:embeddedFont>
    <p:embeddedFont>
      <p:font typeface="Tahoma"/>
      <p:regular r:id="rId45"/>
      <p:bold r:id="rId46"/>
    </p:embeddedFont>
    <p:embeddedFont>
      <p:font typeface="Arial Black"/>
      <p:regular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930">
          <p15:clr>
            <a:srgbClr val="A4A3A4"/>
          </p15:clr>
        </p15:guide>
        <p15:guide id="2" pos="1992">
          <p15:clr>
            <a:srgbClr val="A4A3A4"/>
          </p15:clr>
        </p15:guide>
      </p15:sldGuideLst>
    </p:ext>
    <p:ext uri="http://customooxmlschemas.google.com/">
      <go:slidesCustomData xmlns:go="http://customooxmlschemas.google.com/" r:id="rId52" roundtripDataSignature="AMtx7mj+qrnxioA2LC8qHM6Ww6s1dGFur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FA1A649-1543-4091-BBBD-AFDDC9DB5478}">
  <a:tblStyle styleId="{4FA1A649-1543-4091-BBBD-AFDDC9DB5478}"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930" orient="horz"/>
        <p:guide pos="1992"/>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font" Target="fonts/ArialNarrow-bold.fntdata"/><Relationship Id="rId41" Type="http://schemas.openxmlformats.org/officeDocument/2006/relationships/font" Target="fonts/ArialNarrow-regular.fntdata"/><Relationship Id="rId44" Type="http://schemas.openxmlformats.org/officeDocument/2006/relationships/font" Target="fonts/ArialNarrow-boldItalic.fntdata"/><Relationship Id="rId43" Type="http://schemas.openxmlformats.org/officeDocument/2006/relationships/font" Target="fonts/ArialNarrow-italic.fntdata"/><Relationship Id="rId46" Type="http://schemas.openxmlformats.org/officeDocument/2006/relationships/font" Target="fonts/Tahoma-bold.fntdata"/><Relationship Id="rId45" Type="http://schemas.openxmlformats.org/officeDocument/2006/relationships/font" Target="fonts/Tahoma-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CenturyGothic-regular.fntdata"/><Relationship Id="rId47" Type="http://schemas.openxmlformats.org/officeDocument/2006/relationships/font" Target="fonts/ArialBlack-regular.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CenturyGothic-boldItalic.fntdata"/><Relationship Id="rId50" Type="http://schemas.openxmlformats.org/officeDocument/2006/relationships/font" Target="fonts/CenturyGothic-italic.fntdata"/><Relationship Id="rId52" Type="http://customschemas.google.com/relationships/presentationmetadata" Target="meta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7924800" cy="516137"/>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10358968" y="0"/>
            <a:ext cx="7924800" cy="516137"/>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1828800" y="4950619"/>
            <a:ext cx="14630400" cy="4050506"/>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770865"/>
            <a:ext cx="7924800" cy="516135"/>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10358968" y="9770865"/>
            <a:ext cx="7924800" cy="516135"/>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1: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 name="Google Shape;138;p1:notes"/>
          <p:cNvSpPr txBox="1"/>
          <p:nvPr>
            <p:ph idx="1" type="body"/>
          </p:nvPr>
        </p:nvSpPr>
        <p:spPr>
          <a:xfrm>
            <a:off x="1828800" y="4950619"/>
            <a:ext cx="14630400" cy="4050506"/>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 name="Google Shape;139;p1:notes"/>
          <p:cNvSpPr txBox="1"/>
          <p:nvPr>
            <p:ph idx="12" type="sldNum"/>
          </p:nvPr>
        </p:nvSpPr>
        <p:spPr>
          <a:xfrm>
            <a:off x="10358968" y="9770865"/>
            <a:ext cx="7924800" cy="516135"/>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10: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0" name="Google Shape;410;p10: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p11: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6" name="Google Shape;566;p11: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p12: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5" name="Google Shape;695;p12: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9" name="Shape 889"/>
        <p:cNvGrpSpPr/>
        <p:nvPr/>
      </p:nvGrpSpPr>
      <p:grpSpPr>
        <a:xfrm>
          <a:off x="0" y="0"/>
          <a:ext cx="0" cy="0"/>
          <a:chOff x="0" y="0"/>
          <a:chExt cx="0" cy="0"/>
        </a:xfrm>
      </p:grpSpPr>
      <p:sp>
        <p:nvSpPr>
          <p:cNvPr id="890" name="Google Shape;890;p13: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1" name="Google Shape;891;p13: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p14: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81" name="Google Shape;1081;p14: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2" name="Shape 1202"/>
        <p:cNvGrpSpPr/>
        <p:nvPr/>
      </p:nvGrpSpPr>
      <p:grpSpPr>
        <a:xfrm>
          <a:off x="0" y="0"/>
          <a:ext cx="0" cy="0"/>
          <a:chOff x="0" y="0"/>
          <a:chExt cx="0" cy="0"/>
        </a:xfrm>
      </p:grpSpPr>
      <p:sp>
        <p:nvSpPr>
          <p:cNvPr id="1203" name="Google Shape;1203;p15: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4" name="Google Shape;1204;p15: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3" name="Shape 1403"/>
        <p:cNvGrpSpPr/>
        <p:nvPr/>
      </p:nvGrpSpPr>
      <p:grpSpPr>
        <a:xfrm>
          <a:off x="0" y="0"/>
          <a:ext cx="0" cy="0"/>
          <a:chOff x="0" y="0"/>
          <a:chExt cx="0" cy="0"/>
        </a:xfrm>
      </p:grpSpPr>
      <p:sp>
        <p:nvSpPr>
          <p:cNvPr id="1404" name="Google Shape;1404;p16: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5" name="Google Shape;1405;p16: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9" name="Shape 1409"/>
        <p:cNvGrpSpPr/>
        <p:nvPr/>
      </p:nvGrpSpPr>
      <p:grpSpPr>
        <a:xfrm>
          <a:off x="0" y="0"/>
          <a:ext cx="0" cy="0"/>
          <a:chOff x="0" y="0"/>
          <a:chExt cx="0" cy="0"/>
        </a:xfrm>
      </p:grpSpPr>
      <p:sp>
        <p:nvSpPr>
          <p:cNvPr id="1410" name="Google Shape;1410;p17:notes"/>
          <p:cNvSpPr txBox="1"/>
          <p:nvPr>
            <p:ph idx="1" type="body"/>
          </p:nvPr>
        </p:nvSpPr>
        <p:spPr>
          <a:xfrm>
            <a:off x="685800" y="4343400"/>
            <a:ext cx="5486400" cy="4114800"/>
          </a:xfrm>
          <a:prstGeom prst="rect">
            <a:avLst/>
          </a:prstGeom>
          <a:noFill/>
          <a:ln>
            <a:noFill/>
          </a:ln>
        </p:spPr>
        <p:txBody>
          <a:bodyPr anchorCtr="0" anchor="t" bIns="49950" lIns="49950" spcFirstLastPara="1" rIns="49950" wrap="square" tIns="49950">
            <a:noAutofit/>
          </a:bodyPr>
          <a:lstStyle/>
          <a:p>
            <a:pPr indent="0" lvl="0" marL="0" rtl="0" algn="l">
              <a:spcBef>
                <a:spcPts val="0"/>
              </a:spcBef>
              <a:spcAft>
                <a:spcPts val="0"/>
              </a:spcAft>
              <a:buClr>
                <a:schemeClr val="dk1"/>
              </a:buClr>
              <a:buSzPts val="1200"/>
              <a:buFont typeface="Calibri"/>
              <a:buNone/>
            </a:pPr>
            <a:r>
              <a:t/>
            </a:r>
            <a:endParaRPr/>
          </a:p>
        </p:txBody>
      </p:sp>
      <p:sp>
        <p:nvSpPr>
          <p:cNvPr id="1411" name="Google Shape;1411;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0" name="Shape 1430"/>
        <p:cNvGrpSpPr/>
        <p:nvPr/>
      </p:nvGrpSpPr>
      <p:grpSpPr>
        <a:xfrm>
          <a:off x="0" y="0"/>
          <a:ext cx="0" cy="0"/>
          <a:chOff x="0" y="0"/>
          <a:chExt cx="0" cy="0"/>
        </a:xfrm>
      </p:grpSpPr>
      <p:sp>
        <p:nvSpPr>
          <p:cNvPr id="1431" name="Google Shape;1431;p18:notes"/>
          <p:cNvSpPr txBox="1"/>
          <p:nvPr>
            <p:ph idx="1" type="body"/>
          </p:nvPr>
        </p:nvSpPr>
        <p:spPr>
          <a:xfrm>
            <a:off x="685800" y="4343400"/>
            <a:ext cx="5486400" cy="4114800"/>
          </a:xfrm>
          <a:prstGeom prst="rect">
            <a:avLst/>
          </a:prstGeom>
          <a:noFill/>
          <a:ln>
            <a:noFill/>
          </a:ln>
        </p:spPr>
        <p:txBody>
          <a:bodyPr anchorCtr="0" anchor="t" bIns="49950" lIns="49950" spcFirstLastPara="1" rIns="49950" wrap="square" tIns="49950">
            <a:noAutofit/>
          </a:bodyPr>
          <a:lstStyle/>
          <a:p>
            <a:pPr indent="0" lvl="0" marL="0" rtl="0" algn="l">
              <a:spcBef>
                <a:spcPts val="0"/>
              </a:spcBef>
              <a:spcAft>
                <a:spcPts val="0"/>
              </a:spcAft>
              <a:buClr>
                <a:schemeClr val="dk1"/>
              </a:buClr>
              <a:buSzPts val="1200"/>
              <a:buFont typeface="Calibri"/>
              <a:buNone/>
            </a:pPr>
            <a:r>
              <a:t/>
            </a:r>
            <a:endParaRPr/>
          </a:p>
        </p:txBody>
      </p:sp>
      <p:sp>
        <p:nvSpPr>
          <p:cNvPr id="1432" name="Google Shape;143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8" name="Shape 1448"/>
        <p:cNvGrpSpPr/>
        <p:nvPr/>
      </p:nvGrpSpPr>
      <p:grpSpPr>
        <a:xfrm>
          <a:off x="0" y="0"/>
          <a:ext cx="0" cy="0"/>
          <a:chOff x="0" y="0"/>
          <a:chExt cx="0" cy="0"/>
        </a:xfrm>
      </p:grpSpPr>
      <p:sp>
        <p:nvSpPr>
          <p:cNvPr id="1449" name="Google Shape;1449;p19:notes"/>
          <p:cNvSpPr txBox="1"/>
          <p:nvPr>
            <p:ph idx="1" type="body"/>
          </p:nvPr>
        </p:nvSpPr>
        <p:spPr>
          <a:xfrm>
            <a:off x="685800" y="4343400"/>
            <a:ext cx="5486400" cy="4114800"/>
          </a:xfrm>
          <a:prstGeom prst="rect">
            <a:avLst/>
          </a:prstGeom>
          <a:noFill/>
          <a:ln>
            <a:noFill/>
          </a:ln>
        </p:spPr>
        <p:txBody>
          <a:bodyPr anchorCtr="0" anchor="t" bIns="49950" lIns="49950" spcFirstLastPara="1" rIns="49950" wrap="square" tIns="49950">
            <a:noAutofit/>
          </a:bodyPr>
          <a:lstStyle/>
          <a:p>
            <a:pPr indent="0" lvl="0" marL="0" rtl="0" algn="l">
              <a:spcBef>
                <a:spcPts val="0"/>
              </a:spcBef>
              <a:spcAft>
                <a:spcPts val="0"/>
              </a:spcAft>
              <a:buClr>
                <a:schemeClr val="dk1"/>
              </a:buClr>
              <a:buSzPts val="1200"/>
              <a:buFont typeface="Calibri"/>
              <a:buNone/>
            </a:pPr>
            <a:r>
              <a:t/>
            </a:r>
            <a:endParaRPr/>
          </a:p>
        </p:txBody>
      </p:sp>
      <p:sp>
        <p:nvSpPr>
          <p:cNvPr id="1450" name="Google Shape;1450;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2: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9" name="Google Shape;159;p2: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6" name="Shape 1466"/>
        <p:cNvGrpSpPr/>
        <p:nvPr/>
      </p:nvGrpSpPr>
      <p:grpSpPr>
        <a:xfrm>
          <a:off x="0" y="0"/>
          <a:ext cx="0" cy="0"/>
          <a:chOff x="0" y="0"/>
          <a:chExt cx="0" cy="0"/>
        </a:xfrm>
      </p:grpSpPr>
      <p:sp>
        <p:nvSpPr>
          <p:cNvPr id="1467" name="Google Shape;1467;p20: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68" name="Google Shape;1468;p20: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5" name="Shape 1495"/>
        <p:cNvGrpSpPr/>
        <p:nvPr/>
      </p:nvGrpSpPr>
      <p:grpSpPr>
        <a:xfrm>
          <a:off x="0" y="0"/>
          <a:ext cx="0" cy="0"/>
          <a:chOff x="0" y="0"/>
          <a:chExt cx="0" cy="0"/>
        </a:xfrm>
      </p:grpSpPr>
      <p:sp>
        <p:nvSpPr>
          <p:cNvPr id="1496" name="Google Shape;1496;p21: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7" name="Google Shape;1497;p21: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4" name="Shape 1504"/>
        <p:cNvGrpSpPr/>
        <p:nvPr/>
      </p:nvGrpSpPr>
      <p:grpSpPr>
        <a:xfrm>
          <a:off x="0" y="0"/>
          <a:ext cx="0" cy="0"/>
          <a:chOff x="0" y="0"/>
          <a:chExt cx="0" cy="0"/>
        </a:xfrm>
      </p:grpSpPr>
      <p:sp>
        <p:nvSpPr>
          <p:cNvPr id="1505" name="Google Shape;1505;p22: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06" name="Google Shape;1506;p22: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3" name="Shape 1513"/>
        <p:cNvGrpSpPr/>
        <p:nvPr/>
      </p:nvGrpSpPr>
      <p:grpSpPr>
        <a:xfrm>
          <a:off x="0" y="0"/>
          <a:ext cx="0" cy="0"/>
          <a:chOff x="0" y="0"/>
          <a:chExt cx="0" cy="0"/>
        </a:xfrm>
      </p:grpSpPr>
      <p:sp>
        <p:nvSpPr>
          <p:cNvPr id="1514" name="Google Shape;1514;p23: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15" name="Google Shape;1515;p23: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7" name="Shape 1537"/>
        <p:cNvGrpSpPr/>
        <p:nvPr/>
      </p:nvGrpSpPr>
      <p:grpSpPr>
        <a:xfrm>
          <a:off x="0" y="0"/>
          <a:ext cx="0" cy="0"/>
          <a:chOff x="0" y="0"/>
          <a:chExt cx="0" cy="0"/>
        </a:xfrm>
      </p:grpSpPr>
      <p:sp>
        <p:nvSpPr>
          <p:cNvPr id="1538" name="Google Shape;1538;p24: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39" name="Google Shape;1539;p24: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5" name="Shape 1545"/>
        <p:cNvGrpSpPr/>
        <p:nvPr/>
      </p:nvGrpSpPr>
      <p:grpSpPr>
        <a:xfrm>
          <a:off x="0" y="0"/>
          <a:ext cx="0" cy="0"/>
          <a:chOff x="0" y="0"/>
          <a:chExt cx="0" cy="0"/>
        </a:xfrm>
      </p:grpSpPr>
      <p:sp>
        <p:nvSpPr>
          <p:cNvPr id="1546" name="Google Shape;1546;p25: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7" name="Google Shape;1547;p25: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2" name="Shape 1702"/>
        <p:cNvGrpSpPr/>
        <p:nvPr/>
      </p:nvGrpSpPr>
      <p:grpSpPr>
        <a:xfrm>
          <a:off x="0" y="0"/>
          <a:ext cx="0" cy="0"/>
          <a:chOff x="0" y="0"/>
          <a:chExt cx="0" cy="0"/>
        </a:xfrm>
      </p:grpSpPr>
      <p:sp>
        <p:nvSpPr>
          <p:cNvPr id="1703" name="Google Shape;1703;p26: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04" name="Google Shape;1704;p26: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9" name="Shape 1899"/>
        <p:cNvGrpSpPr/>
        <p:nvPr/>
      </p:nvGrpSpPr>
      <p:grpSpPr>
        <a:xfrm>
          <a:off x="0" y="0"/>
          <a:ext cx="0" cy="0"/>
          <a:chOff x="0" y="0"/>
          <a:chExt cx="0" cy="0"/>
        </a:xfrm>
      </p:grpSpPr>
      <p:sp>
        <p:nvSpPr>
          <p:cNvPr id="1900" name="Google Shape;1900;p27: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01" name="Google Shape;1901;p27: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5" name="Shape 2095"/>
        <p:cNvGrpSpPr/>
        <p:nvPr/>
      </p:nvGrpSpPr>
      <p:grpSpPr>
        <a:xfrm>
          <a:off x="0" y="0"/>
          <a:ext cx="0" cy="0"/>
          <a:chOff x="0" y="0"/>
          <a:chExt cx="0" cy="0"/>
        </a:xfrm>
      </p:grpSpPr>
      <p:sp>
        <p:nvSpPr>
          <p:cNvPr id="2096" name="Google Shape;2096;p28: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97" name="Google Shape;2097;p28: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5" name="Shape 2275"/>
        <p:cNvGrpSpPr/>
        <p:nvPr/>
      </p:nvGrpSpPr>
      <p:grpSpPr>
        <a:xfrm>
          <a:off x="0" y="0"/>
          <a:ext cx="0" cy="0"/>
          <a:chOff x="0" y="0"/>
          <a:chExt cx="0" cy="0"/>
        </a:xfrm>
      </p:grpSpPr>
      <p:sp>
        <p:nvSpPr>
          <p:cNvPr id="2276" name="Google Shape;2276;p29: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77" name="Google Shape;2277;p29: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3: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p3: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7" name="Shape 2427"/>
        <p:cNvGrpSpPr/>
        <p:nvPr/>
      </p:nvGrpSpPr>
      <p:grpSpPr>
        <a:xfrm>
          <a:off x="0" y="0"/>
          <a:ext cx="0" cy="0"/>
          <a:chOff x="0" y="0"/>
          <a:chExt cx="0" cy="0"/>
        </a:xfrm>
      </p:grpSpPr>
      <p:sp>
        <p:nvSpPr>
          <p:cNvPr id="2428" name="Google Shape;2428;p30: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9" name="Google Shape;2429;p30: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1" name="Shape 2581"/>
        <p:cNvGrpSpPr/>
        <p:nvPr/>
      </p:nvGrpSpPr>
      <p:grpSpPr>
        <a:xfrm>
          <a:off x="0" y="0"/>
          <a:ext cx="0" cy="0"/>
          <a:chOff x="0" y="0"/>
          <a:chExt cx="0" cy="0"/>
        </a:xfrm>
      </p:grpSpPr>
      <p:sp>
        <p:nvSpPr>
          <p:cNvPr id="2582" name="Google Shape;2582;p31: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3" name="Google Shape;2583;p31: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6" name="Shape 2706"/>
        <p:cNvGrpSpPr/>
        <p:nvPr/>
      </p:nvGrpSpPr>
      <p:grpSpPr>
        <a:xfrm>
          <a:off x="0" y="0"/>
          <a:ext cx="0" cy="0"/>
          <a:chOff x="0" y="0"/>
          <a:chExt cx="0" cy="0"/>
        </a:xfrm>
      </p:grpSpPr>
      <p:sp>
        <p:nvSpPr>
          <p:cNvPr id="2707" name="Google Shape;2707;p32: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08" name="Google Shape;2708;p32: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4: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4: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5: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7" name="Google Shape;227;p5: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6: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p6: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7: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p7: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8: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0" name="Google Shape;360;p8: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9:notes"/>
          <p:cNvSpPr txBox="1"/>
          <p:nvPr>
            <p:ph idx="1" type="body"/>
          </p:nvPr>
        </p:nvSpPr>
        <p:spPr>
          <a:xfrm>
            <a:off x="1828800" y="4950619"/>
            <a:ext cx="14630400" cy="4050506"/>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4" name="Google Shape;404;p9:notes"/>
          <p:cNvSpPr/>
          <p:nvPr>
            <p:ph idx="2" type="sldImg"/>
          </p:nvPr>
        </p:nvSpPr>
        <p:spPr>
          <a:xfrm>
            <a:off x="6057900" y="1285875"/>
            <a:ext cx="6172200" cy="3471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3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3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51"/>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51"/>
          <p:cNvSpPr txBox="1"/>
          <p:nvPr>
            <p:ph idx="1" type="body"/>
          </p:nvPr>
        </p:nvSpPr>
        <p:spPr>
          <a:xfrm rot="5400000">
            <a:off x="5880497" y="-1884758"/>
            <a:ext cx="6527007" cy="1577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75" name="Google Shape;75;p51"/>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51"/>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5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52"/>
          <p:cNvSpPr txBox="1"/>
          <p:nvPr>
            <p:ph type="title"/>
          </p:nvPr>
        </p:nvSpPr>
        <p:spPr>
          <a:xfrm rot="5400000">
            <a:off x="10700147" y="2934892"/>
            <a:ext cx="8717757" cy="394335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52"/>
          <p:cNvSpPr txBox="1"/>
          <p:nvPr>
            <p:ph idx="1" type="body"/>
          </p:nvPr>
        </p:nvSpPr>
        <p:spPr>
          <a:xfrm rot="5400000">
            <a:off x="2699146" y="-894158"/>
            <a:ext cx="8717757" cy="1160145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81" name="Google Shape;81;p52"/>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52"/>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52"/>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Horizontal Contents">
  <p:cSld name="Two Horizontal Contents">
    <p:spTree>
      <p:nvGrpSpPr>
        <p:cNvPr id="84" name="Shape 84"/>
        <p:cNvGrpSpPr/>
        <p:nvPr/>
      </p:nvGrpSpPr>
      <p:grpSpPr>
        <a:xfrm>
          <a:off x="0" y="0"/>
          <a:ext cx="0" cy="0"/>
          <a:chOff x="0" y="0"/>
          <a:chExt cx="0" cy="0"/>
        </a:xfrm>
      </p:grpSpPr>
      <p:pic>
        <p:nvPicPr>
          <p:cNvPr id="85" name="Google Shape;85;p53"/>
          <p:cNvPicPr preferRelativeResize="0"/>
          <p:nvPr/>
        </p:nvPicPr>
        <p:blipFill rotWithShape="1">
          <a:blip r:embed="rId2">
            <a:alphaModFix/>
          </a:blip>
          <a:srcRect b="0" l="333" r="0" t="0"/>
          <a:stretch/>
        </p:blipFill>
        <p:spPr>
          <a:xfrm>
            <a:off x="2" y="2"/>
            <a:ext cx="18288000" cy="1544370"/>
          </a:xfrm>
          <a:prstGeom prst="rect">
            <a:avLst/>
          </a:prstGeom>
          <a:noFill/>
          <a:ln>
            <a:noFill/>
          </a:ln>
        </p:spPr>
      </p:pic>
      <p:sp>
        <p:nvSpPr>
          <p:cNvPr id="86" name="Google Shape;86;p53"/>
          <p:cNvSpPr txBox="1"/>
          <p:nvPr>
            <p:ph idx="12" type="sldNum"/>
          </p:nvPr>
        </p:nvSpPr>
        <p:spPr>
          <a:xfrm>
            <a:off x="17697893" y="9633109"/>
            <a:ext cx="612476"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1" sz="1800">
                <a:solidFill>
                  <a:srgbClr val="095693"/>
                </a:solidFill>
                <a:latin typeface="Calibri"/>
                <a:ea typeface="Calibri"/>
                <a:cs typeface="Calibri"/>
                <a:sym typeface="Calibri"/>
              </a:defRPr>
            </a:lvl1pPr>
            <a:lvl2pPr indent="0" lvl="1" marL="0" algn="r">
              <a:spcBef>
                <a:spcPts val="0"/>
              </a:spcBef>
              <a:buNone/>
              <a:defRPr b="1" sz="1800">
                <a:solidFill>
                  <a:srgbClr val="095693"/>
                </a:solidFill>
                <a:latin typeface="Calibri"/>
                <a:ea typeface="Calibri"/>
                <a:cs typeface="Calibri"/>
                <a:sym typeface="Calibri"/>
              </a:defRPr>
            </a:lvl2pPr>
            <a:lvl3pPr indent="0" lvl="2" marL="0" algn="r">
              <a:spcBef>
                <a:spcPts val="0"/>
              </a:spcBef>
              <a:buNone/>
              <a:defRPr b="1" sz="1800">
                <a:solidFill>
                  <a:srgbClr val="095693"/>
                </a:solidFill>
                <a:latin typeface="Calibri"/>
                <a:ea typeface="Calibri"/>
                <a:cs typeface="Calibri"/>
                <a:sym typeface="Calibri"/>
              </a:defRPr>
            </a:lvl3pPr>
            <a:lvl4pPr indent="0" lvl="3" marL="0" algn="r">
              <a:spcBef>
                <a:spcPts val="0"/>
              </a:spcBef>
              <a:buNone/>
              <a:defRPr b="1" sz="1800">
                <a:solidFill>
                  <a:srgbClr val="095693"/>
                </a:solidFill>
                <a:latin typeface="Calibri"/>
                <a:ea typeface="Calibri"/>
                <a:cs typeface="Calibri"/>
                <a:sym typeface="Calibri"/>
              </a:defRPr>
            </a:lvl4pPr>
            <a:lvl5pPr indent="0" lvl="4" marL="0" algn="r">
              <a:spcBef>
                <a:spcPts val="0"/>
              </a:spcBef>
              <a:buNone/>
              <a:defRPr b="1" sz="1800">
                <a:solidFill>
                  <a:srgbClr val="095693"/>
                </a:solidFill>
                <a:latin typeface="Calibri"/>
                <a:ea typeface="Calibri"/>
                <a:cs typeface="Calibri"/>
                <a:sym typeface="Calibri"/>
              </a:defRPr>
            </a:lvl5pPr>
            <a:lvl6pPr indent="0" lvl="5" marL="0" algn="r">
              <a:spcBef>
                <a:spcPts val="0"/>
              </a:spcBef>
              <a:buNone/>
              <a:defRPr b="1" sz="1800">
                <a:solidFill>
                  <a:srgbClr val="095693"/>
                </a:solidFill>
                <a:latin typeface="Calibri"/>
                <a:ea typeface="Calibri"/>
                <a:cs typeface="Calibri"/>
                <a:sym typeface="Calibri"/>
              </a:defRPr>
            </a:lvl6pPr>
            <a:lvl7pPr indent="0" lvl="6" marL="0" algn="r">
              <a:spcBef>
                <a:spcPts val="0"/>
              </a:spcBef>
              <a:buNone/>
              <a:defRPr b="1" sz="1800">
                <a:solidFill>
                  <a:srgbClr val="095693"/>
                </a:solidFill>
                <a:latin typeface="Calibri"/>
                <a:ea typeface="Calibri"/>
                <a:cs typeface="Calibri"/>
                <a:sym typeface="Calibri"/>
              </a:defRPr>
            </a:lvl7pPr>
            <a:lvl8pPr indent="0" lvl="7" marL="0" algn="r">
              <a:spcBef>
                <a:spcPts val="0"/>
              </a:spcBef>
              <a:buNone/>
              <a:defRPr b="1" sz="1800">
                <a:solidFill>
                  <a:srgbClr val="095693"/>
                </a:solidFill>
                <a:latin typeface="Calibri"/>
                <a:ea typeface="Calibri"/>
                <a:cs typeface="Calibri"/>
                <a:sym typeface="Calibri"/>
              </a:defRPr>
            </a:lvl8pPr>
            <a:lvl9pPr indent="0" lvl="8" marL="0" algn="r">
              <a:spcBef>
                <a:spcPts val="0"/>
              </a:spcBef>
              <a:buNone/>
              <a:defRPr b="1" sz="1800">
                <a:solidFill>
                  <a:srgbClr val="095693"/>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p53"/>
          <p:cNvSpPr/>
          <p:nvPr/>
        </p:nvSpPr>
        <p:spPr>
          <a:xfrm>
            <a:off x="2" y="2"/>
            <a:ext cx="18288000" cy="1544370"/>
          </a:xfrm>
          <a:prstGeom prst="rect">
            <a:avLst/>
          </a:prstGeom>
          <a:solidFill>
            <a:srgbClr val="FFFFFF">
              <a:alpha val="14901"/>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88" name="Google Shape;88;p53"/>
          <p:cNvSpPr txBox="1"/>
          <p:nvPr>
            <p:ph type="title"/>
          </p:nvPr>
        </p:nvSpPr>
        <p:spPr>
          <a:xfrm>
            <a:off x="1656272" y="308359"/>
            <a:ext cx="14725293" cy="1602515"/>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4199"/>
              <a:buFont typeface="Cambria"/>
              <a:buNone/>
              <a:defRPr b="1" sz="4199">
                <a:solidFill>
                  <a:schemeClr val="lt1"/>
                </a:solidFill>
                <a:latin typeface="Cambria"/>
                <a:ea typeface="Cambria"/>
                <a:cs typeface="Cambria"/>
                <a:sym typeface="Cambri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53"/>
          <p:cNvSpPr txBox="1"/>
          <p:nvPr>
            <p:ph idx="1" type="body"/>
          </p:nvPr>
        </p:nvSpPr>
        <p:spPr>
          <a:xfrm>
            <a:off x="107159" y="2103119"/>
            <a:ext cx="8907321" cy="8076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90" name="Google Shape;90;p53"/>
          <p:cNvSpPr txBox="1"/>
          <p:nvPr>
            <p:ph idx="2" type="body"/>
          </p:nvPr>
        </p:nvSpPr>
        <p:spPr>
          <a:xfrm>
            <a:off x="9273526" y="2103119"/>
            <a:ext cx="8907320" cy="807672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ottom Pattern White">
  <p:cSld name="Bottom Pattern White">
    <p:bg>
      <p:bgPr>
        <a:solidFill>
          <a:schemeClr val="accent1"/>
        </a:solidFill>
      </p:bgPr>
    </p:bg>
    <p:spTree>
      <p:nvGrpSpPr>
        <p:cNvPr id="91" name="Shape 91"/>
        <p:cNvGrpSpPr/>
        <p:nvPr/>
      </p:nvGrpSpPr>
      <p:grpSpPr>
        <a:xfrm>
          <a:off x="0" y="0"/>
          <a:ext cx="0" cy="0"/>
          <a:chOff x="0" y="0"/>
          <a:chExt cx="0" cy="0"/>
        </a:xfrm>
      </p:grpSpPr>
      <p:sp>
        <p:nvSpPr>
          <p:cNvPr id="92" name="Google Shape;92;p54"/>
          <p:cNvSpPr txBox="1"/>
          <p:nvPr>
            <p:ph type="title"/>
          </p:nvPr>
        </p:nvSpPr>
        <p:spPr>
          <a:xfrm>
            <a:off x="1143000" y="1074866"/>
            <a:ext cx="16002000" cy="923330"/>
          </a:xfrm>
          <a:prstGeom prst="rect">
            <a:avLst/>
          </a:prstGeom>
          <a:noFill/>
          <a:ln>
            <a:noFill/>
          </a:ln>
        </p:spPr>
        <p:txBody>
          <a:bodyPr anchorCtr="0" anchor="b" bIns="0" lIns="0" spcFirstLastPara="1" rIns="0" wrap="square" tIns="0">
            <a:spAutoFit/>
          </a:bodyPr>
          <a:lstStyle>
            <a:lvl1pPr lvl="0" algn="l">
              <a:lnSpc>
                <a:spcPct val="100000"/>
              </a:lnSpc>
              <a:spcBef>
                <a:spcPts val="0"/>
              </a:spcBef>
              <a:spcAft>
                <a:spcPts val="0"/>
              </a:spcAft>
              <a:buClr>
                <a:schemeClr val="accent3"/>
              </a:buClr>
              <a:buSzPts val="6000"/>
              <a:buFont typeface="Calibri"/>
              <a:buNone/>
              <a:defRPr b="1" i="0" sz="6000" cap="none">
                <a:solidFill>
                  <a:schemeClr val="accent3"/>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3" name="Google Shape;93;p54"/>
          <p:cNvSpPr txBox="1"/>
          <p:nvPr>
            <p:ph idx="1" type="body"/>
          </p:nvPr>
        </p:nvSpPr>
        <p:spPr>
          <a:xfrm>
            <a:off x="1143000" y="2686049"/>
            <a:ext cx="16002000" cy="1028700"/>
          </a:xfrm>
          <a:prstGeom prst="rect">
            <a:avLst/>
          </a:prstGeom>
          <a:noFill/>
          <a:ln>
            <a:noFill/>
          </a:ln>
        </p:spPr>
        <p:txBody>
          <a:bodyPr anchorCtr="0" anchor="t" bIns="0" lIns="0" spcFirstLastPara="1" rIns="0" wrap="square" tIns="0">
            <a:noAutofit/>
          </a:bodyPr>
          <a:lstStyle>
            <a:lvl1pPr indent="-228600" lvl="0" marL="457200" algn="l">
              <a:lnSpc>
                <a:spcPct val="90000"/>
              </a:lnSpc>
              <a:spcBef>
                <a:spcPts val="0"/>
              </a:spcBef>
              <a:spcAft>
                <a:spcPts val="0"/>
              </a:spcAft>
              <a:buClr>
                <a:schemeClr val="dk1"/>
              </a:buClr>
              <a:buSzPts val="2700"/>
              <a:buFont typeface="Arial"/>
              <a:buNone/>
              <a:defRPr sz="2700">
                <a:solidFill>
                  <a:schemeClr val="dk1"/>
                </a:solidFill>
                <a:latin typeface="Calibri"/>
                <a:ea typeface="Calibri"/>
                <a:cs typeface="Calibri"/>
                <a:sym typeface="Calibri"/>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pic>
        <p:nvPicPr>
          <p:cNvPr id="94" name="Google Shape;94;p54"/>
          <p:cNvPicPr preferRelativeResize="0"/>
          <p:nvPr/>
        </p:nvPicPr>
        <p:blipFill rotWithShape="1">
          <a:blip r:embed="rId2">
            <a:alphaModFix/>
          </a:blip>
          <a:srcRect b="0" l="0" r="0" t="0"/>
          <a:stretch/>
        </p:blipFill>
        <p:spPr>
          <a:xfrm>
            <a:off x="0" y="8750783"/>
            <a:ext cx="18288000" cy="13144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obj">
  <p:cSld name="OBJECT">
    <p:spTree>
      <p:nvGrpSpPr>
        <p:cNvPr id="101" name="Shape 101"/>
        <p:cNvGrpSpPr/>
        <p:nvPr/>
      </p:nvGrpSpPr>
      <p:grpSpPr>
        <a:xfrm>
          <a:off x="0" y="0"/>
          <a:ext cx="0" cy="0"/>
          <a:chOff x="0" y="0"/>
          <a:chExt cx="0" cy="0"/>
        </a:xfrm>
      </p:grpSpPr>
      <p:sp>
        <p:nvSpPr>
          <p:cNvPr id="102" name="Google Shape;102;p36"/>
          <p:cNvSpPr txBox="1"/>
          <p:nvPr>
            <p:ph idx="11" type="ftr"/>
          </p:nvPr>
        </p:nvSpPr>
        <p:spPr>
          <a:xfrm>
            <a:off x="6217920" y="9566910"/>
            <a:ext cx="5852160" cy="51435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36"/>
          <p:cNvSpPr txBox="1"/>
          <p:nvPr>
            <p:ph idx="10" type="dt"/>
          </p:nvPr>
        </p:nvSpPr>
        <p:spPr>
          <a:xfrm>
            <a:off x="914400" y="9566910"/>
            <a:ext cx="4206240" cy="51435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36"/>
          <p:cNvSpPr txBox="1"/>
          <p:nvPr>
            <p:ph idx="12" type="sldNum"/>
          </p:nvPr>
        </p:nvSpPr>
        <p:spPr>
          <a:xfrm>
            <a:off x="13167361" y="9566910"/>
            <a:ext cx="4206240" cy="514350"/>
          </a:xfrm>
          <a:prstGeom prst="rect">
            <a:avLst/>
          </a:prstGeom>
          <a:noFill/>
          <a:ln>
            <a:noFill/>
          </a:ln>
        </p:spPr>
        <p:txBody>
          <a:bodyPr anchorCtr="0" anchor="t" bIns="0" lIns="0" spcFirstLastPara="1" rIns="0" wrap="square" tIns="0">
            <a:spAutoFit/>
          </a:bodyPr>
          <a:lstStyle>
            <a:lvl1pPr indent="0" lvl="0" marL="0" algn="r">
              <a:spcBef>
                <a:spcPts val="0"/>
              </a:spcBef>
              <a:buNone/>
              <a:defRPr b="0" i="0" sz="1800" u="none" cap="none" strike="noStrike">
                <a:solidFill>
                  <a:srgbClr val="888888"/>
                </a:solidFill>
                <a:latin typeface="Calibri"/>
                <a:ea typeface="Calibri"/>
                <a:cs typeface="Calibri"/>
                <a:sym typeface="Calibri"/>
              </a:defRPr>
            </a:lvl1pPr>
            <a:lvl2pPr indent="0" lvl="1" marL="0" algn="r">
              <a:spcBef>
                <a:spcPts val="0"/>
              </a:spcBef>
              <a:buNone/>
              <a:defRPr b="0" i="0" sz="1800" u="none" cap="none" strike="noStrike">
                <a:solidFill>
                  <a:srgbClr val="888888"/>
                </a:solidFill>
                <a:latin typeface="Calibri"/>
                <a:ea typeface="Calibri"/>
                <a:cs typeface="Calibri"/>
                <a:sym typeface="Calibri"/>
              </a:defRPr>
            </a:lvl2pPr>
            <a:lvl3pPr indent="0" lvl="2" marL="0" algn="r">
              <a:spcBef>
                <a:spcPts val="0"/>
              </a:spcBef>
              <a:buNone/>
              <a:defRPr b="0" i="0" sz="1800" u="none" cap="none" strike="noStrike">
                <a:solidFill>
                  <a:srgbClr val="888888"/>
                </a:solidFill>
                <a:latin typeface="Calibri"/>
                <a:ea typeface="Calibri"/>
                <a:cs typeface="Calibri"/>
                <a:sym typeface="Calibri"/>
              </a:defRPr>
            </a:lvl3pPr>
            <a:lvl4pPr indent="0" lvl="3" marL="0" algn="r">
              <a:spcBef>
                <a:spcPts val="0"/>
              </a:spcBef>
              <a:buNone/>
              <a:defRPr b="0" i="0" sz="1800" u="none" cap="none" strike="noStrike">
                <a:solidFill>
                  <a:srgbClr val="888888"/>
                </a:solidFill>
                <a:latin typeface="Calibri"/>
                <a:ea typeface="Calibri"/>
                <a:cs typeface="Calibri"/>
                <a:sym typeface="Calibri"/>
              </a:defRPr>
            </a:lvl4pPr>
            <a:lvl5pPr indent="0" lvl="4" marL="0" algn="r">
              <a:spcBef>
                <a:spcPts val="0"/>
              </a:spcBef>
              <a:buNone/>
              <a:defRPr b="0" i="0" sz="1800" u="none" cap="none" strike="noStrike">
                <a:solidFill>
                  <a:srgbClr val="888888"/>
                </a:solidFill>
                <a:latin typeface="Calibri"/>
                <a:ea typeface="Calibri"/>
                <a:cs typeface="Calibri"/>
                <a:sym typeface="Calibri"/>
              </a:defRPr>
            </a:lvl5pPr>
            <a:lvl6pPr indent="0" lvl="5" marL="0" algn="r">
              <a:spcBef>
                <a:spcPts val="0"/>
              </a:spcBef>
              <a:buNone/>
              <a:defRPr b="0" i="0" sz="1800" u="none" cap="none" strike="noStrike">
                <a:solidFill>
                  <a:srgbClr val="888888"/>
                </a:solidFill>
                <a:latin typeface="Calibri"/>
                <a:ea typeface="Calibri"/>
                <a:cs typeface="Calibri"/>
                <a:sym typeface="Calibri"/>
              </a:defRPr>
            </a:lvl6pPr>
            <a:lvl7pPr indent="0" lvl="6" marL="0" algn="r">
              <a:spcBef>
                <a:spcPts val="0"/>
              </a:spcBef>
              <a:buNone/>
              <a:defRPr b="0" i="0" sz="1800" u="none" cap="none" strike="noStrike">
                <a:solidFill>
                  <a:srgbClr val="888888"/>
                </a:solidFill>
                <a:latin typeface="Calibri"/>
                <a:ea typeface="Calibri"/>
                <a:cs typeface="Calibri"/>
                <a:sym typeface="Calibri"/>
              </a:defRPr>
            </a:lvl7pPr>
            <a:lvl8pPr indent="0" lvl="7" marL="0" algn="r">
              <a:spcBef>
                <a:spcPts val="0"/>
              </a:spcBef>
              <a:buNone/>
              <a:defRPr b="0" i="0" sz="1800" u="none" cap="none" strike="noStrike">
                <a:solidFill>
                  <a:srgbClr val="888888"/>
                </a:solidFill>
                <a:latin typeface="Calibri"/>
                <a:ea typeface="Calibri"/>
                <a:cs typeface="Calibri"/>
                <a:sym typeface="Calibri"/>
              </a:defRPr>
            </a:lvl8pPr>
            <a:lvl9pPr indent="0" lvl="8" marL="0" algn="r">
              <a:spcBef>
                <a:spcPts val="0"/>
              </a:spcBef>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105" name="Shape 105"/>
        <p:cNvGrpSpPr/>
        <p:nvPr/>
      </p:nvGrpSpPr>
      <p:grpSpPr>
        <a:xfrm>
          <a:off x="0" y="0"/>
          <a:ext cx="0" cy="0"/>
          <a:chOff x="0" y="0"/>
          <a:chExt cx="0" cy="0"/>
        </a:xfrm>
      </p:grpSpPr>
      <p:sp>
        <p:nvSpPr>
          <p:cNvPr id="106" name="Google Shape;106;p37"/>
          <p:cNvSpPr txBox="1"/>
          <p:nvPr>
            <p:ph type="title"/>
          </p:nvPr>
        </p:nvSpPr>
        <p:spPr>
          <a:xfrm>
            <a:off x="4936863" y="2418784"/>
            <a:ext cx="650239" cy="124460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1" i="0" sz="8000">
                <a:solidFill>
                  <a:schemeClr val="lt1"/>
                </a:solidFill>
                <a:latin typeface="Trebuchet MS"/>
                <a:ea typeface="Trebuchet MS"/>
                <a:cs typeface="Trebuchet MS"/>
                <a:sym typeface="Trebuchet M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37"/>
          <p:cNvSpPr txBox="1"/>
          <p:nvPr>
            <p:ph idx="1" type="body"/>
          </p:nvPr>
        </p:nvSpPr>
        <p:spPr>
          <a:xfrm>
            <a:off x="914400" y="2366010"/>
            <a:ext cx="7955280" cy="6789420"/>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08" name="Google Shape;108;p37"/>
          <p:cNvSpPr txBox="1"/>
          <p:nvPr>
            <p:ph idx="2" type="body"/>
          </p:nvPr>
        </p:nvSpPr>
        <p:spPr>
          <a:xfrm>
            <a:off x="9802171" y="2724102"/>
            <a:ext cx="4011294" cy="7157720"/>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b="1" i="0" sz="7000">
                <a:solidFill>
                  <a:schemeClr val="lt1"/>
                </a:solidFill>
                <a:latin typeface="Arial"/>
                <a:ea typeface="Arial"/>
                <a:cs typeface="Arial"/>
                <a:sym typeface="Arial"/>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09" name="Google Shape;109;p37"/>
          <p:cNvSpPr txBox="1"/>
          <p:nvPr>
            <p:ph idx="11" type="ftr"/>
          </p:nvPr>
        </p:nvSpPr>
        <p:spPr>
          <a:xfrm>
            <a:off x="6217920" y="9566910"/>
            <a:ext cx="5852160" cy="51435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0" name="Google Shape;110;p37"/>
          <p:cNvSpPr txBox="1"/>
          <p:nvPr>
            <p:ph idx="10" type="dt"/>
          </p:nvPr>
        </p:nvSpPr>
        <p:spPr>
          <a:xfrm>
            <a:off x="914400" y="9566910"/>
            <a:ext cx="4206240" cy="51435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1" name="Google Shape;111;p37"/>
          <p:cNvSpPr txBox="1"/>
          <p:nvPr>
            <p:ph idx="12" type="sldNum"/>
          </p:nvPr>
        </p:nvSpPr>
        <p:spPr>
          <a:xfrm>
            <a:off x="13167361" y="9566910"/>
            <a:ext cx="4206240" cy="514350"/>
          </a:xfrm>
          <a:prstGeom prst="rect">
            <a:avLst/>
          </a:prstGeom>
          <a:noFill/>
          <a:ln>
            <a:noFill/>
          </a:ln>
        </p:spPr>
        <p:txBody>
          <a:bodyPr anchorCtr="0" anchor="t" bIns="0" lIns="0" spcFirstLastPara="1" rIns="0" wrap="square" tIns="0">
            <a:spAutoFit/>
          </a:bodyPr>
          <a:lstStyle>
            <a:lvl1pPr indent="0" lvl="0" marL="0" algn="r">
              <a:spcBef>
                <a:spcPts val="0"/>
              </a:spcBef>
              <a:buNone/>
              <a:defRPr sz="1800">
                <a:solidFill>
                  <a:srgbClr val="888888"/>
                </a:solidFill>
                <a:latin typeface="Calibri"/>
                <a:ea typeface="Calibri"/>
                <a:cs typeface="Calibri"/>
                <a:sym typeface="Calibri"/>
              </a:defRPr>
            </a:lvl1pPr>
            <a:lvl2pPr indent="0" lvl="1" marL="0" algn="r">
              <a:spcBef>
                <a:spcPts val="0"/>
              </a:spcBef>
              <a:buNone/>
              <a:defRPr sz="1800">
                <a:solidFill>
                  <a:srgbClr val="888888"/>
                </a:solidFill>
                <a:latin typeface="Calibri"/>
                <a:ea typeface="Calibri"/>
                <a:cs typeface="Calibri"/>
                <a:sym typeface="Calibri"/>
              </a:defRPr>
            </a:lvl2pPr>
            <a:lvl3pPr indent="0" lvl="2" marL="0" algn="r">
              <a:spcBef>
                <a:spcPts val="0"/>
              </a:spcBef>
              <a:buNone/>
              <a:defRPr sz="1800">
                <a:solidFill>
                  <a:srgbClr val="888888"/>
                </a:solidFill>
                <a:latin typeface="Calibri"/>
                <a:ea typeface="Calibri"/>
                <a:cs typeface="Calibri"/>
                <a:sym typeface="Calibri"/>
              </a:defRPr>
            </a:lvl3pPr>
            <a:lvl4pPr indent="0" lvl="3" marL="0" algn="r">
              <a:spcBef>
                <a:spcPts val="0"/>
              </a:spcBef>
              <a:buNone/>
              <a:defRPr sz="1800">
                <a:solidFill>
                  <a:srgbClr val="888888"/>
                </a:solidFill>
                <a:latin typeface="Calibri"/>
                <a:ea typeface="Calibri"/>
                <a:cs typeface="Calibri"/>
                <a:sym typeface="Calibri"/>
              </a:defRPr>
            </a:lvl4pPr>
            <a:lvl5pPr indent="0" lvl="4" marL="0" algn="r">
              <a:spcBef>
                <a:spcPts val="0"/>
              </a:spcBef>
              <a:buNone/>
              <a:defRPr sz="1800">
                <a:solidFill>
                  <a:srgbClr val="888888"/>
                </a:solidFill>
                <a:latin typeface="Calibri"/>
                <a:ea typeface="Calibri"/>
                <a:cs typeface="Calibri"/>
                <a:sym typeface="Calibri"/>
              </a:defRPr>
            </a:lvl5pPr>
            <a:lvl6pPr indent="0" lvl="5" marL="0" algn="r">
              <a:spcBef>
                <a:spcPts val="0"/>
              </a:spcBef>
              <a:buNone/>
              <a:defRPr sz="1800">
                <a:solidFill>
                  <a:srgbClr val="888888"/>
                </a:solidFill>
                <a:latin typeface="Calibri"/>
                <a:ea typeface="Calibri"/>
                <a:cs typeface="Calibri"/>
                <a:sym typeface="Calibri"/>
              </a:defRPr>
            </a:lvl6pPr>
            <a:lvl7pPr indent="0" lvl="6" marL="0" algn="r">
              <a:spcBef>
                <a:spcPts val="0"/>
              </a:spcBef>
              <a:buNone/>
              <a:defRPr sz="1800">
                <a:solidFill>
                  <a:srgbClr val="888888"/>
                </a:solidFill>
                <a:latin typeface="Calibri"/>
                <a:ea typeface="Calibri"/>
                <a:cs typeface="Calibri"/>
                <a:sym typeface="Calibri"/>
              </a:defRPr>
            </a:lvl7pPr>
            <a:lvl8pPr indent="0" lvl="7" marL="0" algn="r">
              <a:spcBef>
                <a:spcPts val="0"/>
              </a:spcBef>
              <a:buNone/>
              <a:defRPr sz="1800">
                <a:solidFill>
                  <a:srgbClr val="888888"/>
                </a:solidFill>
                <a:latin typeface="Calibri"/>
                <a:ea typeface="Calibri"/>
                <a:cs typeface="Calibri"/>
                <a:sym typeface="Calibri"/>
              </a:defRPr>
            </a:lvl8pPr>
            <a:lvl9pPr indent="0" lvl="8" marL="0" algn="r">
              <a:spcBef>
                <a:spcPts val="0"/>
              </a:spcBef>
              <a:buNone/>
              <a:defRPr sz="18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12" name="Shape 112"/>
        <p:cNvGrpSpPr/>
        <p:nvPr/>
      </p:nvGrpSpPr>
      <p:grpSpPr>
        <a:xfrm>
          <a:off x="0" y="0"/>
          <a:ext cx="0" cy="0"/>
          <a:chOff x="0" y="0"/>
          <a:chExt cx="0" cy="0"/>
        </a:xfrm>
      </p:grpSpPr>
      <p:sp>
        <p:nvSpPr>
          <p:cNvPr id="113" name="Google Shape;113;p38"/>
          <p:cNvSpPr txBox="1"/>
          <p:nvPr>
            <p:ph type="title"/>
          </p:nvPr>
        </p:nvSpPr>
        <p:spPr>
          <a:xfrm>
            <a:off x="4936863" y="2418784"/>
            <a:ext cx="650239" cy="124460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1" i="0" sz="8000">
                <a:solidFill>
                  <a:schemeClr val="lt1"/>
                </a:solidFill>
                <a:latin typeface="Trebuchet MS"/>
                <a:ea typeface="Trebuchet MS"/>
                <a:cs typeface="Trebuchet MS"/>
                <a:sym typeface="Trebuchet M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38"/>
          <p:cNvSpPr txBox="1"/>
          <p:nvPr>
            <p:ph idx="1" type="body"/>
          </p:nvPr>
        </p:nvSpPr>
        <p:spPr>
          <a:xfrm>
            <a:off x="1740792" y="3184888"/>
            <a:ext cx="7543165" cy="3391534"/>
          </a:xfrm>
          <a:prstGeom prst="rect">
            <a:avLst/>
          </a:prstGeom>
          <a:noFill/>
          <a:ln>
            <a:noFill/>
          </a:ln>
        </p:spPr>
        <p:txBody>
          <a:bodyPr anchorCtr="0" anchor="t" bIns="0" lIns="0" spcFirstLastPara="1" rIns="0" wrap="square" tIns="0">
            <a:spAutoFit/>
          </a:bodyPr>
          <a:lstStyle>
            <a:lvl1pPr indent="-228600" lvl="0" marL="457200" algn="l">
              <a:spcBef>
                <a:spcPts val="0"/>
              </a:spcBef>
              <a:spcAft>
                <a:spcPts val="0"/>
              </a:spcAft>
              <a:buSzPts val="1400"/>
              <a:buNone/>
              <a:defRPr b="1" i="0" sz="8000">
                <a:solidFill>
                  <a:srgbClr val="2A4A9D"/>
                </a:solidFill>
                <a:latin typeface="Trebuchet MS"/>
                <a:ea typeface="Trebuchet MS"/>
                <a:cs typeface="Trebuchet MS"/>
                <a:sym typeface="Trebuchet MS"/>
              </a:defRPr>
            </a:lvl1pPr>
            <a:lvl2pPr indent="-228600" lvl="1" marL="914400" algn="l">
              <a:spcBef>
                <a:spcPts val="0"/>
              </a:spcBef>
              <a:spcAft>
                <a:spcPts val="0"/>
              </a:spcAft>
              <a:buSzPts val="1400"/>
              <a:buNone/>
              <a:defRPr/>
            </a:lvl2pPr>
            <a:lvl3pPr indent="-228600" lvl="2" marL="1371600" algn="l">
              <a:spcBef>
                <a:spcPts val="0"/>
              </a:spcBef>
              <a:spcAft>
                <a:spcPts val="0"/>
              </a:spcAft>
              <a:buSzPts val="1400"/>
              <a:buNone/>
              <a:defRPr/>
            </a:lvl3pPr>
            <a:lvl4pPr indent="-228600" lvl="3" marL="1828800" algn="l">
              <a:spcBef>
                <a:spcPts val="0"/>
              </a:spcBef>
              <a:spcAft>
                <a:spcPts val="0"/>
              </a:spcAft>
              <a:buSzPts val="1400"/>
              <a:buNone/>
              <a:defRPr/>
            </a:lvl4pPr>
            <a:lvl5pPr indent="-228600" lvl="4" marL="2286000" algn="l">
              <a:spcBef>
                <a:spcPts val="0"/>
              </a:spcBef>
              <a:spcAft>
                <a:spcPts val="0"/>
              </a:spcAft>
              <a:buSzPts val="1400"/>
              <a:buNone/>
              <a:defRPr/>
            </a:lvl5pPr>
            <a:lvl6pPr indent="-228600" lvl="5" marL="2743200" algn="l">
              <a:spcBef>
                <a:spcPts val="0"/>
              </a:spcBef>
              <a:spcAft>
                <a:spcPts val="0"/>
              </a:spcAft>
              <a:buSzPts val="1400"/>
              <a:buNone/>
              <a:defRPr/>
            </a:lvl6pPr>
            <a:lvl7pPr indent="-228600" lvl="6" marL="3200400" algn="l">
              <a:spcBef>
                <a:spcPts val="0"/>
              </a:spcBef>
              <a:spcAft>
                <a:spcPts val="0"/>
              </a:spcAft>
              <a:buSzPts val="1400"/>
              <a:buNone/>
              <a:defRPr/>
            </a:lvl7pPr>
            <a:lvl8pPr indent="-228600" lvl="7" marL="3657600" algn="l">
              <a:spcBef>
                <a:spcPts val="0"/>
              </a:spcBef>
              <a:spcAft>
                <a:spcPts val="0"/>
              </a:spcAft>
              <a:buSzPts val="1400"/>
              <a:buNone/>
              <a:defRPr/>
            </a:lvl8pPr>
            <a:lvl9pPr indent="-228600" lvl="8" marL="4114800" algn="l">
              <a:spcBef>
                <a:spcPts val="0"/>
              </a:spcBef>
              <a:spcAft>
                <a:spcPts val="0"/>
              </a:spcAft>
              <a:buSzPts val="1400"/>
              <a:buNone/>
              <a:defRPr/>
            </a:lvl9pPr>
          </a:lstStyle>
          <a:p/>
        </p:txBody>
      </p:sp>
      <p:sp>
        <p:nvSpPr>
          <p:cNvPr id="115" name="Google Shape;115;p38"/>
          <p:cNvSpPr txBox="1"/>
          <p:nvPr>
            <p:ph idx="11" type="ftr"/>
          </p:nvPr>
        </p:nvSpPr>
        <p:spPr>
          <a:xfrm>
            <a:off x="6217920" y="9566910"/>
            <a:ext cx="5852160" cy="51435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38"/>
          <p:cNvSpPr txBox="1"/>
          <p:nvPr>
            <p:ph idx="10" type="dt"/>
          </p:nvPr>
        </p:nvSpPr>
        <p:spPr>
          <a:xfrm>
            <a:off x="914400" y="9566910"/>
            <a:ext cx="4206240" cy="51435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38"/>
          <p:cNvSpPr txBox="1"/>
          <p:nvPr>
            <p:ph idx="12" type="sldNum"/>
          </p:nvPr>
        </p:nvSpPr>
        <p:spPr>
          <a:xfrm>
            <a:off x="13167361" y="9566910"/>
            <a:ext cx="4206240" cy="514350"/>
          </a:xfrm>
          <a:prstGeom prst="rect">
            <a:avLst/>
          </a:prstGeom>
          <a:noFill/>
          <a:ln>
            <a:noFill/>
          </a:ln>
        </p:spPr>
        <p:txBody>
          <a:bodyPr anchorCtr="0" anchor="t" bIns="0" lIns="0" spcFirstLastPara="1" rIns="0" wrap="square" tIns="0">
            <a:spAutoFit/>
          </a:bodyPr>
          <a:lstStyle>
            <a:lvl1pPr indent="0" lvl="0" marL="0" algn="r">
              <a:spcBef>
                <a:spcPts val="0"/>
              </a:spcBef>
              <a:buNone/>
              <a:defRPr sz="1800">
                <a:solidFill>
                  <a:srgbClr val="888888"/>
                </a:solidFill>
                <a:latin typeface="Calibri"/>
                <a:ea typeface="Calibri"/>
                <a:cs typeface="Calibri"/>
                <a:sym typeface="Calibri"/>
              </a:defRPr>
            </a:lvl1pPr>
            <a:lvl2pPr indent="0" lvl="1" marL="0" algn="r">
              <a:spcBef>
                <a:spcPts val="0"/>
              </a:spcBef>
              <a:buNone/>
              <a:defRPr sz="1800">
                <a:solidFill>
                  <a:srgbClr val="888888"/>
                </a:solidFill>
                <a:latin typeface="Calibri"/>
                <a:ea typeface="Calibri"/>
                <a:cs typeface="Calibri"/>
                <a:sym typeface="Calibri"/>
              </a:defRPr>
            </a:lvl2pPr>
            <a:lvl3pPr indent="0" lvl="2" marL="0" algn="r">
              <a:spcBef>
                <a:spcPts val="0"/>
              </a:spcBef>
              <a:buNone/>
              <a:defRPr sz="1800">
                <a:solidFill>
                  <a:srgbClr val="888888"/>
                </a:solidFill>
                <a:latin typeface="Calibri"/>
                <a:ea typeface="Calibri"/>
                <a:cs typeface="Calibri"/>
                <a:sym typeface="Calibri"/>
              </a:defRPr>
            </a:lvl3pPr>
            <a:lvl4pPr indent="0" lvl="3" marL="0" algn="r">
              <a:spcBef>
                <a:spcPts val="0"/>
              </a:spcBef>
              <a:buNone/>
              <a:defRPr sz="1800">
                <a:solidFill>
                  <a:srgbClr val="888888"/>
                </a:solidFill>
                <a:latin typeface="Calibri"/>
                <a:ea typeface="Calibri"/>
                <a:cs typeface="Calibri"/>
                <a:sym typeface="Calibri"/>
              </a:defRPr>
            </a:lvl4pPr>
            <a:lvl5pPr indent="0" lvl="4" marL="0" algn="r">
              <a:spcBef>
                <a:spcPts val="0"/>
              </a:spcBef>
              <a:buNone/>
              <a:defRPr sz="1800">
                <a:solidFill>
                  <a:srgbClr val="888888"/>
                </a:solidFill>
                <a:latin typeface="Calibri"/>
                <a:ea typeface="Calibri"/>
                <a:cs typeface="Calibri"/>
                <a:sym typeface="Calibri"/>
              </a:defRPr>
            </a:lvl5pPr>
            <a:lvl6pPr indent="0" lvl="5" marL="0" algn="r">
              <a:spcBef>
                <a:spcPts val="0"/>
              </a:spcBef>
              <a:buNone/>
              <a:defRPr sz="1800">
                <a:solidFill>
                  <a:srgbClr val="888888"/>
                </a:solidFill>
                <a:latin typeface="Calibri"/>
                <a:ea typeface="Calibri"/>
                <a:cs typeface="Calibri"/>
                <a:sym typeface="Calibri"/>
              </a:defRPr>
            </a:lvl6pPr>
            <a:lvl7pPr indent="0" lvl="6" marL="0" algn="r">
              <a:spcBef>
                <a:spcPts val="0"/>
              </a:spcBef>
              <a:buNone/>
              <a:defRPr sz="1800">
                <a:solidFill>
                  <a:srgbClr val="888888"/>
                </a:solidFill>
                <a:latin typeface="Calibri"/>
                <a:ea typeface="Calibri"/>
                <a:cs typeface="Calibri"/>
                <a:sym typeface="Calibri"/>
              </a:defRPr>
            </a:lvl7pPr>
            <a:lvl8pPr indent="0" lvl="7" marL="0" algn="r">
              <a:spcBef>
                <a:spcPts val="0"/>
              </a:spcBef>
              <a:buNone/>
              <a:defRPr sz="1800">
                <a:solidFill>
                  <a:srgbClr val="888888"/>
                </a:solidFill>
                <a:latin typeface="Calibri"/>
                <a:ea typeface="Calibri"/>
                <a:cs typeface="Calibri"/>
                <a:sym typeface="Calibri"/>
              </a:defRPr>
            </a:lvl8pPr>
            <a:lvl9pPr indent="0" lvl="8" marL="0" algn="r">
              <a:spcBef>
                <a:spcPts val="0"/>
              </a:spcBef>
              <a:buNone/>
              <a:defRPr sz="18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bg>
      <p:bgPr>
        <a:solidFill>
          <a:schemeClr val="lt1"/>
        </a:solidFill>
      </p:bgPr>
    </p:bg>
    <p:spTree>
      <p:nvGrpSpPr>
        <p:cNvPr id="118" name="Shape 118"/>
        <p:cNvGrpSpPr/>
        <p:nvPr/>
      </p:nvGrpSpPr>
      <p:grpSpPr>
        <a:xfrm>
          <a:off x="0" y="0"/>
          <a:ext cx="0" cy="0"/>
          <a:chOff x="0" y="0"/>
          <a:chExt cx="0" cy="0"/>
        </a:xfrm>
      </p:grpSpPr>
      <p:sp>
        <p:nvSpPr>
          <p:cNvPr id="119" name="Google Shape;119;p41"/>
          <p:cNvSpPr/>
          <p:nvPr/>
        </p:nvSpPr>
        <p:spPr>
          <a:xfrm>
            <a:off x="13713000" y="1"/>
            <a:ext cx="4575175" cy="4641850"/>
          </a:xfrm>
          <a:custGeom>
            <a:rect b="b" l="l" r="r" t="t"/>
            <a:pathLst>
              <a:path extrusionOk="0" h="4641850" w="4575175">
                <a:moveTo>
                  <a:pt x="3540166" y="4578347"/>
                </a:moveTo>
                <a:lnTo>
                  <a:pt x="2230000" y="4578347"/>
                </a:lnTo>
                <a:lnTo>
                  <a:pt x="1921282" y="4489447"/>
                </a:lnTo>
                <a:lnTo>
                  <a:pt x="1878384" y="4464047"/>
                </a:lnTo>
                <a:lnTo>
                  <a:pt x="1793551" y="4438647"/>
                </a:lnTo>
                <a:lnTo>
                  <a:pt x="1751629" y="4413247"/>
                </a:lnTo>
                <a:lnTo>
                  <a:pt x="1710045" y="4400547"/>
                </a:lnTo>
                <a:lnTo>
                  <a:pt x="1668804" y="4375147"/>
                </a:lnTo>
                <a:lnTo>
                  <a:pt x="1627914" y="4362447"/>
                </a:lnTo>
                <a:lnTo>
                  <a:pt x="1587380" y="4337047"/>
                </a:lnTo>
                <a:lnTo>
                  <a:pt x="1547208" y="4324347"/>
                </a:lnTo>
                <a:lnTo>
                  <a:pt x="1428926" y="4248147"/>
                </a:lnTo>
                <a:lnTo>
                  <a:pt x="1390264" y="4235447"/>
                </a:lnTo>
                <a:lnTo>
                  <a:pt x="1314125" y="4184647"/>
                </a:lnTo>
                <a:lnTo>
                  <a:pt x="1239606" y="4133847"/>
                </a:lnTo>
                <a:lnTo>
                  <a:pt x="1166756" y="4083047"/>
                </a:lnTo>
                <a:lnTo>
                  <a:pt x="1095625" y="4032247"/>
                </a:lnTo>
                <a:lnTo>
                  <a:pt x="1060718" y="3994147"/>
                </a:lnTo>
                <a:lnTo>
                  <a:pt x="992256" y="3943347"/>
                </a:lnTo>
                <a:lnTo>
                  <a:pt x="958712" y="3905247"/>
                </a:lnTo>
                <a:lnTo>
                  <a:pt x="925635" y="3879847"/>
                </a:lnTo>
                <a:lnTo>
                  <a:pt x="893029" y="3854447"/>
                </a:lnTo>
                <a:lnTo>
                  <a:pt x="860903" y="3816347"/>
                </a:lnTo>
                <a:lnTo>
                  <a:pt x="829261" y="3790947"/>
                </a:lnTo>
                <a:lnTo>
                  <a:pt x="798110" y="3752847"/>
                </a:lnTo>
                <a:lnTo>
                  <a:pt x="767455" y="3727447"/>
                </a:lnTo>
                <a:lnTo>
                  <a:pt x="737304" y="3689347"/>
                </a:lnTo>
                <a:lnTo>
                  <a:pt x="707662" y="3651248"/>
                </a:lnTo>
                <a:lnTo>
                  <a:pt x="678535" y="3625848"/>
                </a:lnTo>
                <a:lnTo>
                  <a:pt x="649929" y="3587748"/>
                </a:lnTo>
                <a:lnTo>
                  <a:pt x="621851" y="3549648"/>
                </a:lnTo>
                <a:lnTo>
                  <a:pt x="594307" y="3511548"/>
                </a:lnTo>
                <a:lnTo>
                  <a:pt x="567303" y="3486148"/>
                </a:lnTo>
                <a:lnTo>
                  <a:pt x="540844" y="3448048"/>
                </a:lnTo>
                <a:lnTo>
                  <a:pt x="514937" y="3409948"/>
                </a:lnTo>
                <a:lnTo>
                  <a:pt x="489589" y="3371848"/>
                </a:lnTo>
                <a:lnTo>
                  <a:pt x="464804" y="3333748"/>
                </a:lnTo>
                <a:lnTo>
                  <a:pt x="440590" y="3295648"/>
                </a:lnTo>
                <a:lnTo>
                  <a:pt x="416953" y="3257548"/>
                </a:lnTo>
                <a:lnTo>
                  <a:pt x="393898" y="3219448"/>
                </a:lnTo>
                <a:lnTo>
                  <a:pt x="371432" y="3181348"/>
                </a:lnTo>
                <a:lnTo>
                  <a:pt x="349561" y="3143248"/>
                </a:lnTo>
                <a:lnTo>
                  <a:pt x="328290" y="3105148"/>
                </a:lnTo>
                <a:lnTo>
                  <a:pt x="307627" y="3067048"/>
                </a:lnTo>
                <a:lnTo>
                  <a:pt x="287577" y="3016248"/>
                </a:lnTo>
                <a:lnTo>
                  <a:pt x="268146" y="2978148"/>
                </a:lnTo>
                <a:lnTo>
                  <a:pt x="249341" y="2940048"/>
                </a:lnTo>
                <a:lnTo>
                  <a:pt x="231168" y="2901948"/>
                </a:lnTo>
                <a:lnTo>
                  <a:pt x="213632" y="2851148"/>
                </a:lnTo>
                <a:lnTo>
                  <a:pt x="196740" y="2813048"/>
                </a:lnTo>
                <a:lnTo>
                  <a:pt x="180498" y="2774948"/>
                </a:lnTo>
                <a:lnTo>
                  <a:pt x="164912" y="2724148"/>
                </a:lnTo>
                <a:lnTo>
                  <a:pt x="149988" y="2686048"/>
                </a:lnTo>
                <a:lnTo>
                  <a:pt x="135732" y="2635248"/>
                </a:lnTo>
                <a:lnTo>
                  <a:pt x="122151" y="2597148"/>
                </a:lnTo>
                <a:lnTo>
                  <a:pt x="109251" y="2546348"/>
                </a:lnTo>
                <a:lnTo>
                  <a:pt x="97037" y="2508248"/>
                </a:lnTo>
                <a:lnTo>
                  <a:pt x="85516" y="2457448"/>
                </a:lnTo>
                <a:lnTo>
                  <a:pt x="74694" y="2419348"/>
                </a:lnTo>
                <a:lnTo>
                  <a:pt x="64577" y="2368548"/>
                </a:lnTo>
                <a:lnTo>
                  <a:pt x="55171" y="2330448"/>
                </a:lnTo>
                <a:lnTo>
                  <a:pt x="46482" y="2279648"/>
                </a:lnTo>
                <a:lnTo>
                  <a:pt x="38517" y="2241548"/>
                </a:lnTo>
                <a:lnTo>
                  <a:pt x="31281" y="2190748"/>
                </a:lnTo>
                <a:lnTo>
                  <a:pt x="24781" y="2139948"/>
                </a:lnTo>
                <a:lnTo>
                  <a:pt x="19023" y="2101848"/>
                </a:lnTo>
                <a:lnTo>
                  <a:pt x="14013" y="2051048"/>
                </a:lnTo>
                <a:lnTo>
                  <a:pt x="9756" y="2000248"/>
                </a:lnTo>
                <a:lnTo>
                  <a:pt x="6260" y="1949448"/>
                </a:lnTo>
                <a:lnTo>
                  <a:pt x="3530" y="1911348"/>
                </a:lnTo>
                <a:lnTo>
                  <a:pt x="1573" y="1860548"/>
                </a:lnTo>
                <a:lnTo>
                  <a:pt x="394" y="1809748"/>
                </a:lnTo>
                <a:lnTo>
                  <a:pt x="0" y="1758948"/>
                </a:lnTo>
                <a:lnTo>
                  <a:pt x="394" y="1720848"/>
                </a:lnTo>
                <a:lnTo>
                  <a:pt x="1573" y="1670048"/>
                </a:lnTo>
                <a:lnTo>
                  <a:pt x="3530" y="1619248"/>
                </a:lnTo>
                <a:lnTo>
                  <a:pt x="6260" y="1568448"/>
                </a:lnTo>
                <a:lnTo>
                  <a:pt x="9756" y="1530348"/>
                </a:lnTo>
                <a:lnTo>
                  <a:pt x="14013" y="1479548"/>
                </a:lnTo>
                <a:lnTo>
                  <a:pt x="19023" y="1428748"/>
                </a:lnTo>
                <a:lnTo>
                  <a:pt x="24781" y="1377948"/>
                </a:lnTo>
                <a:lnTo>
                  <a:pt x="31281" y="1339848"/>
                </a:lnTo>
                <a:lnTo>
                  <a:pt x="38517" y="1289048"/>
                </a:lnTo>
                <a:lnTo>
                  <a:pt x="46482" y="1238248"/>
                </a:lnTo>
                <a:lnTo>
                  <a:pt x="55171" y="1200148"/>
                </a:lnTo>
                <a:lnTo>
                  <a:pt x="64577" y="1149348"/>
                </a:lnTo>
                <a:lnTo>
                  <a:pt x="74694" y="1111248"/>
                </a:lnTo>
                <a:lnTo>
                  <a:pt x="85516" y="1060448"/>
                </a:lnTo>
                <a:lnTo>
                  <a:pt x="97037" y="1022348"/>
                </a:lnTo>
                <a:lnTo>
                  <a:pt x="109251" y="971548"/>
                </a:lnTo>
                <a:lnTo>
                  <a:pt x="122151" y="933448"/>
                </a:lnTo>
                <a:lnTo>
                  <a:pt x="135732" y="882648"/>
                </a:lnTo>
                <a:lnTo>
                  <a:pt x="149988" y="844548"/>
                </a:lnTo>
                <a:lnTo>
                  <a:pt x="164912" y="793748"/>
                </a:lnTo>
                <a:lnTo>
                  <a:pt x="180498" y="755648"/>
                </a:lnTo>
                <a:lnTo>
                  <a:pt x="196740" y="717548"/>
                </a:lnTo>
                <a:lnTo>
                  <a:pt x="213632" y="666748"/>
                </a:lnTo>
                <a:lnTo>
                  <a:pt x="231168" y="628648"/>
                </a:lnTo>
                <a:lnTo>
                  <a:pt x="249341" y="590548"/>
                </a:lnTo>
                <a:lnTo>
                  <a:pt x="268146" y="552448"/>
                </a:lnTo>
                <a:lnTo>
                  <a:pt x="287577" y="501648"/>
                </a:lnTo>
                <a:lnTo>
                  <a:pt x="307627" y="463548"/>
                </a:lnTo>
                <a:lnTo>
                  <a:pt x="328290" y="425448"/>
                </a:lnTo>
                <a:lnTo>
                  <a:pt x="349561" y="387348"/>
                </a:lnTo>
                <a:lnTo>
                  <a:pt x="371432" y="349248"/>
                </a:lnTo>
                <a:lnTo>
                  <a:pt x="393898" y="311148"/>
                </a:lnTo>
                <a:lnTo>
                  <a:pt x="416953" y="273048"/>
                </a:lnTo>
                <a:lnTo>
                  <a:pt x="440590" y="234948"/>
                </a:lnTo>
                <a:lnTo>
                  <a:pt x="464804" y="196848"/>
                </a:lnTo>
                <a:lnTo>
                  <a:pt x="489589" y="158748"/>
                </a:lnTo>
                <a:lnTo>
                  <a:pt x="514937" y="120648"/>
                </a:lnTo>
                <a:lnTo>
                  <a:pt x="540844" y="82548"/>
                </a:lnTo>
                <a:lnTo>
                  <a:pt x="567303" y="44448"/>
                </a:lnTo>
                <a:lnTo>
                  <a:pt x="594307" y="6348"/>
                </a:lnTo>
                <a:lnTo>
                  <a:pt x="4574998" y="0"/>
                </a:lnTo>
                <a:lnTo>
                  <a:pt x="4574998" y="4102860"/>
                </a:lnTo>
                <a:lnTo>
                  <a:pt x="4530560" y="4133847"/>
                </a:lnTo>
                <a:lnTo>
                  <a:pt x="4456041" y="4184647"/>
                </a:lnTo>
                <a:lnTo>
                  <a:pt x="4379902" y="4235447"/>
                </a:lnTo>
                <a:lnTo>
                  <a:pt x="4341240" y="4248147"/>
                </a:lnTo>
                <a:lnTo>
                  <a:pt x="4222958" y="4324347"/>
                </a:lnTo>
                <a:lnTo>
                  <a:pt x="4182786" y="4337047"/>
                </a:lnTo>
                <a:lnTo>
                  <a:pt x="4142252" y="4362447"/>
                </a:lnTo>
                <a:lnTo>
                  <a:pt x="4101362" y="4375147"/>
                </a:lnTo>
                <a:lnTo>
                  <a:pt x="4060121" y="4400547"/>
                </a:lnTo>
                <a:lnTo>
                  <a:pt x="4018537" y="4413247"/>
                </a:lnTo>
                <a:lnTo>
                  <a:pt x="3976615" y="4438647"/>
                </a:lnTo>
                <a:lnTo>
                  <a:pt x="3891782" y="4464047"/>
                </a:lnTo>
                <a:lnTo>
                  <a:pt x="3848884" y="4489447"/>
                </a:lnTo>
                <a:lnTo>
                  <a:pt x="3540166" y="4578347"/>
                </a:lnTo>
                <a:close/>
              </a:path>
              <a:path extrusionOk="0" h="4641850" w="4575175">
                <a:moveTo>
                  <a:pt x="3403681" y="4603747"/>
                </a:moveTo>
                <a:lnTo>
                  <a:pt x="2366486" y="4603747"/>
                </a:lnTo>
                <a:lnTo>
                  <a:pt x="2275233" y="4578347"/>
                </a:lnTo>
                <a:lnTo>
                  <a:pt x="3494933" y="4578347"/>
                </a:lnTo>
                <a:lnTo>
                  <a:pt x="3403681" y="4603747"/>
                </a:lnTo>
                <a:close/>
              </a:path>
              <a:path extrusionOk="0" h="4641850" w="4575175">
                <a:moveTo>
                  <a:pt x="3264926" y="4629147"/>
                </a:moveTo>
                <a:lnTo>
                  <a:pt x="2505240" y="4629147"/>
                </a:lnTo>
                <a:lnTo>
                  <a:pt x="2412493" y="4603747"/>
                </a:lnTo>
                <a:lnTo>
                  <a:pt x="3357673" y="4603747"/>
                </a:lnTo>
                <a:lnTo>
                  <a:pt x="3264926" y="4629147"/>
                </a:lnTo>
                <a:close/>
              </a:path>
              <a:path extrusionOk="0" h="4641850" w="4575175">
                <a:moveTo>
                  <a:pt x="3124070" y="4641847"/>
                </a:moveTo>
                <a:lnTo>
                  <a:pt x="2646096" y="4641847"/>
                </a:lnTo>
                <a:lnTo>
                  <a:pt x="2598921" y="4629147"/>
                </a:lnTo>
                <a:lnTo>
                  <a:pt x="3171245" y="4629147"/>
                </a:lnTo>
                <a:lnTo>
                  <a:pt x="3124070" y="4641847"/>
                </a:lnTo>
                <a:close/>
              </a:path>
            </a:pathLst>
          </a:custGeom>
          <a:solidFill>
            <a:srgbClr val="2A4A9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0" name="Google Shape;120;p41"/>
          <p:cNvSpPr/>
          <p:nvPr/>
        </p:nvSpPr>
        <p:spPr>
          <a:xfrm>
            <a:off x="9191670" y="566152"/>
            <a:ext cx="2397125" cy="9154795"/>
          </a:xfrm>
          <a:custGeom>
            <a:rect b="b" l="l" r="r" t="t"/>
            <a:pathLst>
              <a:path extrusionOk="0" h="9154795" w="2397125">
                <a:moveTo>
                  <a:pt x="2396931" y="9154698"/>
                </a:moveTo>
                <a:lnTo>
                  <a:pt x="0" y="9154698"/>
                </a:lnTo>
                <a:lnTo>
                  <a:pt x="0" y="0"/>
                </a:lnTo>
                <a:lnTo>
                  <a:pt x="2396931" y="0"/>
                </a:lnTo>
                <a:lnTo>
                  <a:pt x="2396931" y="9154698"/>
                </a:lnTo>
                <a:close/>
              </a:path>
            </a:pathLst>
          </a:custGeom>
          <a:solidFill>
            <a:srgbClr val="5270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121" name="Google Shape;121;p41"/>
          <p:cNvPicPr preferRelativeResize="0"/>
          <p:nvPr/>
        </p:nvPicPr>
        <p:blipFill rotWithShape="1">
          <a:blip r:embed="rId2">
            <a:alphaModFix/>
          </a:blip>
          <a:srcRect b="0" l="0" r="0" t="0"/>
          <a:stretch/>
        </p:blipFill>
        <p:spPr>
          <a:xfrm>
            <a:off x="9869353" y="1146804"/>
            <a:ext cx="7305674" cy="7991474"/>
          </a:xfrm>
          <a:prstGeom prst="rect">
            <a:avLst/>
          </a:prstGeom>
          <a:noFill/>
          <a:ln>
            <a:noFill/>
          </a:ln>
        </p:spPr>
      </p:pic>
      <p:sp>
        <p:nvSpPr>
          <p:cNvPr id="122" name="Google Shape;122;p41"/>
          <p:cNvSpPr/>
          <p:nvPr/>
        </p:nvSpPr>
        <p:spPr>
          <a:xfrm>
            <a:off x="619536" y="8172755"/>
            <a:ext cx="1635760" cy="1633220"/>
          </a:xfrm>
          <a:custGeom>
            <a:rect b="b" l="l" r="r" t="t"/>
            <a:pathLst>
              <a:path extrusionOk="0" h="1633220" w="1635760">
                <a:moveTo>
                  <a:pt x="1635308" y="1632691"/>
                </a:moveTo>
                <a:lnTo>
                  <a:pt x="0" y="1632691"/>
                </a:lnTo>
                <a:lnTo>
                  <a:pt x="0" y="0"/>
                </a:lnTo>
                <a:lnTo>
                  <a:pt x="1635308" y="1632691"/>
                </a:lnTo>
                <a:close/>
              </a:path>
            </a:pathLst>
          </a:custGeom>
          <a:solidFill>
            <a:srgbClr val="2A4A9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3" name="Google Shape;123;p41"/>
          <p:cNvSpPr/>
          <p:nvPr/>
        </p:nvSpPr>
        <p:spPr>
          <a:xfrm>
            <a:off x="620115" y="564812"/>
            <a:ext cx="1633220" cy="1635760"/>
          </a:xfrm>
          <a:custGeom>
            <a:rect b="b" l="l" r="r" t="t"/>
            <a:pathLst>
              <a:path extrusionOk="0" h="1635760" w="1633220">
                <a:moveTo>
                  <a:pt x="0" y="1635308"/>
                </a:moveTo>
                <a:lnTo>
                  <a:pt x="0" y="0"/>
                </a:lnTo>
                <a:lnTo>
                  <a:pt x="1632691" y="0"/>
                </a:lnTo>
                <a:lnTo>
                  <a:pt x="0" y="1635308"/>
                </a:lnTo>
                <a:close/>
              </a:path>
            </a:pathLst>
          </a:custGeom>
          <a:solidFill>
            <a:srgbClr val="2A4A9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4" name="Google Shape;124;p41"/>
          <p:cNvSpPr txBox="1"/>
          <p:nvPr>
            <p:ph type="ctrTitle"/>
          </p:nvPr>
        </p:nvSpPr>
        <p:spPr>
          <a:xfrm>
            <a:off x="1439793" y="3918900"/>
            <a:ext cx="15408413" cy="93980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 name="Google Shape;125;p41"/>
          <p:cNvSpPr txBox="1"/>
          <p:nvPr>
            <p:ph idx="1" type="subTitle"/>
          </p:nvPr>
        </p:nvSpPr>
        <p:spPr>
          <a:xfrm>
            <a:off x="1371480" y="5228476"/>
            <a:ext cx="15545038" cy="109220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0" i="0">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6" name="Google Shape;126;p41"/>
          <p:cNvSpPr txBox="1"/>
          <p:nvPr>
            <p:ph idx="11" type="ftr"/>
          </p:nvPr>
        </p:nvSpPr>
        <p:spPr>
          <a:xfrm>
            <a:off x="6217920" y="9566910"/>
            <a:ext cx="5852160" cy="51435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7" name="Google Shape;127;p41"/>
          <p:cNvSpPr txBox="1"/>
          <p:nvPr>
            <p:ph idx="10" type="dt"/>
          </p:nvPr>
        </p:nvSpPr>
        <p:spPr>
          <a:xfrm>
            <a:off x="914400" y="9566910"/>
            <a:ext cx="4206240" cy="51435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41"/>
          <p:cNvSpPr txBox="1"/>
          <p:nvPr>
            <p:ph idx="12" type="sldNum"/>
          </p:nvPr>
        </p:nvSpPr>
        <p:spPr>
          <a:xfrm>
            <a:off x="13167361" y="9566910"/>
            <a:ext cx="4206240" cy="514350"/>
          </a:xfrm>
          <a:prstGeom prst="rect">
            <a:avLst/>
          </a:prstGeom>
          <a:noFill/>
          <a:ln>
            <a:noFill/>
          </a:ln>
        </p:spPr>
        <p:txBody>
          <a:bodyPr anchorCtr="0" anchor="t" bIns="0" lIns="0" spcFirstLastPara="1" rIns="0" wrap="square" tIns="0">
            <a:spAutoFit/>
          </a:bodyPr>
          <a:lstStyle>
            <a:lvl1pPr indent="0" lvl="0" marL="0" algn="r">
              <a:spcBef>
                <a:spcPts val="0"/>
              </a:spcBef>
              <a:buNone/>
              <a:defRPr sz="1800">
                <a:solidFill>
                  <a:srgbClr val="888888"/>
                </a:solidFill>
                <a:latin typeface="Calibri"/>
                <a:ea typeface="Calibri"/>
                <a:cs typeface="Calibri"/>
                <a:sym typeface="Calibri"/>
              </a:defRPr>
            </a:lvl1pPr>
            <a:lvl2pPr indent="0" lvl="1" marL="0" algn="r">
              <a:spcBef>
                <a:spcPts val="0"/>
              </a:spcBef>
              <a:buNone/>
              <a:defRPr sz="1800">
                <a:solidFill>
                  <a:srgbClr val="888888"/>
                </a:solidFill>
                <a:latin typeface="Calibri"/>
                <a:ea typeface="Calibri"/>
                <a:cs typeface="Calibri"/>
                <a:sym typeface="Calibri"/>
              </a:defRPr>
            </a:lvl2pPr>
            <a:lvl3pPr indent="0" lvl="2" marL="0" algn="r">
              <a:spcBef>
                <a:spcPts val="0"/>
              </a:spcBef>
              <a:buNone/>
              <a:defRPr sz="1800">
                <a:solidFill>
                  <a:srgbClr val="888888"/>
                </a:solidFill>
                <a:latin typeface="Calibri"/>
                <a:ea typeface="Calibri"/>
                <a:cs typeface="Calibri"/>
                <a:sym typeface="Calibri"/>
              </a:defRPr>
            </a:lvl3pPr>
            <a:lvl4pPr indent="0" lvl="3" marL="0" algn="r">
              <a:spcBef>
                <a:spcPts val="0"/>
              </a:spcBef>
              <a:buNone/>
              <a:defRPr sz="1800">
                <a:solidFill>
                  <a:srgbClr val="888888"/>
                </a:solidFill>
                <a:latin typeface="Calibri"/>
                <a:ea typeface="Calibri"/>
                <a:cs typeface="Calibri"/>
                <a:sym typeface="Calibri"/>
              </a:defRPr>
            </a:lvl4pPr>
            <a:lvl5pPr indent="0" lvl="4" marL="0" algn="r">
              <a:spcBef>
                <a:spcPts val="0"/>
              </a:spcBef>
              <a:buNone/>
              <a:defRPr sz="1800">
                <a:solidFill>
                  <a:srgbClr val="888888"/>
                </a:solidFill>
                <a:latin typeface="Calibri"/>
                <a:ea typeface="Calibri"/>
                <a:cs typeface="Calibri"/>
                <a:sym typeface="Calibri"/>
              </a:defRPr>
            </a:lvl5pPr>
            <a:lvl6pPr indent="0" lvl="5" marL="0" algn="r">
              <a:spcBef>
                <a:spcPts val="0"/>
              </a:spcBef>
              <a:buNone/>
              <a:defRPr sz="1800">
                <a:solidFill>
                  <a:srgbClr val="888888"/>
                </a:solidFill>
                <a:latin typeface="Calibri"/>
                <a:ea typeface="Calibri"/>
                <a:cs typeface="Calibri"/>
                <a:sym typeface="Calibri"/>
              </a:defRPr>
            </a:lvl6pPr>
            <a:lvl7pPr indent="0" lvl="6" marL="0" algn="r">
              <a:spcBef>
                <a:spcPts val="0"/>
              </a:spcBef>
              <a:buNone/>
              <a:defRPr sz="1800">
                <a:solidFill>
                  <a:srgbClr val="888888"/>
                </a:solidFill>
                <a:latin typeface="Calibri"/>
                <a:ea typeface="Calibri"/>
                <a:cs typeface="Calibri"/>
                <a:sym typeface="Calibri"/>
              </a:defRPr>
            </a:lvl7pPr>
            <a:lvl8pPr indent="0" lvl="7" marL="0" algn="r">
              <a:spcBef>
                <a:spcPts val="0"/>
              </a:spcBef>
              <a:buNone/>
              <a:defRPr sz="1800">
                <a:solidFill>
                  <a:srgbClr val="888888"/>
                </a:solidFill>
                <a:latin typeface="Calibri"/>
                <a:ea typeface="Calibri"/>
                <a:cs typeface="Calibri"/>
                <a:sym typeface="Calibri"/>
              </a:defRPr>
            </a:lvl8pPr>
            <a:lvl9pPr indent="0" lvl="8" marL="0" algn="r">
              <a:spcBef>
                <a:spcPts val="0"/>
              </a:spcBef>
              <a:buNone/>
              <a:defRPr sz="18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129" name="Shape 129"/>
        <p:cNvGrpSpPr/>
        <p:nvPr/>
      </p:nvGrpSpPr>
      <p:grpSpPr>
        <a:xfrm>
          <a:off x="0" y="0"/>
          <a:ext cx="0" cy="0"/>
          <a:chOff x="0" y="0"/>
          <a:chExt cx="0" cy="0"/>
        </a:xfrm>
      </p:grpSpPr>
      <p:sp>
        <p:nvSpPr>
          <p:cNvPr id="130" name="Google Shape;130;p42"/>
          <p:cNvSpPr txBox="1"/>
          <p:nvPr>
            <p:ph type="title"/>
          </p:nvPr>
        </p:nvSpPr>
        <p:spPr>
          <a:xfrm>
            <a:off x="4936863" y="2418784"/>
            <a:ext cx="650239" cy="124460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b="1" i="0" sz="8000">
                <a:solidFill>
                  <a:schemeClr val="lt1"/>
                </a:solidFill>
                <a:latin typeface="Trebuchet MS"/>
                <a:ea typeface="Trebuchet MS"/>
                <a:cs typeface="Trebuchet MS"/>
                <a:sym typeface="Trebuchet M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42"/>
          <p:cNvSpPr txBox="1"/>
          <p:nvPr>
            <p:ph idx="11" type="ftr"/>
          </p:nvPr>
        </p:nvSpPr>
        <p:spPr>
          <a:xfrm>
            <a:off x="6217920" y="9566910"/>
            <a:ext cx="5852160" cy="51435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42"/>
          <p:cNvSpPr txBox="1"/>
          <p:nvPr>
            <p:ph idx="10" type="dt"/>
          </p:nvPr>
        </p:nvSpPr>
        <p:spPr>
          <a:xfrm>
            <a:off x="914400" y="9566910"/>
            <a:ext cx="4206240" cy="514350"/>
          </a:xfrm>
          <a:prstGeom prst="rect">
            <a:avLst/>
          </a:prstGeom>
          <a:noFill/>
          <a:ln>
            <a:noFill/>
          </a:ln>
        </p:spPr>
        <p:txBody>
          <a:bodyPr anchorCtr="0" anchor="t" bIns="0" lIns="0" spcFirstLastPara="1" rIns="0" wrap="square" tIns="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42"/>
          <p:cNvSpPr txBox="1"/>
          <p:nvPr>
            <p:ph idx="12" type="sldNum"/>
          </p:nvPr>
        </p:nvSpPr>
        <p:spPr>
          <a:xfrm>
            <a:off x="13167361" y="9566910"/>
            <a:ext cx="4206240" cy="514350"/>
          </a:xfrm>
          <a:prstGeom prst="rect">
            <a:avLst/>
          </a:prstGeom>
          <a:noFill/>
          <a:ln>
            <a:noFill/>
          </a:ln>
        </p:spPr>
        <p:txBody>
          <a:bodyPr anchorCtr="0" anchor="t" bIns="0" lIns="0" spcFirstLastPara="1" rIns="0" wrap="square" tIns="0">
            <a:spAutoFit/>
          </a:bodyPr>
          <a:lstStyle>
            <a:lvl1pPr indent="0" lvl="0" marL="0" algn="r">
              <a:spcBef>
                <a:spcPts val="0"/>
              </a:spcBef>
              <a:buNone/>
              <a:defRPr sz="1800">
                <a:solidFill>
                  <a:srgbClr val="888888"/>
                </a:solidFill>
                <a:latin typeface="Calibri"/>
                <a:ea typeface="Calibri"/>
                <a:cs typeface="Calibri"/>
                <a:sym typeface="Calibri"/>
              </a:defRPr>
            </a:lvl1pPr>
            <a:lvl2pPr indent="0" lvl="1" marL="0" algn="r">
              <a:spcBef>
                <a:spcPts val="0"/>
              </a:spcBef>
              <a:buNone/>
              <a:defRPr sz="1800">
                <a:solidFill>
                  <a:srgbClr val="888888"/>
                </a:solidFill>
                <a:latin typeface="Calibri"/>
                <a:ea typeface="Calibri"/>
                <a:cs typeface="Calibri"/>
                <a:sym typeface="Calibri"/>
              </a:defRPr>
            </a:lvl2pPr>
            <a:lvl3pPr indent="0" lvl="2" marL="0" algn="r">
              <a:spcBef>
                <a:spcPts val="0"/>
              </a:spcBef>
              <a:buNone/>
              <a:defRPr sz="1800">
                <a:solidFill>
                  <a:srgbClr val="888888"/>
                </a:solidFill>
                <a:latin typeface="Calibri"/>
                <a:ea typeface="Calibri"/>
                <a:cs typeface="Calibri"/>
                <a:sym typeface="Calibri"/>
              </a:defRPr>
            </a:lvl3pPr>
            <a:lvl4pPr indent="0" lvl="3" marL="0" algn="r">
              <a:spcBef>
                <a:spcPts val="0"/>
              </a:spcBef>
              <a:buNone/>
              <a:defRPr sz="1800">
                <a:solidFill>
                  <a:srgbClr val="888888"/>
                </a:solidFill>
                <a:latin typeface="Calibri"/>
                <a:ea typeface="Calibri"/>
                <a:cs typeface="Calibri"/>
                <a:sym typeface="Calibri"/>
              </a:defRPr>
            </a:lvl4pPr>
            <a:lvl5pPr indent="0" lvl="4" marL="0" algn="r">
              <a:spcBef>
                <a:spcPts val="0"/>
              </a:spcBef>
              <a:buNone/>
              <a:defRPr sz="1800">
                <a:solidFill>
                  <a:srgbClr val="888888"/>
                </a:solidFill>
                <a:latin typeface="Calibri"/>
                <a:ea typeface="Calibri"/>
                <a:cs typeface="Calibri"/>
                <a:sym typeface="Calibri"/>
              </a:defRPr>
            </a:lvl5pPr>
            <a:lvl6pPr indent="0" lvl="5" marL="0" algn="r">
              <a:spcBef>
                <a:spcPts val="0"/>
              </a:spcBef>
              <a:buNone/>
              <a:defRPr sz="1800">
                <a:solidFill>
                  <a:srgbClr val="888888"/>
                </a:solidFill>
                <a:latin typeface="Calibri"/>
                <a:ea typeface="Calibri"/>
                <a:cs typeface="Calibri"/>
                <a:sym typeface="Calibri"/>
              </a:defRPr>
            </a:lvl6pPr>
            <a:lvl7pPr indent="0" lvl="6" marL="0" algn="r">
              <a:spcBef>
                <a:spcPts val="0"/>
              </a:spcBef>
              <a:buNone/>
              <a:defRPr sz="1800">
                <a:solidFill>
                  <a:srgbClr val="888888"/>
                </a:solidFill>
                <a:latin typeface="Calibri"/>
                <a:ea typeface="Calibri"/>
                <a:cs typeface="Calibri"/>
                <a:sym typeface="Calibri"/>
              </a:defRPr>
            </a:lvl7pPr>
            <a:lvl8pPr indent="0" lvl="7" marL="0" algn="r">
              <a:spcBef>
                <a:spcPts val="0"/>
              </a:spcBef>
              <a:buNone/>
              <a:defRPr sz="1800">
                <a:solidFill>
                  <a:srgbClr val="888888"/>
                </a:solidFill>
                <a:latin typeface="Calibri"/>
                <a:ea typeface="Calibri"/>
                <a:cs typeface="Calibri"/>
                <a:sym typeface="Calibri"/>
              </a:defRPr>
            </a:lvl8pPr>
            <a:lvl9pPr indent="0" lvl="8" marL="0" algn="r">
              <a:spcBef>
                <a:spcPts val="0"/>
              </a:spcBef>
              <a:buNone/>
              <a:defRPr sz="18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5" name="Shape 135"/>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43"/>
          <p:cNvSpPr txBox="1"/>
          <p:nvPr>
            <p:ph type="ctrTitle"/>
          </p:nvPr>
        </p:nvSpPr>
        <p:spPr>
          <a:xfrm>
            <a:off x="2286000" y="1683545"/>
            <a:ext cx="13716000" cy="35814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43"/>
          <p:cNvSpPr txBox="1"/>
          <p:nvPr>
            <p:ph idx="1" type="subTitle"/>
          </p:nvPr>
        </p:nvSpPr>
        <p:spPr>
          <a:xfrm>
            <a:off x="2286000" y="5403057"/>
            <a:ext cx="13716000" cy="2483643"/>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500"/>
              </a:spcBef>
              <a:spcAft>
                <a:spcPts val="0"/>
              </a:spcAft>
              <a:buClr>
                <a:schemeClr val="dk1"/>
              </a:buClr>
              <a:buSzPts val="3600"/>
              <a:buNone/>
              <a:defRPr sz="3600"/>
            </a:lvl1pPr>
            <a:lvl2pPr lvl="1" algn="ctr">
              <a:lnSpc>
                <a:spcPct val="90000"/>
              </a:lnSpc>
              <a:spcBef>
                <a:spcPts val="750"/>
              </a:spcBef>
              <a:spcAft>
                <a:spcPts val="0"/>
              </a:spcAft>
              <a:buClr>
                <a:schemeClr val="dk1"/>
              </a:buClr>
              <a:buSzPts val="3000"/>
              <a:buNone/>
              <a:defRPr sz="3000"/>
            </a:lvl2pPr>
            <a:lvl3pPr lvl="2" algn="ctr">
              <a:lnSpc>
                <a:spcPct val="90000"/>
              </a:lnSpc>
              <a:spcBef>
                <a:spcPts val="750"/>
              </a:spcBef>
              <a:spcAft>
                <a:spcPts val="0"/>
              </a:spcAft>
              <a:buClr>
                <a:schemeClr val="dk1"/>
              </a:buClr>
              <a:buSzPts val="2700"/>
              <a:buNone/>
              <a:defRPr sz="2700"/>
            </a:lvl3pPr>
            <a:lvl4pPr lvl="3" algn="ctr">
              <a:lnSpc>
                <a:spcPct val="90000"/>
              </a:lnSpc>
              <a:spcBef>
                <a:spcPts val="750"/>
              </a:spcBef>
              <a:spcAft>
                <a:spcPts val="0"/>
              </a:spcAft>
              <a:buClr>
                <a:schemeClr val="dk1"/>
              </a:buClr>
              <a:buSzPts val="2400"/>
              <a:buNone/>
              <a:defRPr sz="2400"/>
            </a:lvl4pPr>
            <a:lvl5pPr lvl="4" algn="ctr">
              <a:lnSpc>
                <a:spcPct val="90000"/>
              </a:lnSpc>
              <a:spcBef>
                <a:spcPts val="750"/>
              </a:spcBef>
              <a:spcAft>
                <a:spcPts val="0"/>
              </a:spcAft>
              <a:buClr>
                <a:schemeClr val="dk1"/>
              </a:buClr>
              <a:buSzPts val="2400"/>
              <a:buNone/>
              <a:defRPr sz="2400"/>
            </a:lvl5pPr>
            <a:lvl6pPr lvl="5" algn="ctr">
              <a:lnSpc>
                <a:spcPct val="90000"/>
              </a:lnSpc>
              <a:spcBef>
                <a:spcPts val="750"/>
              </a:spcBef>
              <a:spcAft>
                <a:spcPts val="0"/>
              </a:spcAft>
              <a:buClr>
                <a:schemeClr val="dk1"/>
              </a:buClr>
              <a:buSzPts val="2400"/>
              <a:buNone/>
              <a:defRPr sz="2400"/>
            </a:lvl6pPr>
            <a:lvl7pPr lvl="6" algn="ctr">
              <a:lnSpc>
                <a:spcPct val="90000"/>
              </a:lnSpc>
              <a:spcBef>
                <a:spcPts val="750"/>
              </a:spcBef>
              <a:spcAft>
                <a:spcPts val="0"/>
              </a:spcAft>
              <a:buClr>
                <a:schemeClr val="dk1"/>
              </a:buClr>
              <a:buSzPts val="2400"/>
              <a:buNone/>
              <a:defRPr sz="2400"/>
            </a:lvl7pPr>
            <a:lvl8pPr lvl="7" algn="ctr">
              <a:lnSpc>
                <a:spcPct val="90000"/>
              </a:lnSpc>
              <a:spcBef>
                <a:spcPts val="750"/>
              </a:spcBef>
              <a:spcAft>
                <a:spcPts val="0"/>
              </a:spcAft>
              <a:buClr>
                <a:schemeClr val="dk1"/>
              </a:buClr>
              <a:buSzPts val="2400"/>
              <a:buNone/>
              <a:defRPr sz="2400"/>
            </a:lvl8pPr>
            <a:lvl9pPr lvl="8" algn="ctr">
              <a:lnSpc>
                <a:spcPct val="90000"/>
              </a:lnSpc>
              <a:spcBef>
                <a:spcPts val="750"/>
              </a:spcBef>
              <a:spcAft>
                <a:spcPts val="0"/>
              </a:spcAft>
              <a:buClr>
                <a:schemeClr val="dk1"/>
              </a:buClr>
              <a:buSzPts val="2400"/>
              <a:buNone/>
              <a:defRPr sz="2400"/>
            </a:lvl9pPr>
          </a:lstStyle>
          <a:p/>
        </p:txBody>
      </p:sp>
      <p:sp>
        <p:nvSpPr>
          <p:cNvPr id="22" name="Google Shape;22;p4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4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44"/>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44"/>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28" name="Google Shape;28;p44"/>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4"/>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4"/>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45"/>
          <p:cNvSpPr txBox="1"/>
          <p:nvPr>
            <p:ph type="title"/>
          </p:nvPr>
        </p:nvSpPr>
        <p:spPr>
          <a:xfrm>
            <a:off x="1247775" y="2564608"/>
            <a:ext cx="15773400" cy="4279106"/>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9000"/>
              <a:buFont typeface="Calibri"/>
              <a:buNone/>
              <a:defRPr sz="9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45"/>
          <p:cNvSpPr txBox="1"/>
          <p:nvPr>
            <p:ph idx="1" type="body"/>
          </p:nvPr>
        </p:nvSpPr>
        <p:spPr>
          <a:xfrm>
            <a:off x="1247775" y="6884195"/>
            <a:ext cx="15773400" cy="225028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rgbClr val="888888"/>
              </a:buClr>
              <a:buSzPts val="3600"/>
              <a:buNone/>
              <a:defRPr sz="3600">
                <a:solidFill>
                  <a:srgbClr val="888888"/>
                </a:solidFill>
              </a:defRPr>
            </a:lvl1pPr>
            <a:lvl2pPr indent="-228600" lvl="1" marL="914400" algn="l">
              <a:lnSpc>
                <a:spcPct val="90000"/>
              </a:lnSpc>
              <a:spcBef>
                <a:spcPts val="750"/>
              </a:spcBef>
              <a:spcAft>
                <a:spcPts val="0"/>
              </a:spcAft>
              <a:buClr>
                <a:srgbClr val="888888"/>
              </a:buClr>
              <a:buSzPts val="3000"/>
              <a:buNone/>
              <a:defRPr sz="3000">
                <a:solidFill>
                  <a:srgbClr val="888888"/>
                </a:solidFill>
              </a:defRPr>
            </a:lvl2pPr>
            <a:lvl3pPr indent="-228600" lvl="2" marL="1371600" algn="l">
              <a:lnSpc>
                <a:spcPct val="90000"/>
              </a:lnSpc>
              <a:spcBef>
                <a:spcPts val="750"/>
              </a:spcBef>
              <a:spcAft>
                <a:spcPts val="0"/>
              </a:spcAft>
              <a:buClr>
                <a:srgbClr val="888888"/>
              </a:buClr>
              <a:buSzPts val="2700"/>
              <a:buNone/>
              <a:defRPr sz="2700">
                <a:solidFill>
                  <a:srgbClr val="888888"/>
                </a:solidFill>
              </a:defRPr>
            </a:lvl3pPr>
            <a:lvl4pPr indent="-228600" lvl="3" marL="1828800" algn="l">
              <a:lnSpc>
                <a:spcPct val="90000"/>
              </a:lnSpc>
              <a:spcBef>
                <a:spcPts val="750"/>
              </a:spcBef>
              <a:spcAft>
                <a:spcPts val="0"/>
              </a:spcAft>
              <a:buClr>
                <a:srgbClr val="888888"/>
              </a:buClr>
              <a:buSzPts val="2400"/>
              <a:buNone/>
              <a:defRPr sz="2400">
                <a:solidFill>
                  <a:srgbClr val="888888"/>
                </a:solidFill>
              </a:defRPr>
            </a:lvl4pPr>
            <a:lvl5pPr indent="-228600" lvl="4" marL="2286000" algn="l">
              <a:lnSpc>
                <a:spcPct val="90000"/>
              </a:lnSpc>
              <a:spcBef>
                <a:spcPts val="750"/>
              </a:spcBef>
              <a:spcAft>
                <a:spcPts val="0"/>
              </a:spcAft>
              <a:buClr>
                <a:srgbClr val="888888"/>
              </a:buClr>
              <a:buSzPts val="2400"/>
              <a:buNone/>
              <a:defRPr sz="2400">
                <a:solidFill>
                  <a:srgbClr val="888888"/>
                </a:solidFill>
              </a:defRPr>
            </a:lvl5pPr>
            <a:lvl6pPr indent="-228600" lvl="5" marL="2743200" algn="l">
              <a:lnSpc>
                <a:spcPct val="90000"/>
              </a:lnSpc>
              <a:spcBef>
                <a:spcPts val="750"/>
              </a:spcBef>
              <a:spcAft>
                <a:spcPts val="0"/>
              </a:spcAft>
              <a:buClr>
                <a:srgbClr val="888888"/>
              </a:buClr>
              <a:buSzPts val="2400"/>
              <a:buNone/>
              <a:defRPr sz="2400">
                <a:solidFill>
                  <a:srgbClr val="888888"/>
                </a:solidFill>
              </a:defRPr>
            </a:lvl6pPr>
            <a:lvl7pPr indent="-228600" lvl="6" marL="3200400" algn="l">
              <a:lnSpc>
                <a:spcPct val="90000"/>
              </a:lnSpc>
              <a:spcBef>
                <a:spcPts val="750"/>
              </a:spcBef>
              <a:spcAft>
                <a:spcPts val="0"/>
              </a:spcAft>
              <a:buClr>
                <a:srgbClr val="888888"/>
              </a:buClr>
              <a:buSzPts val="2400"/>
              <a:buNone/>
              <a:defRPr sz="2400">
                <a:solidFill>
                  <a:srgbClr val="888888"/>
                </a:solidFill>
              </a:defRPr>
            </a:lvl7pPr>
            <a:lvl8pPr indent="-228600" lvl="7" marL="3657600" algn="l">
              <a:lnSpc>
                <a:spcPct val="90000"/>
              </a:lnSpc>
              <a:spcBef>
                <a:spcPts val="750"/>
              </a:spcBef>
              <a:spcAft>
                <a:spcPts val="0"/>
              </a:spcAft>
              <a:buClr>
                <a:srgbClr val="888888"/>
              </a:buClr>
              <a:buSzPts val="2400"/>
              <a:buNone/>
              <a:defRPr sz="2400">
                <a:solidFill>
                  <a:srgbClr val="888888"/>
                </a:solidFill>
              </a:defRPr>
            </a:lvl8pPr>
            <a:lvl9pPr indent="-228600" lvl="8" marL="4114800" algn="l">
              <a:lnSpc>
                <a:spcPct val="90000"/>
              </a:lnSpc>
              <a:spcBef>
                <a:spcPts val="750"/>
              </a:spcBef>
              <a:spcAft>
                <a:spcPts val="0"/>
              </a:spcAft>
              <a:buClr>
                <a:srgbClr val="888888"/>
              </a:buClr>
              <a:buSzPts val="2400"/>
              <a:buNone/>
              <a:defRPr sz="2400">
                <a:solidFill>
                  <a:srgbClr val="888888"/>
                </a:solidFill>
              </a:defRPr>
            </a:lvl9pPr>
          </a:lstStyle>
          <a:p/>
        </p:txBody>
      </p:sp>
      <p:sp>
        <p:nvSpPr>
          <p:cNvPr id="34" name="Google Shape;34;p45"/>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45"/>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45"/>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46"/>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46"/>
          <p:cNvSpPr txBox="1"/>
          <p:nvPr>
            <p:ph idx="1" type="body"/>
          </p:nvPr>
        </p:nvSpPr>
        <p:spPr>
          <a:xfrm>
            <a:off x="1257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40" name="Google Shape;40;p46"/>
          <p:cNvSpPr txBox="1"/>
          <p:nvPr>
            <p:ph idx="2" type="body"/>
          </p:nvPr>
        </p:nvSpPr>
        <p:spPr>
          <a:xfrm>
            <a:off x="9258300" y="2738438"/>
            <a:ext cx="7772400" cy="6527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41" name="Google Shape;41;p46"/>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46"/>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46"/>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47"/>
          <p:cNvSpPr txBox="1"/>
          <p:nvPr>
            <p:ph type="title"/>
          </p:nvPr>
        </p:nvSpPr>
        <p:spPr>
          <a:xfrm>
            <a:off x="1259682"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47"/>
          <p:cNvSpPr txBox="1"/>
          <p:nvPr>
            <p:ph idx="1" type="body"/>
          </p:nvPr>
        </p:nvSpPr>
        <p:spPr>
          <a:xfrm>
            <a:off x="1259683" y="2521745"/>
            <a:ext cx="7736681"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47" name="Google Shape;47;p47"/>
          <p:cNvSpPr txBox="1"/>
          <p:nvPr>
            <p:ph idx="2" type="body"/>
          </p:nvPr>
        </p:nvSpPr>
        <p:spPr>
          <a:xfrm>
            <a:off x="1259683" y="3757613"/>
            <a:ext cx="7736681"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48" name="Google Shape;48;p47"/>
          <p:cNvSpPr txBox="1"/>
          <p:nvPr>
            <p:ph idx="3" type="body"/>
          </p:nvPr>
        </p:nvSpPr>
        <p:spPr>
          <a:xfrm>
            <a:off x="9258300" y="2521745"/>
            <a:ext cx="7774782" cy="123586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3600"/>
              <a:buNone/>
              <a:defRPr b="1" sz="3600"/>
            </a:lvl1pPr>
            <a:lvl2pPr indent="-228600" lvl="1" marL="914400" algn="l">
              <a:lnSpc>
                <a:spcPct val="90000"/>
              </a:lnSpc>
              <a:spcBef>
                <a:spcPts val="750"/>
              </a:spcBef>
              <a:spcAft>
                <a:spcPts val="0"/>
              </a:spcAft>
              <a:buClr>
                <a:schemeClr val="dk1"/>
              </a:buClr>
              <a:buSzPts val="3000"/>
              <a:buNone/>
              <a:defRPr b="1" sz="3000"/>
            </a:lvl2pPr>
            <a:lvl3pPr indent="-228600" lvl="2" marL="1371600" algn="l">
              <a:lnSpc>
                <a:spcPct val="90000"/>
              </a:lnSpc>
              <a:spcBef>
                <a:spcPts val="750"/>
              </a:spcBef>
              <a:spcAft>
                <a:spcPts val="0"/>
              </a:spcAft>
              <a:buClr>
                <a:schemeClr val="dk1"/>
              </a:buClr>
              <a:buSzPts val="2700"/>
              <a:buNone/>
              <a:defRPr b="1" sz="2700"/>
            </a:lvl3pPr>
            <a:lvl4pPr indent="-228600" lvl="3" marL="1828800" algn="l">
              <a:lnSpc>
                <a:spcPct val="90000"/>
              </a:lnSpc>
              <a:spcBef>
                <a:spcPts val="750"/>
              </a:spcBef>
              <a:spcAft>
                <a:spcPts val="0"/>
              </a:spcAft>
              <a:buClr>
                <a:schemeClr val="dk1"/>
              </a:buClr>
              <a:buSzPts val="2400"/>
              <a:buNone/>
              <a:defRPr b="1" sz="2400"/>
            </a:lvl4pPr>
            <a:lvl5pPr indent="-228600" lvl="4" marL="2286000" algn="l">
              <a:lnSpc>
                <a:spcPct val="90000"/>
              </a:lnSpc>
              <a:spcBef>
                <a:spcPts val="750"/>
              </a:spcBef>
              <a:spcAft>
                <a:spcPts val="0"/>
              </a:spcAft>
              <a:buClr>
                <a:schemeClr val="dk1"/>
              </a:buClr>
              <a:buSzPts val="2400"/>
              <a:buNone/>
              <a:defRPr b="1" sz="2400"/>
            </a:lvl5pPr>
            <a:lvl6pPr indent="-228600" lvl="5" marL="2743200" algn="l">
              <a:lnSpc>
                <a:spcPct val="90000"/>
              </a:lnSpc>
              <a:spcBef>
                <a:spcPts val="750"/>
              </a:spcBef>
              <a:spcAft>
                <a:spcPts val="0"/>
              </a:spcAft>
              <a:buClr>
                <a:schemeClr val="dk1"/>
              </a:buClr>
              <a:buSzPts val="2400"/>
              <a:buNone/>
              <a:defRPr b="1" sz="2400"/>
            </a:lvl6pPr>
            <a:lvl7pPr indent="-228600" lvl="6" marL="3200400" algn="l">
              <a:lnSpc>
                <a:spcPct val="90000"/>
              </a:lnSpc>
              <a:spcBef>
                <a:spcPts val="750"/>
              </a:spcBef>
              <a:spcAft>
                <a:spcPts val="0"/>
              </a:spcAft>
              <a:buClr>
                <a:schemeClr val="dk1"/>
              </a:buClr>
              <a:buSzPts val="2400"/>
              <a:buNone/>
              <a:defRPr b="1" sz="2400"/>
            </a:lvl7pPr>
            <a:lvl8pPr indent="-228600" lvl="7" marL="3657600" algn="l">
              <a:lnSpc>
                <a:spcPct val="90000"/>
              </a:lnSpc>
              <a:spcBef>
                <a:spcPts val="750"/>
              </a:spcBef>
              <a:spcAft>
                <a:spcPts val="0"/>
              </a:spcAft>
              <a:buClr>
                <a:schemeClr val="dk1"/>
              </a:buClr>
              <a:buSzPts val="2400"/>
              <a:buNone/>
              <a:defRPr b="1" sz="2400"/>
            </a:lvl8pPr>
            <a:lvl9pPr indent="-228600" lvl="8" marL="4114800" algn="l">
              <a:lnSpc>
                <a:spcPct val="90000"/>
              </a:lnSpc>
              <a:spcBef>
                <a:spcPts val="750"/>
              </a:spcBef>
              <a:spcAft>
                <a:spcPts val="0"/>
              </a:spcAft>
              <a:buClr>
                <a:schemeClr val="dk1"/>
              </a:buClr>
              <a:buSzPts val="2400"/>
              <a:buNone/>
              <a:defRPr b="1" sz="2400"/>
            </a:lvl9pPr>
          </a:lstStyle>
          <a:p/>
        </p:txBody>
      </p:sp>
      <p:sp>
        <p:nvSpPr>
          <p:cNvPr id="49" name="Google Shape;49;p47"/>
          <p:cNvSpPr txBox="1"/>
          <p:nvPr>
            <p:ph idx="4" type="body"/>
          </p:nvPr>
        </p:nvSpPr>
        <p:spPr>
          <a:xfrm>
            <a:off x="9258300" y="3757613"/>
            <a:ext cx="7774782" cy="552688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500"/>
              </a:spcBef>
              <a:spcAft>
                <a:spcPts val="0"/>
              </a:spcAft>
              <a:buClr>
                <a:schemeClr val="dk1"/>
              </a:buClr>
              <a:buSzPts val="1800"/>
              <a:buChar char="•"/>
              <a:defRPr/>
            </a:lvl1pPr>
            <a:lvl2pPr indent="-342900" lvl="1" marL="914400" algn="l">
              <a:lnSpc>
                <a:spcPct val="90000"/>
              </a:lnSpc>
              <a:spcBef>
                <a:spcPts val="750"/>
              </a:spcBef>
              <a:spcAft>
                <a:spcPts val="0"/>
              </a:spcAft>
              <a:buClr>
                <a:schemeClr val="dk1"/>
              </a:buClr>
              <a:buSzPts val="1800"/>
              <a:buChar char="•"/>
              <a:defRPr/>
            </a:lvl2pPr>
            <a:lvl3pPr indent="-342900" lvl="2" marL="1371600" algn="l">
              <a:lnSpc>
                <a:spcPct val="90000"/>
              </a:lnSpc>
              <a:spcBef>
                <a:spcPts val="750"/>
              </a:spcBef>
              <a:spcAft>
                <a:spcPts val="0"/>
              </a:spcAft>
              <a:buClr>
                <a:schemeClr val="dk1"/>
              </a:buClr>
              <a:buSzPts val="1800"/>
              <a:buChar char="•"/>
              <a:defRPr/>
            </a:lvl3pPr>
            <a:lvl4pPr indent="-342900" lvl="3" marL="1828800" algn="l">
              <a:lnSpc>
                <a:spcPct val="90000"/>
              </a:lnSpc>
              <a:spcBef>
                <a:spcPts val="750"/>
              </a:spcBef>
              <a:spcAft>
                <a:spcPts val="0"/>
              </a:spcAft>
              <a:buClr>
                <a:schemeClr val="dk1"/>
              </a:buClr>
              <a:buSzPts val="1800"/>
              <a:buChar char="•"/>
              <a:defRPr/>
            </a:lvl4pPr>
            <a:lvl5pPr indent="-342900" lvl="4" marL="2286000" algn="l">
              <a:lnSpc>
                <a:spcPct val="90000"/>
              </a:lnSpc>
              <a:spcBef>
                <a:spcPts val="750"/>
              </a:spcBef>
              <a:spcAft>
                <a:spcPts val="0"/>
              </a:spcAft>
              <a:buClr>
                <a:schemeClr val="dk1"/>
              </a:buClr>
              <a:buSzPts val="1800"/>
              <a:buChar char="•"/>
              <a:defRPr/>
            </a:lvl5pPr>
            <a:lvl6pPr indent="-342900" lvl="5" marL="2743200" algn="l">
              <a:lnSpc>
                <a:spcPct val="90000"/>
              </a:lnSpc>
              <a:spcBef>
                <a:spcPts val="750"/>
              </a:spcBef>
              <a:spcAft>
                <a:spcPts val="0"/>
              </a:spcAft>
              <a:buClr>
                <a:schemeClr val="dk1"/>
              </a:buClr>
              <a:buSzPts val="1800"/>
              <a:buChar char="•"/>
              <a:defRPr/>
            </a:lvl6pPr>
            <a:lvl7pPr indent="-342900" lvl="6" marL="3200400" algn="l">
              <a:lnSpc>
                <a:spcPct val="90000"/>
              </a:lnSpc>
              <a:spcBef>
                <a:spcPts val="750"/>
              </a:spcBef>
              <a:spcAft>
                <a:spcPts val="0"/>
              </a:spcAft>
              <a:buClr>
                <a:schemeClr val="dk1"/>
              </a:buClr>
              <a:buSzPts val="1800"/>
              <a:buChar char="•"/>
              <a:defRPr/>
            </a:lvl7pPr>
            <a:lvl8pPr indent="-342900" lvl="7" marL="3657600" algn="l">
              <a:lnSpc>
                <a:spcPct val="90000"/>
              </a:lnSpc>
              <a:spcBef>
                <a:spcPts val="750"/>
              </a:spcBef>
              <a:spcAft>
                <a:spcPts val="0"/>
              </a:spcAft>
              <a:buClr>
                <a:schemeClr val="dk1"/>
              </a:buClr>
              <a:buSzPts val="1800"/>
              <a:buChar char="•"/>
              <a:defRPr/>
            </a:lvl8pPr>
            <a:lvl9pPr indent="-342900" lvl="8" marL="4114800" algn="l">
              <a:lnSpc>
                <a:spcPct val="90000"/>
              </a:lnSpc>
              <a:spcBef>
                <a:spcPts val="750"/>
              </a:spcBef>
              <a:spcAft>
                <a:spcPts val="0"/>
              </a:spcAft>
              <a:buClr>
                <a:schemeClr val="dk1"/>
              </a:buClr>
              <a:buSzPts val="1800"/>
              <a:buChar char="•"/>
              <a:defRPr/>
            </a:lvl9pPr>
          </a:lstStyle>
          <a:p/>
        </p:txBody>
      </p:sp>
      <p:sp>
        <p:nvSpPr>
          <p:cNvPr id="50" name="Google Shape;50;p47"/>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47"/>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47"/>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48"/>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48"/>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48"/>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48"/>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49"/>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9"/>
          <p:cNvSpPr txBox="1"/>
          <p:nvPr>
            <p:ph idx="1" type="body"/>
          </p:nvPr>
        </p:nvSpPr>
        <p:spPr>
          <a:xfrm>
            <a:off x="7774782" y="1481138"/>
            <a:ext cx="9258300" cy="7310438"/>
          </a:xfrm>
          <a:prstGeom prst="rect">
            <a:avLst/>
          </a:prstGeom>
          <a:noFill/>
          <a:ln>
            <a:noFill/>
          </a:ln>
        </p:spPr>
        <p:txBody>
          <a:bodyPr anchorCtr="0" anchor="t" bIns="45700" lIns="91425" spcFirstLastPara="1" rIns="91425" wrap="square" tIns="45700">
            <a:normAutofit/>
          </a:bodyPr>
          <a:lstStyle>
            <a:lvl1pPr indent="-533400" lvl="0" marL="457200" algn="l">
              <a:lnSpc>
                <a:spcPct val="90000"/>
              </a:lnSpc>
              <a:spcBef>
                <a:spcPts val="1500"/>
              </a:spcBef>
              <a:spcAft>
                <a:spcPts val="0"/>
              </a:spcAft>
              <a:buClr>
                <a:schemeClr val="dk1"/>
              </a:buClr>
              <a:buSzPts val="4800"/>
              <a:buChar char="•"/>
              <a:defRPr sz="4800"/>
            </a:lvl1pPr>
            <a:lvl2pPr indent="-495300" lvl="1" marL="914400" algn="l">
              <a:lnSpc>
                <a:spcPct val="90000"/>
              </a:lnSpc>
              <a:spcBef>
                <a:spcPts val="750"/>
              </a:spcBef>
              <a:spcAft>
                <a:spcPts val="0"/>
              </a:spcAft>
              <a:buClr>
                <a:schemeClr val="dk1"/>
              </a:buClr>
              <a:buSzPts val="4200"/>
              <a:buChar char="•"/>
              <a:defRPr sz="4200"/>
            </a:lvl2pPr>
            <a:lvl3pPr indent="-457200" lvl="2" marL="1371600" algn="l">
              <a:lnSpc>
                <a:spcPct val="90000"/>
              </a:lnSpc>
              <a:spcBef>
                <a:spcPts val="750"/>
              </a:spcBef>
              <a:spcAft>
                <a:spcPts val="0"/>
              </a:spcAft>
              <a:buClr>
                <a:schemeClr val="dk1"/>
              </a:buClr>
              <a:buSzPts val="3600"/>
              <a:buChar char="•"/>
              <a:defRPr sz="3600"/>
            </a:lvl3pPr>
            <a:lvl4pPr indent="-419100" lvl="3" marL="1828800" algn="l">
              <a:lnSpc>
                <a:spcPct val="90000"/>
              </a:lnSpc>
              <a:spcBef>
                <a:spcPts val="750"/>
              </a:spcBef>
              <a:spcAft>
                <a:spcPts val="0"/>
              </a:spcAft>
              <a:buClr>
                <a:schemeClr val="dk1"/>
              </a:buClr>
              <a:buSzPts val="3000"/>
              <a:buChar char="•"/>
              <a:defRPr sz="3000"/>
            </a:lvl4pPr>
            <a:lvl5pPr indent="-419100" lvl="4" marL="2286000" algn="l">
              <a:lnSpc>
                <a:spcPct val="90000"/>
              </a:lnSpc>
              <a:spcBef>
                <a:spcPts val="750"/>
              </a:spcBef>
              <a:spcAft>
                <a:spcPts val="0"/>
              </a:spcAft>
              <a:buClr>
                <a:schemeClr val="dk1"/>
              </a:buClr>
              <a:buSzPts val="3000"/>
              <a:buChar char="•"/>
              <a:defRPr sz="3000"/>
            </a:lvl5pPr>
            <a:lvl6pPr indent="-419100" lvl="5" marL="2743200" algn="l">
              <a:lnSpc>
                <a:spcPct val="90000"/>
              </a:lnSpc>
              <a:spcBef>
                <a:spcPts val="750"/>
              </a:spcBef>
              <a:spcAft>
                <a:spcPts val="0"/>
              </a:spcAft>
              <a:buClr>
                <a:schemeClr val="dk1"/>
              </a:buClr>
              <a:buSzPts val="3000"/>
              <a:buChar char="•"/>
              <a:defRPr sz="3000"/>
            </a:lvl6pPr>
            <a:lvl7pPr indent="-419100" lvl="6" marL="3200400" algn="l">
              <a:lnSpc>
                <a:spcPct val="90000"/>
              </a:lnSpc>
              <a:spcBef>
                <a:spcPts val="750"/>
              </a:spcBef>
              <a:spcAft>
                <a:spcPts val="0"/>
              </a:spcAft>
              <a:buClr>
                <a:schemeClr val="dk1"/>
              </a:buClr>
              <a:buSzPts val="3000"/>
              <a:buChar char="•"/>
              <a:defRPr sz="3000"/>
            </a:lvl7pPr>
            <a:lvl8pPr indent="-419100" lvl="7" marL="3657600" algn="l">
              <a:lnSpc>
                <a:spcPct val="90000"/>
              </a:lnSpc>
              <a:spcBef>
                <a:spcPts val="750"/>
              </a:spcBef>
              <a:spcAft>
                <a:spcPts val="0"/>
              </a:spcAft>
              <a:buClr>
                <a:schemeClr val="dk1"/>
              </a:buClr>
              <a:buSzPts val="3000"/>
              <a:buChar char="•"/>
              <a:defRPr sz="3000"/>
            </a:lvl8pPr>
            <a:lvl9pPr indent="-419100" lvl="8" marL="4114800" algn="l">
              <a:lnSpc>
                <a:spcPct val="90000"/>
              </a:lnSpc>
              <a:spcBef>
                <a:spcPts val="750"/>
              </a:spcBef>
              <a:spcAft>
                <a:spcPts val="0"/>
              </a:spcAft>
              <a:buClr>
                <a:schemeClr val="dk1"/>
              </a:buClr>
              <a:buSzPts val="3000"/>
              <a:buChar char="•"/>
              <a:defRPr sz="3000"/>
            </a:lvl9pPr>
          </a:lstStyle>
          <a:p/>
        </p:txBody>
      </p:sp>
      <p:sp>
        <p:nvSpPr>
          <p:cNvPr id="61" name="Google Shape;61;p49"/>
          <p:cNvSpPr txBox="1"/>
          <p:nvPr>
            <p:ph idx="2"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62" name="Google Shape;62;p49"/>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9"/>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49"/>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50"/>
          <p:cNvSpPr txBox="1"/>
          <p:nvPr>
            <p:ph type="title"/>
          </p:nvPr>
        </p:nvSpPr>
        <p:spPr>
          <a:xfrm>
            <a:off x="1259683" y="685800"/>
            <a:ext cx="5898356" cy="24003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50"/>
          <p:cNvSpPr/>
          <p:nvPr>
            <p:ph idx="2" type="pic"/>
          </p:nvPr>
        </p:nvSpPr>
        <p:spPr>
          <a:xfrm>
            <a:off x="7774782" y="1481138"/>
            <a:ext cx="9258300" cy="7310438"/>
          </a:xfrm>
          <a:prstGeom prst="rect">
            <a:avLst/>
          </a:prstGeom>
          <a:noFill/>
          <a:ln>
            <a:noFill/>
          </a:ln>
        </p:spPr>
      </p:sp>
      <p:sp>
        <p:nvSpPr>
          <p:cNvPr id="68" name="Google Shape;68;p50"/>
          <p:cNvSpPr txBox="1"/>
          <p:nvPr>
            <p:ph idx="1" type="body"/>
          </p:nvPr>
        </p:nvSpPr>
        <p:spPr>
          <a:xfrm>
            <a:off x="1259683" y="3086100"/>
            <a:ext cx="5898356" cy="571738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500"/>
              </a:spcBef>
              <a:spcAft>
                <a:spcPts val="0"/>
              </a:spcAft>
              <a:buClr>
                <a:schemeClr val="dk1"/>
              </a:buClr>
              <a:buSzPts val="2400"/>
              <a:buNone/>
              <a:defRPr sz="2400"/>
            </a:lvl1pPr>
            <a:lvl2pPr indent="-228600" lvl="1" marL="914400" algn="l">
              <a:lnSpc>
                <a:spcPct val="90000"/>
              </a:lnSpc>
              <a:spcBef>
                <a:spcPts val="750"/>
              </a:spcBef>
              <a:spcAft>
                <a:spcPts val="0"/>
              </a:spcAft>
              <a:buClr>
                <a:schemeClr val="dk1"/>
              </a:buClr>
              <a:buSzPts val="2100"/>
              <a:buNone/>
              <a:defRPr sz="2100"/>
            </a:lvl2pPr>
            <a:lvl3pPr indent="-228600" lvl="2" marL="1371600" algn="l">
              <a:lnSpc>
                <a:spcPct val="90000"/>
              </a:lnSpc>
              <a:spcBef>
                <a:spcPts val="750"/>
              </a:spcBef>
              <a:spcAft>
                <a:spcPts val="0"/>
              </a:spcAft>
              <a:buClr>
                <a:schemeClr val="dk1"/>
              </a:buClr>
              <a:buSzPts val="1800"/>
              <a:buNone/>
              <a:defRPr sz="1800"/>
            </a:lvl3pPr>
            <a:lvl4pPr indent="-228600" lvl="3" marL="1828800" algn="l">
              <a:lnSpc>
                <a:spcPct val="90000"/>
              </a:lnSpc>
              <a:spcBef>
                <a:spcPts val="750"/>
              </a:spcBef>
              <a:spcAft>
                <a:spcPts val="0"/>
              </a:spcAft>
              <a:buClr>
                <a:schemeClr val="dk1"/>
              </a:buClr>
              <a:buSzPts val="1500"/>
              <a:buNone/>
              <a:defRPr sz="1500"/>
            </a:lvl4pPr>
            <a:lvl5pPr indent="-228600" lvl="4" marL="2286000" algn="l">
              <a:lnSpc>
                <a:spcPct val="90000"/>
              </a:lnSpc>
              <a:spcBef>
                <a:spcPts val="750"/>
              </a:spcBef>
              <a:spcAft>
                <a:spcPts val="0"/>
              </a:spcAft>
              <a:buClr>
                <a:schemeClr val="dk1"/>
              </a:buClr>
              <a:buSzPts val="1500"/>
              <a:buNone/>
              <a:defRPr sz="1500"/>
            </a:lvl5pPr>
            <a:lvl6pPr indent="-228600" lvl="5" marL="2743200" algn="l">
              <a:lnSpc>
                <a:spcPct val="90000"/>
              </a:lnSpc>
              <a:spcBef>
                <a:spcPts val="750"/>
              </a:spcBef>
              <a:spcAft>
                <a:spcPts val="0"/>
              </a:spcAft>
              <a:buClr>
                <a:schemeClr val="dk1"/>
              </a:buClr>
              <a:buSzPts val="1500"/>
              <a:buNone/>
              <a:defRPr sz="1500"/>
            </a:lvl6pPr>
            <a:lvl7pPr indent="-228600" lvl="6" marL="3200400" algn="l">
              <a:lnSpc>
                <a:spcPct val="90000"/>
              </a:lnSpc>
              <a:spcBef>
                <a:spcPts val="750"/>
              </a:spcBef>
              <a:spcAft>
                <a:spcPts val="0"/>
              </a:spcAft>
              <a:buClr>
                <a:schemeClr val="dk1"/>
              </a:buClr>
              <a:buSzPts val="1500"/>
              <a:buNone/>
              <a:defRPr sz="1500"/>
            </a:lvl7pPr>
            <a:lvl8pPr indent="-228600" lvl="7" marL="3657600" algn="l">
              <a:lnSpc>
                <a:spcPct val="90000"/>
              </a:lnSpc>
              <a:spcBef>
                <a:spcPts val="750"/>
              </a:spcBef>
              <a:spcAft>
                <a:spcPts val="0"/>
              </a:spcAft>
              <a:buClr>
                <a:schemeClr val="dk1"/>
              </a:buClr>
              <a:buSzPts val="1500"/>
              <a:buNone/>
              <a:defRPr sz="1500"/>
            </a:lvl8pPr>
            <a:lvl9pPr indent="-228600" lvl="8" marL="4114800" algn="l">
              <a:lnSpc>
                <a:spcPct val="90000"/>
              </a:lnSpc>
              <a:spcBef>
                <a:spcPts val="750"/>
              </a:spcBef>
              <a:spcAft>
                <a:spcPts val="0"/>
              </a:spcAft>
              <a:buClr>
                <a:schemeClr val="dk1"/>
              </a:buClr>
              <a:buSzPts val="1500"/>
              <a:buNone/>
              <a:defRPr sz="1500"/>
            </a:lvl9pPr>
          </a:lstStyle>
          <a:p/>
        </p:txBody>
      </p:sp>
      <p:sp>
        <p:nvSpPr>
          <p:cNvPr id="69" name="Google Shape;69;p50"/>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50"/>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50"/>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theme" Target="../theme/theme3.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3"/>
          <p:cNvSpPr txBox="1"/>
          <p:nvPr>
            <p:ph type="title"/>
          </p:nvPr>
        </p:nvSpPr>
        <p:spPr>
          <a:xfrm>
            <a:off x="1257300" y="547688"/>
            <a:ext cx="15773400" cy="1988345"/>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6600"/>
              <a:buFont typeface="Calibri"/>
              <a:buNone/>
              <a:defRPr b="0" i="0" sz="66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3"/>
          <p:cNvSpPr txBox="1"/>
          <p:nvPr>
            <p:ph idx="1" type="body"/>
          </p:nvPr>
        </p:nvSpPr>
        <p:spPr>
          <a:xfrm>
            <a:off x="1257300" y="2738438"/>
            <a:ext cx="15773400" cy="6527007"/>
          </a:xfrm>
          <a:prstGeom prst="rect">
            <a:avLst/>
          </a:prstGeom>
          <a:noFill/>
          <a:ln>
            <a:noFill/>
          </a:ln>
        </p:spPr>
        <p:txBody>
          <a:bodyPr anchorCtr="0" anchor="t" bIns="45700" lIns="91425" spcFirstLastPara="1" rIns="91425" wrap="square" tIns="45700">
            <a:normAutofit/>
          </a:bodyPr>
          <a:lstStyle>
            <a:lvl1pPr indent="-495300" lvl="0" marL="457200" marR="0" rtl="0" algn="l">
              <a:lnSpc>
                <a:spcPct val="90000"/>
              </a:lnSpc>
              <a:spcBef>
                <a:spcPts val="1500"/>
              </a:spcBef>
              <a:spcAft>
                <a:spcPts val="0"/>
              </a:spcAft>
              <a:buClr>
                <a:schemeClr val="dk1"/>
              </a:buClr>
              <a:buSzPts val="4200"/>
              <a:buFont typeface="Arial"/>
              <a:buChar char="•"/>
              <a:defRPr b="0" i="0" sz="4200" u="none" cap="none" strike="noStrike">
                <a:solidFill>
                  <a:schemeClr val="dk1"/>
                </a:solidFill>
                <a:latin typeface="Calibri"/>
                <a:ea typeface="Calibri"/>
                <a:cs typeface="Calibri"/>
                <a:sym typeface="Calibri"/>
              </a:defRPr>
            </a:lvl1pPr>
            <a:lvl2pPr indent="-457200" lvl="1" marL="914400" marR="0" rtl="0" algn="l">
              <a:lnSpc>
                <a:spcPct val="90000"/>
              </a:lnSpc>
              <a:spcBef>
                <a:spcPts val="750"/>
              </a:spcBef>
              <a:spcAft>
                <a:spcPts val="0"/>
              </a:spcAft>
              <a:buClr>
                <a:schemeClr val="dk1"/>
              </a:buClr>
              <a:buSzPts val="3600"/>
              <a:buFont typeface="Arial"/>
              <a:buChar char="•"/>
              <a:defRPr b="0" i="0" sz="3600" u="none" cap="none" strike="noStrike">
                <a:solidFill>
                  <a:schemeClr val="dk1"/>
                </a:solidFill>
                <a:latin typeface="Calibri"/>
                <a:ea typeface="Calibri"/>
                <a:cs typeface="Calibri"/>
                <a:sym typeface="Calibri"/>
              </a:defRPr>
            </a:lvl2pPr>
            <a:lvl3pPr indent="-419100" lvl="2" marL="1371600" marR="0" rtl="0" algn="l">
              <a:lnSpc>
                <a:spcPct val="90000"/>
              </a:lnSpc>
              <a:spcBef>
                <a:spcPts val="750"/>
              </a:spcBef>
              <a:spcAft>
                <a:spcPts val="0"/>
              </a:spcAft>
              <a:buClr>
                <a:schemeClr val="dk1"/>
              </a:buClr>
              <a:buSzPts val="3000"/>
              <a:buFont typeface="Arial"/>
              <a:buChar char="•"/>
              <a:defRPr b="0" i="0" sz="3000" u="none" cap="none" strike="noStrike">
                <a:solidFill>
                  <a:schemeClr val="dk1"/>
                </a:solidFill>
                <a:latin typeface="Calibri"/>
                <a:ea typeface="Calibri"/>
                <a:cs typeface="Calibri"/>
                <a:sym typeface="Calibri"/>
              </a:defRPr>
            </a:lvl3pPr>
            <a:lvl4pPr indent="-400050" lvl="3" marL="1828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4pPr>
            <a:lvl5pPr indent="-400050" lvl="4" marL="22860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5pPr>
            <a:lvl6pPr indent="-400050" lvl="5" marL="27432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6pPr>
            <a:lvl7pPr indent="-400050" lvl="6" marL="32004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7pPr>
            <a:lvl8pPr indent="-400050" lvl="7" marL="36576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8pPr>
            <a:lvl9pPr indent="-400050" lvl="8" marL="4114800" marR="0" rtl="0" algn="l">
              <a:lnSpc>
                <a:spcPct val="90000"/>
              </a:lnSpc>
              <a:spcBef>
                <a:spcPts val="75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9pPr>
          </a:lstStyle>
          <a:p/>
        </p:txBody>
      </p:sp>
      <p:sp>
        <p:nvSpPr>
          <p:cNvPr id="12" name="Google Shape;12;p33"/>
          <p:cNvSpPr txBox="1"/>
          <p:nvPr>
            <p:ph idx="10" type="dt"/>
          </p:nvPr>
        </p:nvSpPr>
        <p:spPr>
          <a:xfrm>
            <a:off x="1257300" y="9534526"/>
            <a:ext cx="4114800" cy="547688"/>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8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33"/>
          <p:cNvSpPr txBox="1"/>
          <p:nvPr>
            <p:ph idx="11" type="ftr"/>
          </p:nvPr>
        </p:nvSpPr>
        <p:spPr>
          <a:xfrm>
            <a:off x="6057900" y="9534526"/>
            <a:ext cx="6172200" cy="547688"/>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8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33"/>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800" u="none" cap="none" strike="noStrike">
                <a:solidFill>
                  <a:srgbClr val="888888"/>
                </a:solidFill>
                <a:latin typeface="Calibri"/>
                <a:ea typeface="Calibri"/>
                <a:cs typeface="Calibri"/>
                <a:sym typeface="Calibri"/>
              </a:defRPr>
            </a:lvl1pPr>
            <a:lvl2pPr indent="0" lvl="1" marL="0" marR="0" rtl="0" algn="r">
              <a:spcBef>
                <a:spcPts val="0"/>
              </a:spcBef>
              <a:buNone/>
              <a:defRPr b="0" i="0" sz="1800" u="none" cap="none" strike="noStrike">
                <a:solidFill>
                  <a:srgbClr val="888888"/>
                </a:solidFill>
                <a:latin typeface="Calibri"/>
                <a:ea typeface="Calibri"/>
                <a:cs typeface="Calibri"/>
                <a:sym typeface="Calibri"/>
              </a:defRPr>
            </a:lvl2pPr>
            <a:lvl3pPr indent="0" lvl="2" marL="0" marR="0" rtl="0" algn="r">
              <a:spcBef>
                <a:spcPts val="0"/>
              </a:spcBef>
              <a:buNone/>
              <a:defRPr b="0" i="0" sz="1800" u="none" cap="none" strike="noStrike">
                <a:solidFill>
                  <a:srgbClr val="888888"/>
                </a:solidFill>
                <a:latin typeface="Calibri"/>
                <a:ea typeface="Calibri"/>
                <a:cs typeface="Calibri"/>
                <a:sym typeface="Calibri"/>
              </a:defRPr>
            </a:lvl3pPr>
            <a:lvl4pPr indent="0" lvl="3" marL="0" marR="0" rtl="0" algn="r">
              <a:spcBef>
                <a:spcPts val="0"/>
              </a:spcBef>
              <a:buNone/>
              <a:defRPr b="0" i="0" sz="1800" u="none" cap="none" strike="noStrike">
                <a:solidFill>
                  <a:srgbClr val="888888"/>
                </a:solidFill>
                <a:latin typeface="Calibri"/>
                <a:ea typeface="Calibri"/>
                <a:cs typeface="Calibri"/>
                <a:sym typeface="Calibri"/>
              </a:defRPr>
            </a:lvl4pPr>
            <a:lvl5pPr indent="0" lvl="4" marL="0" marR="0" rtl="0" algn="r">
              <a:spcBef>
                <a:spcPts val="0"/>
              </a:spcBef>
              <a:buNone/>
              <a:defRPr b="0" i="0" sz="1800" u="none" cap="none" strike="noStrike">
                <a:solidFill>
                  <a:srgbClr val="888888"/>
                </a:solidFill>
                <a:latin typeface="Calibri"/>
                <a:ea typeface="Calibri"/>
                <a:cs typeface="Calibri"/>
                <a:sym typeface="Calibri"/>
              </a:defRPr>
            </a:lvl5pPr>
            <a:lvl6pPr indent="0" lvl="5" marL="0" marR="0" rtl="0" algn="r">
              <a:spcBef>
                <a:spcPts val="0"/>
              </a:spcBef>
              <a:buNone/>
              <a:defRPr b="0" i="0" sz="1800" u="none" cap="none" strike="noStrike">
                <a:solidFill>
                  <a:srgbClr val="888888"/>
                </a:solidFill>
                <a:latin typeface="Calibri"/>
                <a:ea typeface="Calibri"/>
                <a:cs typeface="Calibri"/>
                <a:sym typeface="Calibri"/>
              </a:defRPr>
            </a:lvl6pPr>
            <a:lvl7pPr indent="0" lvl="6" marL="0" marR="0" rtl="0" algn="r">
              <a:spcBef>
                <a:spcPts val="0"/>
              </a:spcBef>
              <a:buNone/>
              <a:defRPr b="0" i="0" sz="1800" u="none" cap="none" strike="noStrike">
                <a:solidFill>
                  <a:srgbClr val="888888"/>
                </a:solidFill>
                <a:latin typeface="Calibri"/>
                <a:ea typeface="Calibri"/>
                <a:cs typeface="Calibri"/>
                <a:sym typeface="Calibri"/>
              </a:defRPr>
            </a:lvl7pPr>
            <a:lvl8pPr indent="0" lvl="7" marL="0" marR="0" rtl="0" algn="r">
              <a:spcBef>
                <a:spcPts val="0"/>
              </a:spcBef>
              <a:buNone/>
              <a:defRPr b="0" i="0" sz="1800" u="none" cap="none" strike="noStrike">
                <a:solidFill>
                  <a:srgbClr val="888888"/>
                </a:solidFill>
                <a:latin typeface="Calibri"/>
                <a:ea typeface="Calibri"/>
                <a:cs typeface="Calibri"/>
                <a:sym typeface="Calibri"/>
              </a:defRPr>
            </a:lvl8pPr>
            <a:lvl9pPr indent="0" lvl="8" marL="0" marR="0" rtl="0" algn="r">
              <a:spcBef>
                <a:spcPts val="0"/>
              </a:spcBef>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5" name="Shape 95"/>
        <p:cNvGrpSpPr/>
        <p:nvPr/>
      </p:nvGrpSpPr>
      <p:grpSpPr>
        <a:xfrm>
          <a:off x="0" y="0"/>
          <a:ext cx="0" cy="0"/>
          <a:chOff x="0" y="0"/>
          <a:chExt cx="0" cy="0"/>
        </a:xfrm>
      </p:grpSpPr>
      <p:sp>
        <p:nvSpPr>
          <p:cNvPr id="96" name="Google Shape;96;p35"/>
          <p:cNvSpPr txBox="1"/>
          <p:nvPr>
            <p:ph type="title"/>
          </p:nvPr>
        </p:nvSpPr>
        <p:spPr>
          <a:xfrm>
            <a:off x="4936863" y="2418784"/>
            <a:ext cx="650239" cy="1244600"/>
          </a:xfrm>
          <a:prstGeom prst="rect">
            <a:avLst/>
          </a:prstGeom>
          <a:noFill/>
          <a:ln>
            <a:noFill/>
          </a:ln>
        </p:spPr>
        <p:txBody>
          <a:bodyPr anchorCtr="0" anchor="t" bIns="0" lIns="0" spcFirstLastPara="1" rIns="0" wrap="square" tIns="0">
            <a:spAutoFit/>
          </a:bodyPr>
          <a:lstStyle>
            <a:lvl1pPr lvl="0" marR="0" rtl="0" algn="l">
              <a:spcBef>
                <a:spcPts val="0"/>
              </a:spcBef>
              <a:spcAft>
                <a:spcPts val="0"/>
              </a:spcAft>
              <a:buSzPts val="1400"/>
              <a:buNone/>
              <a:defRPr b="1" i="0" sz="80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7" name="Google Shape;97;p35"/>
          <p:cNvSpPr txBox="1"/>
          <p:nvPr>
            <p:ph idx="1" type="body"/>
          </p:nvPr>
        </p:nvSpPr>
        <p:spPr>
          <a:xfrm>
            <a:off x="1740792" y="3184888"/>
            <a:ext cx="7543165" cy="3391534"/>
          </a:xfrm>
          <a:prstGeom prst="rect">
            <a:avLst/>
          </a:prstGeom>
          <a:noFill/>
          <a:ln>
            <a:noFill/>
          </a:ln>
        </p:spPr>
        <p:txBody>
          <a:bodyPr anchorCtr="0" anchor="t" bIns="0" lIns="0" spcFirstLastPara="1" rIns="0" wrap="square" tIns="0">
            <a:spAutoFit/>
          </a:bodyPr>
          <a:lstStyle>
            <a:lvl1pPr indent="-228600" lvl="0" marL="457200" marR="0" rtl="0" algn="l">
              <a:spcBef>
                <a:spcPts val="0"/>
              </a:spcBef>
              <a:spcAft>
                <a:spcPts val="0"/>
              </a:spcAft>
              <a:buSzPts val="1400"/>
              <a:buNone/>
              <a:defRPr b="1" i="0" sz="8000" u="none" cap="none" strike="noStrike">
                <a:solidFill>
                  <a:srgbClr val="2A4A9D"/>
                </a:solidFill>
                <a:latin typeface="Trebuchet MS"/>
                <a:ea typeface="Trebuchet MS"/>
                <a:cs typeface="Trebuchet MS"/>
                <a:sym typeface="Trebuchet MS"/>
              </a:defRPr>
            </a:lvl1pPr>
            <a:lvl2pPr indent="-228600" lvl="1" marL="914400" marR="0" rtl="0" algn="l">
              <a:spcBef>
                <a:spcPts val="0"/>
              </a:spcBef>
              <a:spcAft>
                <a:spcPts val="0"/>
              </a:spcAft>
              <a:buSzPts val="1400"/>
              <a:buNone/>
              <a:defRPr b="0" i="0" sz="1800" u="none" cap="none" strike="noStrike">
                <a:latin typeface="Calibri"/>
                <a:ea typeface="Calibri"/>
                <a:cs typeface="Calibri"/>
                <a:sym typeface="Calibri"/>
              </a:defRPr>
            </a:lvl2pPr>
            <a:lvl3pPr indent="-228600" lvl="2" marL="1371600" marR="0" rtl="0" algn="l">
              <a:spcBef>
                <a:spcPts val="0"/>
              </a:spcBef>
              <a:spcAft>
                <a:spcPts val="0"/>
              </a:spcAft>
              <a:buSzPts val="1400"/>
              <a:buNone/>
              <a:defRPr b="0" i="0" sz="1800" u="none" cap="none" strike="noStrike">
                <a:latin typeface="Calibri"/>
                <a:ea typeface="Calibri"/>
                <a:cs typeface="Calibri"/>
                <a:sym typeface="Calibri"/>
              </a:defRPr>
            </a:lvl3pPr>
            <a:lvl4pPr indent="-228600" lvl="3" marL="1828800" marR="0" rtl="0" algn="l">
              <a:spcBef>
                <a:spcPts val="0"/>
              </a:spcBef>
              <a:spcAft>
                <a:spcPts val="0"/>
              </a:spcAft>
              <a:buSzPts val="1400"/>
              <a:buNone/>
              <a:defRPr b="0" i="0" sz="1800" u="none" cap="none" strike="noStrike">
                <a:latin typeface="Calibri"/>
                <a:ea typeface="Calibri"/>
                <a:cs typeface="Calibri"/>
                <a:sym typeface="Calibri"/>
              </a:defRPr>
            </a:lvl4pPr>
            <a:lvl5pPr indent="-228600" lvl="4" marL="2286000" marR="0" rtl="0" algn="l">
              <a:spcBef>
                <a:spcPts val="0"/>
              </a:spcBef>
              <a:spcAft>
                <a:spcPts val="0"/>
              </a:spcAft>
              <a:buSzPts val="1400"/>
              <a:buNone/>
              <a:defRPr b="0" i="0" sz="1800" u="none" cap="none" strike="noStrike">
                <a:latin typeface="Calibri"/>
                <a:ea typeface="Calibri"/>
                <a:cs typeface="Calibri"/>
                <a:sym typeface="Calibri"/>
              </a:defRPr>
            </a:lvl5pPr>
            <a:lvl6pPr indent="-228600" lvl="5" marL="2743200" marR="0" rtl="0" algn="l">
              <a:spcBef>
                <a:spcPts val="0"/>
              </a:spcBef>
              <a:spcAft>
                <a:spcPts val="0"/>
              </a:spcAft>
              <a:buSzPts val="1400"/>
              <a:buNone/>
              <a:defRPr b="0" i="0" sz="1800" u="none" cap="none" strike="noStrike">
                <a:latin typeface="Calibri"/>
                <a:ea typeface="Calibri"/>
                <a:cs typeface="Calibri"/>
                <a:sym typeface="Calibri"/>
              </a:defRPr>
            </a:lvl6pPr>
            <a:lvl7pPr indent="-228600" lvl="6" marL="3200400" marR="0" rtl="0" algn="l">
              <a:spcBef>
                <a:spcPts val="0"/>
              </a:spcBef>
              <a:spcAft>
                <a:spcPts val="0"/>
              </a:spcAft>
              <a:buSzPts val="1400"/>
              <a:buNone/>
              <a:defRPr b="0" i="0" sz="1800" u="none" cap="none" strike="noStrike">
                <a:latin typeface="Calibri"/>
                <a:ea typeface="Calibri"/>
                <a:cs typeface="Calibri"/>
                <a:sym typeface="Calibri"/>
              </a:defRPr>
            </a:lvl7pPr>
            <a:lvl8pPr indent="-228600" lvl="7" marL="3657600" marR="0" rtl="0" algn="l">
              <a:spcBef>
                <a:spcPts val="0"/>
              </a:spcBef>
              <a:spcAft>
                <a:spcPts val="0"/>
              </a:spcAft>
              <a:buSzPts val="1400"/>
              <a:buNone/>
              <a:defRPr b="0" i="0" sz="1800" u="none" cap="none" strike="noStrike">
                <a:latin typeface="Calibri"/>
                <a:ea typeface="Calibri"/>
                <a:cs typeface="Calibri"/>
                <a:sym typeface="Calibri"/>
              </a:defRPr>
            </a:lvl8pPr>
            <a:lvl9pPr indent="-228600" lvl="8" marL="4114800" marR="0" rtl="0" algn="l">
              <a:spcBef>
                <a:spcPts val="0"/>
              </a:spcBef>
              <a:spcAft>
                <a:spcPts val="0"/>
              </a:spcAft>
              <a:buSzPts val="1400"/>
              <a:buNone/>
              <a:defRPr b="0" i="0" sz="1800" u="none" cap="none" strike="noStrike">
                <a:latin typeface="Calibri"/>
                <a:ea typeface="Calibri"/>
                <a:cs typeface="Calibri"/>
                <a:sym typeface="Calibri"/>
              </a:defRPr>
            </a:lvl9pPr>
          </a:lstStyle>
          <a:p/>
        </p:txBody>
      </p:sp>
      <p:sp>
        <p:nvSpPr>
          <p:cNvPr id="98" name="Google Shape;98;p35"/>
          <p:cNvSpPr txBox="1"/>
          <p:nvPr>
            <p:ph idx="11" type="ftr"/>
          </p:nvPr>
        </p:nvSpPr>
        <p:spPr>
          <a:xfrm>
            <a:off x="6217920" y="9566910"/>
            <a:ext cx="5852160" cy="514350"/>
          </a:xfrm>
          <a:prstGeom prst="rect">
            <a:avLst/>
          </a:prstGeom>
          <a:noFill/>
          <a:ln>
            <a:noFill/>
          </a:ln>
        </p:spPr>
        <p:txBody>
          <a:bodyPr anchorCtr="0" anchor="t" bIns="0" lIns="0" spcFirstLastPara="1" rIns="0" wrap="square" tIns="0">
            <a:spAutoFit/>
          </a:bodyPr>
          <a:lstStyle>
            <a:lvl1pPr lvl="0" marR="0" rtl="0" algn="ctr">
              <a:spcBef>
                <a:spcPts val="0"/>
              </a:spcBef>
              <a:spcAft>
                <a:spcPts val="0"/>
              </a:spcAft>
              <a:buSzPts val="1400"/>
              <a:buNone/>
              <a:defRPr b="0" i="0" sz="18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9" name="Google Shape;99;p35"/>
          <p:cNvSpPr txBox="1"/>
          <p:nvPr>
            <p:ph idx="10" type="dt"/>
          </p:nvPr>
        </p:nvSpPr>
        <p:spPr>
          <a:xfrm>
            <a:off x="914400" y="9566910"/>
            <a:ext cx="4206240" cy="514350"/>
          </a:xfrm>
          <a:prstGeom prst="rect">
            <a:avLst/>
          </a:prstGeom>
          <a:noFill/>
          <a:ln>
            <a:noFill/>
          </a:ln>
        </p:spPr>
        <p:txBody>
          <a:bodyPr anchorCtr="0" anchor="t" bIns="0" lIns="0" spcFirstLastPara="1" rIns="0" wrap="square" tIns="0">
            <a:spAutoFit/>
          </a:bodyPr>
          <a:lstStyle>
            <a:lvl1pPr lvl="0" marR="0" rtl="0" algn="l">
              <a:spcBef>
                <a:spcPts val="0"/>
              </a:spcBef>
              <a:spcAft>
                <a:spcPts val="0"/>
              </a:spcAft>
              <a:buSzPts val="1400"/>
              <a:buNone/>
              <a:defRPr b="0" i="0" sz="18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0" name="Google Shape;100;p35"/>
          <p:cNvSpPr txBox="1"/>
          <p:nvPr>
            <p:ph idx="12" type="sldNum"/>
          </p:nvPr>
        </p:nvSpPr>
        <p:spPr>
          <a:xfrm>
            <a:off x="13167361" y="9566910"/>
            <a:ext cx="4206240" cy="514350"/>
          </a:xfrm>
          <a:prstGeom prst="rect">
            <a:avLst/>
          </a:prstGeom>
          <a:noFill/>
          <a:ln>
            <a:noFill/>
          </a:ln>
        </p:spPr>
        <p:txBody>
          <a:bodyPr anchorCtr="0" anchor="t" bIns="0" lIns="0" spcFirstLastPara="1" rIns="0" wrap="square" tIns="0">
            <a:spAutoFit/>
          </a:bodyPr>
          <a:lstStyle>
            <a:lvl1pPr indent="0" lvl="0" marL="0" marR="0" rtl="0" algn="r">
              <a:spcBef>
                <a:spcPts val="0"/>
              </a:spcBef>
              <a:buNone/>
              <a:defRPr b="0" i="0" sz="1800" u="none" cap="none" strike="noStrike">
                <a:solidFill>
                  <a:srgbClr val="888888"/>
                </a:solidFill>
                <a:latin typeface="Calibri"/>
                <a:ea typeface="Calibri"/>
                <a:cs typeface="Calibri"/>
                <a:sym typeface="Calibri"/>
              </a:defRPr>
            </a:lvl1pPr>
            <a:lvl2pPr indent="0" lvl="1" marL="0" marR="0" rtl="0" algn="r">
              <a:spcBef>
                <a:spcPts val="0"/>
              </a:spcBef>
              <a:buNone/>
              <a:defRPr b="0" i="0" sz="1800" u="none" cap="none" strike="noStrike">
                <a:solidFill>
                  <a:srgbClr val="888888"/>
                </a:solidFill>
                <a:latin typeface="Calibri"/>
                <a:ea typeface="Calibri"/>
                <a:cs typeface="Calibri"/>
                <a:sym typeface="Calibri"/>
              </a:defRPr>
            </a:lvl2pPr>
            <a:lvl3pPr indent="0" lvl="2" marL="0" marR="0" rtl="0" algn="r">
              <a:spcBef>
                <a:spcPts val="0"/>
              </a:spcBef>
              <a:buNone/>
              <a:defRPr b="0" i="0" sz="1800" u="none" cap="none" strike="noStrike">
                <a:solidFill>
                  <a:srgbClr val="888888"/>
                </a:solidFill>
                <a:latin typeface="Calibri"/>
                <a:ea typeface="Calibri"/>
                <a:cs typeface="Calibri"/>
                <a:sym typeface="Calibri"/>
              </a:defRPr>
            </a:lvl3pPr>
            <a:lvl4pPr indent="0" lvl="3" marL="0" marR="0" rtl="0" algn="r">
              <a:spcBef>
                <a:spcPts val="0"/>
              </a:spcBef>
              <a:buNone/>
              <a:defRPr b="0" i="0" sz="1800" u="none" cap="none" strike="noStrike">
                <a:solidFill>
                  <a:srgbClr val="888888"/>
                </a:solidFill>
                <a:latin typeface="Calibri"/>
                <a:ea typeface="Calibri"/>
                <a:cs typeface="Calibri"/>
                <a:sym typeface="Calibri"/>
              </a:defRPr>
            </a:lvl4pPr>
            <a:lvl5pPr indent="0" lvl="4" marL="0" marR="0" rtl="0" algn="r">
              <a:spcBef>
                <a:spcPts val="0"/>
              </a:spcBef>
              <a:buNone/>
              <a:defRPr b="0" i="0" sz="1800" u="none" cap="none" strike="noStrike">
                <a:solidFill>
                  <a:srgbClr val="888888"/>
                </a:solidFill>
                <a:latin typeface="Calibri"/>
                <a:ea typeface="Calibri"/>
                <a:cs typeface="Calibri"/>
                <a:sym typeface="Calibri"/>
              </a:defRPr>
            </a:lvl5pPr>
            <a:lvl6pPr indent="0" lvl="5" marL="0" marR="0" rtl="0" algn="r">
              <a:spcBef>
                <a:spcPts val="0"/>
              </a:spcBef>
              <a:buNone/>
              <a:defRPr b="0" i="0" sz="1800" u="none" cap="none" strike="noStrike">
                <a:solidFill>
                  <a:srgbClr val="888888"/>
                </a:solidFill>
                <a:latin typeface="Calibri"/>
                <a:ea typeface="Calibri"/>
                <a:cs typeface="Calibri"/>
                <a:sym typeface="Calibri"/>
              </a:defRPr>
            </a:lvl6pPr>
            <a:lvl7pPr indent="0" lvl="6" marL="0" marR="0" rtl="0" algn="r">
              <a:spcBef>
                <a:spcPts val="0"/>
              </a:spcBef>
              <a:buNone/>
              <a:defRPr b="0" i="0" sz="1800" u="none" cap="none" strike="noStrike">
                <a:solidFill>
                  <a:srgbClr val="888888"/>
                </a:solidFill>
                <a:latin typeface="Calibri"/>
                <a:ea typeface="Calibri"/>
                <a:cs typeface="Calibri"/>
                <a:sym typeface="Calibri"/>
              </a:defRPr>
            </a:lvl7pPr>
            <a:lvl8pPr indent="0" lvl="7" marL="0" marR="0" rtl="0" algn="r">
              <a:spcBef>
                <a:spcPts val="0"/>
              </a:spcBef>
              <a:buNone/>
              <a:defRPr b="0" i="0" sz="1800" u="none" cap="none" strike="noStrike">
                <a:solidFill>
                  <a:srgbClr val="888888"/>
                </a:solidFill>
                <a:latin typeface="Calibri"/>
                <a:ea typeface="Calibri"/>
                <a:cs typeface="Calibri"/>
                <a:sym typeface="Calibri"/>
              </a:defRPr>
            </a:lvl8pPr>
            <a:lvl9pPr indent="0" lvl="8" marL="0" marR="0" rtl="0" algn="r">
              <a:spcBef>
                <a:spcPts val="0"/>
              </a:spcBef>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4" name="Shape 134"/>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0"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5" Type="http://schemas.openxmlformats.org/officeDocument/2006/relationships/image" Target="../media/image9.png"/><Relationship Id="rId6" Type="http://schemas.openxmlformats.org/officeDocument/2006/relationships/image" Target="../media/image23.png"/><Relationship Id="rId7" Type="http://schemas.openxmlformats.org/officeDocument/2006/relationships/image" Target="../media/image3.png"/><Relationship Id="rId8" Type="http://schemas.openxmlformats.org/officeDocument/2006/relationships/image" Target="../media/image7.png"/></Relationships>
</file>

<file path=ppt/slides/_rels/slide10.xml.rels><?xml version="1.0" encoding="UTF-8" standalone="yes"?><Relationships xmlns="http://schemas.openxmlformats.org/package/2006/relationships"><Relationship Id="rId11" Type="http://schemas.openxmlformats.org/officeDocument/2006/relationships/image" Target="../media/image27.png"/><Relationship Id="rId10" Type="http://schemas.openxmlformats.org/officeDocument/2006/relationships/image" Target="../media/image19.png"/><Relationship Id="rId13" Type="http://schemas.openxmlformats.org/officeDocument/2006/relationships/image" Target="../media/image28.png"/><Relationship Id="rId12" Type="http://schemas.openxmlformats.org/officeDocument/2006/relationships/image" Target="../media/image22.png"/><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16.png"/><Relationship Id="rId4" Type="http://schemas.openxmlformats.org/officeDocument/2006/relationships/image" Target="../media/image13.png"/><Relationship Id="rId9" Type="http://schemas.openxmlformats.org/officeDocument/2006/relationships/image" Target="../media/image20.png"/><Relationship Id="rId15" Type="http://schemas.openxmlformats.org/officeDocument/2006/relationships/image" Target="../media/image25.png"/><Relationship Id="rId14" Type="http://schemas.openxmlformats.org/officeDocument/2006/relationships/image" Target="../media/image33.png"/><Relationship Id="rId17" Type="http://schemas.openxmlformats.org/officeDocument/2006/relationships/image" Target="../media/image24.png"/><Relationship Id="rId16" Type="http://schemas.openxmlformats.org/officeDocument/2006/relationships/image" Target="../media/image30.png"/><Relationship Id="rId5" Type="http://schemas.openxmlformats.org/officeDocument/2006/relationships/image" Target="../media/image17.png"/><Relationship Id="rId19" Type="http://schemas.openxmlformats.org/officeDocument/2006/relationships/image" Target="../media/image32.png"/><Relationship Id="rId6" Type="http://schemas.openxmlformats.org/officeDocument/2006/relationships/image" Target="../media/image46.png"/><Relationship Id="rId18" Type="http://schemas.openxmlformats.org/officeDocument/2006/relationships/image" Target="../media/image26.png"/><Relationship Id="rId7" Type="http://schemas.openxmlformats.org/officeDocument/2006/relationships/image" Target="../media/image15.png"/><Relationship Id="rId8" Type="http://schemas.openxmlformats.org/officeDocument/2006/relationships/image" Target="../media/image21.png"/></Relationships>
</file>

<file path=ppt/slides/_rels/slide11.xml.rels><?xml version="1.0" encoding="UTF-8" standalone="yes"?><Relationships xmlns="http://schemas.openxmlformats.org/package/2006/relationships"><Relationship Id="rId20" Type="http://schemas.openxmlformats.org/officeDocument/2006/relationships/image" Target="../media/image47.png"/><Relationship Id="rId11" Type="http://schemas.openxmlformats.org/officeDocument/2006/relationships/image" Target="../media/image39.png"/><Relationship Id="rId10" Type="http://schemas.openxmlformats.org/officeDocument/2006/relationships/image" Target="../media/image52.jpg"/><Relationship Id="rId21" Type="http://schemas.openxmlformats.org/officeDocument/2006/relationships/image" Target="../media/image51.png"/><Relationship Id="rId13" Type="http://schemas.openxmlformats.org/officeDocument/2006/relationships/image" Target="../media/image36.png"/><Relationship Id="rId12" Type="http://schemas.openxmlformats.org/officeDocument/2006/relationships/image" Target="../media/image37.png"/><Relationship Id="rId1" Type="http://schemas.openxmlformats.org/officeDocument/2006/relationships/slideLayout" Target="../slideLayouts/slideLayout19.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image" Target="../media/image44.png"/><Relationship Id="rId9" Type="http://schemas.openxmlformats.org/officeDocument/2006/relationships/image" Target="../media/image42.png"/><Relationship Id="rId15" Type="http://schemas.openxmlformats.org/officeDocument/2006/relationships/image" Target="../media/image43.png"/><Relationship Id="rId14" Type="http://schemas.openxmlformats.org/officeDocument/2006/relationships/image" Target="../media/image41.png"/><Relationship Id="rId17" Type="http://schemas.openxmlformats.org/officeDocument/2006/relationships/image" Target="../media/image49.png"/><Relationship Id="rId16" Type="http://schemas.openxmlformats.org/officeDocument/2006/relationships/image" Target="../media/image45.png"/><Relationship Id="rId5" Type="http://schemas.openxmlformats.org/officeDocument/2006/relationships/image" Target="../media/image54.png"/><Relationship Id="rId19" Type="http://schemas.openxmlformats.org/officeDocument/2006/relationships/image" Target="../media/image59.png"/><Relationship Id="rId6" Type="http://schemas.openxmlformats.org/officeDocument/2006/relationships/image" Target="../media/image34.png"/><Relationship Id="rId18" Type="http://schemas.openxmlformats.org/officeDocument/2006/relationships/image" Target="../media/image48.png"/><Relationship Id="rId7" Type="http://schemas.openxmlformats.org/officeDocument/2006/relationships/image" Target="../media/image38.png"/><Relationship Id="rId8" Type="http://schemas.openxmlformats.org/officeDocument/2006/relationships/image" Target="../media/image40.png"/></Relationships>
</file>

<file path=ppt/slides/_rels/slide12.xml.rels><?xml version="1.0" encoding="UTF-8" standalone="yes"?><Relationships xmlns="http://schemas.openxmlformats.org/package/2006/relationships"><Relationship Id="rId11" Type="http://schemas.openxmlformats.org/officeDocument/2006/relationships/image" Target="../media/image123.png"/><Relationship Id="rId10" Type="http://schemas.openxmlformats.org/officeDocument/2006/relationships/image" Target="../media/image106.png"/><Relationship Id="rId13" Type="http://schemas.openxmlformats.org/officeDocument/2006/relationships/image" Target="../media/image62.png"/><Relationship Id="rId12" Type="http://schemas.openxmlformats.org/officeDocument/2006/relationships/image" Target="../media/image63.png"/><Relationship Id="rId1" Type="http://schemas.openxmlformats.org/officeDocument/2006/relationships/slideLayout" Target="../slideLayouts/slideLayout19.xml"/><Relationship Id="rId2" Type="http://schemas.openxmlformats.org/officeDocument/2006/relationships/notesSlide" Target="../notesSlides/notesSlide12.xml"/><Relationship Id="rId3" Type="http://schemas.openxmlformats.org/officeDocument/2006/relationships/image" Target="../media/image82.png"/><Relationship Id="rId4" Type="http://schemas.openxmlformats.org/officeDocument/2006/relationships/image" Target="../media/image50.png"/><Relationship Id="rId9" Type="http://schemas.openxmlformats.org/officeDocument/2006/relationships/image" Target="../media/image58.png"/><Relationship Id="rId15" Type="http://schemas.openxmlformats.org/officeDocument/2006/relationships/image" Target="../media/image70.png"/><Relationship Id="rId14" Type="http://schemas.openxmlformats.org/officeDocument/2006/relationships/image" Target="../media/image65.png"/><Relationship Id="rId17" Type="http://schemas.openxmlformats.org/officeDocument/2006/relationships/image" Target="../media/image71.png"/><Relationship Id="rId16" Type="http://schemas.openxmlformats.org/officeDocument/2006/relationships/image" Target="../media/image108.png"/><Relationship Id="rId5" Type="http://schemas.openxmlformats.org/officeDocument/2006/relationships/image" Target="../media/image53.png"/><Relationship Id="rId6" Type="http://schemas.openxmlformats.org/officeDocument/2006/relationships/image" Target="../media/image55.png"/><Relationship Id="rId7" Type="http://schemas.openxmlformats.org/officeDocument/2006/relationships/image" Target="../media/image56.png"/><Relationship Id="rId8" Type="http://schemas.openxmlformats.org/officeDocument/2006/relationships/image" Target="../media/image60.png"/></Relationships>
</file>

<file path=ppt/slides/_rels/slide13.xml.rels><?xml version="1.0" encoding="UTF-8" standalone="yes"?><Relationships xmlns="http://schemas.openxmlformats.org/package/2006/relationships"><Relationship Id="rId11" Type="http://schemas.openxmlformats.org/officeDocument/2006/relationships/image" Target="../media/image92.png"/><Relationship Id="rId10" Type="http://schemas.openxmlformats.org/officeDocument/2006/relationships/image" Target="../media/image77.png"/><Relationship Id="rId13" Type="http://schemas.openxmlformats.org/officeDocument/2006/relationships/image" Target="../media/image76.png"/><Relationship Id="rId12" Type="http://schemas.openxmlformats.org/officeDocument/2006/relationships/image" Target="../media/image80.png"/><Relationship Id="rId1" Type="http://schemas.openxmlformats.org/officeDocument/2006/relationships/slideLayout" Target="../slideLayouts/slideLayout19.xml"/><Relationship Id="rId2" Type="http://schemas.openxmlformats.org/officeDocument/2006/relationships/notesSlide" Target="../notesSlides/notesSlide13.xml"/><Relationship Id="rId3" Type="http://schemas.openxmlformats.org/officeDocument/2006/relationships/image" Target="../media/image29.png"/><Relationship Id="rId4" Type="http://schemas.openxmlformats.org/officeDocument/2006/relationships/image" Target="../media/image72.png"/><Relationship Id="rId9" Type="http://schemas.openxmlformats.org/officeDocument/2006/relationships/image" Target="../media/image73.png"/><Relationship Id="rId15" Type="http://schemas.openxmlformats.org/officeDocument/2006/relationships/image" Target="../media/image99.png"/><Relationship Id="rId14" Type="http://schemas.openxmlformats.org/officeDocument/2006/relationships/image" Target="../media/image75.png"/><Relationship Id="rId17" Type="http://schemas.openxmlformats.org/officeDocument/2006/relationships/image" Target="../media/image79.png"/><Relationship Id="rId16" Type="http://schemas.openxmlformats.org/officeDocument/2006/relationships/image" Target="../media/image83.png"/><Relationship Id="rId5" Type="http://schemas.openxmlformats.org/officeDocument/2006/relationships/image" Target="../media/image68.png"/><Relationship Id="rId6" Type="http://schemas.openxmlformats.org/officeDocument/2006/relationships/image" Target="../media/image66.png"/><Relationship Id="rId7" Type="http://schemas.openxmlformats.org/officeDocument/2006/relationships/image" Target="../media/image96.png"/><Relationship Id="rId8" Type="http://schemas.openxmlformats.org/officeDocument/2006/relationships/image" Target="../media/image64.png"/></Relationships>
</file>

<file path=ppt/slides/_rels/slide14.xml.rels><?xml version="1.0" encoding="UTF-8" standalone="yes"?><Relationships xmlns="http://schemas.openxmlformats.org/package/2006/relationships"><Relationship Id="rId11" Type="http://schemas.openxmlformats.org/officeDocument/2006/relationships/image" Target="../media/image91.png"/><Relationship Id="rId10" Type="http://schemas.openxmlformats.org/officeDocument/2006/relationships/image" Target="../media/image88.png"/><Relationship Id="rId13" Type="http://schemas.openxmlformats.org/officeDocument/2006/relationships/image" Target="../media/image125.png"/><Relationship Id="rId12" Type="http://schemas.openxmlformats.org/officeDocument/2006/relationships/image" Target="../media/image85.png"/><Relationship Id="rId1" Type="http://schemas.openxmlformats.org/officeDocument/2006/relationships/slideLayout" Target="../slideLayouts/slideLayout19.xml"/><Relationship Id="rId2" Type="http://schemas.openxmlformats.org/officeDocument/2006/relationships/notesSlide" Target="../notesSlides/notesSlide14.xml"/><Relationship Id="rId3" Type="http://schemas.openxmlformats.org/officeDocument/2006/relationships/image" Target="../media/image129.jpg"/><Relationship Id="rId4" Type="http://schemas.openxmlformats.org/officeDocument/2006/relationships/image" Target="../media/image74.png"/><Relationship Id="rId9" Type="http://schemas.openxmlformats.org/officeDocument/2006/relationships/image" Target="../media/image87.png"/><Relationship Id="rId5" Type="http://schemas.openxmlformats.org/officeDocument/2006/relationships/image" Target="../media/image81.png"/><Relationship Id="rId6" Type="http://schemas.openxmlformats.org/officeDocument/2006/relationships/image" Target="../media/image84.png"/><Relationship Id="rId7" Type="http://schemas.openxmlformats.org/officeDocument/2006/relationships/image" Target="../media/image86.png"/><Relationship Id="rId8" Type="http://schemas.openxmlformats.org/officeDocument/2006/relationships/image" Target="../media/image98.png"/></Relationships>
</file>

<file path=ppt/slides/_rels/slide15.xml.rels><?xml version="1.0" encoding="UTF-8" standalone="yes"?><Relationships xmlns="http://schemas.openxmlformats.org/package/2006/relationships"><Relationship Id="rId11" Type="http://schemas.openxmlformats.org/officeDocument/2006/relationships/image" Target="../media/image97.png"/><Relationship Id="rId10" Type="http://schemas.openxmlformats.org/officeDocument/2006/relationships/image" Target="../media/image101.png"/><Relationship Id="rId13" Type="http://schemas.openxmlformats.org/officeDocument/2006/relationships/image" Target="../media/image103.png"/><Relationship Id="rId12" Type="http://schemas.openxmlformats.org/officeDocument/2006/relationships/image" Target="../media/image100.png"/><Relationship Id="rId1" Type="http://schemas.openxmlformats.org/officeDocument/2006/relationships/slideLayout" Target="../slideLayouts/slideLayout19.xml"/><Relationship Id="rId2" Type="http://schemas.openxmlformats.org/officeDocument/2006/relationships/notesSlide" Target="../notesSlides/notesSlide15.xml"/><Relationship Id="rId3" Type="http://schemas.openxmlformats.org/officeDocument/2006/relationships/image" Target="../media/image104.png"/><Relationship Id="rId4" Type="http://schemas.openxmlformats.org/officeDocument/2006/relationships/image" Target="../media/image90.png"/><Relationship Id="rId9" Type="http://schemas.openxmlformats.org/officeDocument/2006/relationships/image" Target="../media/image115.png"/><Relationship Id="rId15" Type="http://schemas.openxmlformats.org/officeDocument/2006/relationships/image" Target="../media/image102.png"/><Relationship Id="rId14" Type="http://schemas.openxmlformats.org/officeDocument/2006/relationships/image" Target="../media/image113.png"/><Relationship Id="rId16" Type="http://schemas.openxmlformats.org/officeDocument/2006/relationships/image" Target="../media/image105.png"/><Relationship Id="rId5" Type="http://schemas.openxmlformats.org/officeDocument/2006/relationships/image" Target="../media/image94.png"/><Relationship Id="rId6" Type="http://schemas.openxmlformats.org/officeDocument/2006/relationships/image" Target="../media/image93.png"/><Relationship Id="rId7" Type="http://schemas.openxmlformats.org/officeDocument/2006/relationships/image" Target="../media/image109.png"/><Relationship Id="rId8" Type="http://schemas.openxmlformats.org/officeDocument/2006/relationships/image" Target="../media/image9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6.xml"/><Relationship Id="rId3" Type="http://schemas.openxmlformats.org/officeDocument/2006/relationships/image" Target="../media/image1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 Id="rId3" Type="http://schemas.openxmlformats.org/officeDocument/2006/relationships/image" Target="../media/image107.jpg"/><Relationship Id="rId4" Type="http://schemas.openxmlformats.org/officeDocument/2006/relationships/image" Target="../media/image122.jpg"/><Relationship Id="rId5" Type="http://schemas.openxmlformats.org/officeDocument/2006/relationships/image" Target="../media/image134.png"/><Relationship Id="rId6" Type="http://schemas.openxmlformats.org/officeDocument/2006/relationships/image" Target="../media/image1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 Id="rId3" Type="http://schemas.openxmlformats.org/officeDocument/2006/relationships/image" Target="../media/image135.png"/><Relationship Id="rId4" Type="http://schemas.openxmlformats.org/officeDocument/2006/relationships/image" Target="../media/image149.png"/><Relationship Id="rId5" Type="http://schemas.openxmlformats.org/officeDocument/2006/relationships/image" Target="../media/image121.png"/><Relationship Id="rId6" Type="http://schemas.openxmlformats.org/officeDocument/2006/relationships/image" Target="../media/image1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 Id="rId3" Type="http://schemas.openxmlformats.org/officeDocument/2006/relationships/image" Target="../media/image159.png"/><Relationship Id="rId4" Type="http://schemas.openxmlformats.org/officeDocument/2006/relationships/image" Target="../media/image120.png"/><Relationship Id="rId5" Type="http://schemas.openxmlformats.org/officeDocument/2006/relationships/image" Target="../media/image1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169.png"/><Relationship Id="rId4" Type="http://schemas.openxmlformats.org/officeDocument/2006/relationships/image" Target="../media/image1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3.xml"/><Relationship Id="rId3" Type="http://schemas.openxmlformats.org/officeDocument/2006/relationships/image" Target="../media/image130.png"/><Relationship Id="rId4" Type="http://schemas.openxmlformats.org/officeDocument/2006/relationships/image" Target="../media/image116.png"/><Relationship Id="rId9" Type="http://schemas.openxmlformats.org/officeDocument/2006/relationships/image" Target="../media/image136.png"/><Relationship Id="rId5" Type="http://schemas.openxmlformats.org/officeDocument/2006/relationships/image" Target="../media/image114.png"/><Relationship Id="rId6" Type="http://schemas.openxmlformats.org/officeDocument/2006/relationships/image" Target="../media/image119.png"/><Relationship Id="rId7" Type="http://schemas.openxmlformats.org/officeDocument/2006/relationships/image" Target="../media/image132.png"/><Relationship Id="rId8" Type="http://schemas.openxmlformats.org/officeDocument/2006/relationships/image" Target="../media/image13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4.xml"/><Relationship Id="rId3" Type="http://schemas.openxmlformats.org/officeDocument/2006/relationships/image" Target="../media/image128.jpg"/><Relationship Id="rId4" Type="http://schemas.openxmlformats.org/officeDocument/2006/relationships/image" Target="../media/image143.png"/><Relationship Id="rId5" Type="http://schemas.openxmlformats.org/officeDocument/2006/relationships/image" Target="../media/image133.png"/></Relationships>
</file>

<file path=ppt/slides/_rels/slide25.xml.rels><?xml version="1.0" encoding="UTF-8" standalone="yes"?><Relationships xmlns="http://schemas.openxmlformats.org/package/2006/relationships"><Relationship Id="rId11" Type="http://schemas.openxmlformats.org/officeDocument/2006/relationships/image" Target="../media/image141.jpg"/><Relationship Id="rId10" Type="http://schemas.openxmlformats.org/officeDocument/2006/relationships/image" Target="../media/image43.png"/><Relationship Id="rId13" Type="http://schemas.openxmlformats.org/officeDocument/2006/relationships/image" Target="../media/image36.png"/><Relationship Id="rId12" Type="http://schemas.openxmlformats.org/officeDocument/2006/relationships/image" Target="../media/image37.png"/><Relationship Id="rId1" Type="http://schemas.openxmlformats.org/officeDocument/2006/relationships/slideLayout" Target="../slideLayouts/slideLayout19.xml"/><Relationship Id="rId2" Type="http://schemas.openxmlformats.org/officeDocument/2006/relationships/notesSlide" Target="../notesSlides/notesSlide25.xml"/><Relationship Id="rId3" Type="http://schemas.openxmlformats.org/officeDocument/2006/relationships/image" Target="../media/image29.png"/><Relationship Id="rId4" Type="http://schemas.openxmlformats.org/officeDocument/2006/relationships/image" Target="../media/image44.png"/><Relationship Id="rId9" Type="http://schemas.openxmlformats.org/officeDocument/2006/relationships/image" Target="../media/image140.png"/><Relationship Id="rId15" Type="http://schemas.openxmlformats.org/officeDocument/2006/relationships/image" Target="../media/image45.png"/><Relationship Id="rId14" Type="http://schemas.openxmlformats.org/officeDocument/2006/relationships/image" Target="../media/image41.png"/><Relationship Id="rId17" Type="http://schemas.openxmlformats.org/officeDocument/2006/relationships/image" Target="../media/image147.png"/><Relationship Id="rId16" Type="http://schemas.openxmlformats.org/officeDocument/2006/relationships/image" Target="../media/image142.png"/><Relationship Id="rId5" Type="http://schemas.openxmlformats.org/officeDocument/2006/relationships/image" Target="../media/image54.png"/><Relationship Id="rId19" Type="http://schemas.openxmlformats.org/officeDocument/2006/relationships/image" Target="../media/image146.png"/><Relationship Id="rId6" Type="http://schemas.openxmlformats.org/officeDocument/2006/relationships/image" Target="../media/image34.png"/><Relationship Id="rId18" Type="http://schemas.openxmlformats.org/officeDocument/2006/relationships/image" Target="../media/image161.png"/><Relationship Id="rId7" Type="http://schemas.openxmlformats.org/officeDocument/2006/relationships/image" Target="../media/image131.png"/><Relationship Id="rId8" Type="http://schemas.openxmlformats.org/officeDocument/2006/relationships/image" Target="../media/image138.png"/></Relationships>
</file>

<file path=ppt/slides/_rels/slide26.xml.rels><?xml version="1.0" encoding="UTF-8" standalone="yes"?><Relationships xmlns="http://schemas.openxmlformats.org/package/2006/relationships"><Relationship Id="rId11" Type="http://schemas.openxmlformats.org/officeDocument/2006/relationships/image" Target="../media/image55.png"/><Relationship Id="rId10" Type="http://schemas.openxmlformats.org/officeDocument/2006/relationships/image" Target="../media/image63.png"/><Relationship Id="rId13" Type="http://schemas.openxmlformats.org/officeDocument/2006/relationships/image" Target="../media/image65.png"/><Relationship Id="rId12" Type="http://schemas.openxmlformats.org/officeDocument/2006/relationships/image" Target="../media/image62.png"/><Relationship Id="rId1" Type="http://schemas.openxmlformats.org/officeDocument/2006/relationships/slideLayout" Target="../slideLayouts/slideLayout19.xml"/><Relationship Id="rId2" Type="http://schemas.openxmlformats.org/officeDocument/2006/relationships/notesSlide" Target="../notesSlides/notesSlide26.xml"/><Relationship Id="rId3" Type="http://schemas.openxmlformats.org/officeDocument/2006/relationships/image" Target="../media/image82.png"/><Relationship Id="rId4" Type="http://schemas.openxmlformats.org/officeDocument/2006/relationships/image" Target="../media/image50.png"/><Relationship Id="rId9" Type="http://schemas.openxmlformats.org/officeDocument/2006/relationships/image" Target="../media/image123.png"/><Relationship Id="rId15" Type="http://schemas.openxmlformats.org/officeDocument/2006/relationships/image" Target="../media/image108.png"/><Relationship Id="rId14" Type="http://schemas.openxmlformats.org/officeDocument/2006/relationships/image" Target="../media/image70.png"/><Relationship Id="rId16" Type="http://schemas.openxmlformats.org/officeDocument/2006/relationships/image" Target="../media/image71.png"/><Relationship Id="rId5" Type="http://schemas.openxmlformats.org/officeDocument/2006/relationships/image" Target="../media/image53.png"/><Relationship Id="rId6" Type="http://schemas.openxmlformats.org/officeDocument/2006/relationships/image" Target="../media/image56.png"/><Relationship Id="rId7" Type="http://schemas.openxmlformats.org/officeDocument/2006/relationships/image" Target="../media/image60.png"/><Relationship Id="rId8" Type="http://schemas.openxmlformats.org/officeDocument/2006/relationships/image" Target="../media/image106.png"/></Relationships>
</file>

<file path=ppt/slides/_rels/slide27.xml.rels><?xml version="1.0" encoding="UTF-8" standalone="yes"?><Relationships xmlns="http://schemas.openxmlformats.org/package/2006/relationships"><Relationship Id="rId11" Type="http://schemas.openxmlformats.org/officeDocument/2006/relationships/image" Target="../media/image173.png"/><Relationship Id="rId10" Type="http://schemas.openxmlformats.org/officeDocument/2006/relationships/image" Target="../media/image170.png"/><Relationship Id="rId13" Type="http://schemas.openxmlformats.org/officeDocument/2006/relationships/image" Target="../media/image171.png"/><Relationship Id="rId12" Type="http://schemas.openxmlformats.org/officeDocument/2006/relationships/image" Target="../media/image175.png"/><Relationship Id="rId1" Type="http://schemas.openxmlformats.org/officeDocument/2006/relationships/slideLayout" Target="../slideLayouts/slideLayout19.xml"/><Relationship Id="rId2" Type="http://schemas.openxmlformats.org/officeDocument/2006/relationships/notesSlide" Target="../notesSlides/notesSlide27.xml"/><Relationship Id="rId3" Type="http://schemas.openxmlformats.org/officeDocument/2006/relationships/image" Target="../media/image163.png"/><Relationship Id="rId4" Type="http://schemas.openxmlformats.org/officeDocument/2006/relationships/image" Target="../media/image167.png"/><Relationship Id="rId9" Type="http://schemas.openxmlformats.org/officeDocument/2006/relationships/image" Target="../media/image184.png"/><Relationship Id="rId15" Type="http://schemas.openxmlformats.org/officeDocument/2006/relationships/image" Target="../media/image176.png"/><Relationship Id="rId14" Type="http://schemas.openxmlformats.org/officeDocument/2006/relationships/image" Target="../media/image172.png"/><Relationship Id="rId17" Type="http://schemas.openxmlformats.org/officeDocument/2006/relationships/image" Target="../media/image46.png"/><Relationship Id="rId16" Type="http://schemas.openxmlformats.org/officeDocument/2006/relationships/image" Target="../media/image177.png"/><Relationship Id="rId5" Type="http://schemas.openxmlformats.org/officeDocument/2006/relationships/image" Target="../media/image164.png"/><Relationship Id="rId19" Type="http://schemas.openxmlformats.org/officeDocument/2006/relationships/image" Target="../media/image179.png"/><Relationship Id="rId6" Type="http://schemas.openxmlformats.org/officeDocument/2006/relationships/image" Target="../media/image168.png"/><Relationship Id="rId18" Type="http://schemas.openxmlformats.org/officeDocument/2006/relationships/image" Target="../media/image194.png"/><Relationship Id="rId7" Type="http://schemas.openxmlformats.org/officeDocument/2006/relationships/image" Target="../media/image165.png"/><Relationship Id="rId8" Type="http://schemas.openxmlformats.org/officeDocument/2006/relationships/image" Target="../media/image166.png"/></Relationships>
</file>

<file path=ppt/slides/_rels/slide28.xml.rels><?xml version="1.0" encoding="UTF-8" standalone="yes"?><Relationships xmlns="http://schemas.openxmlformats.org/package/2006/relationships"><Relationship Id="rId11" Type="http://schemas.openxmlformats.org/officeDocument/2006/relationships/image" Target="../media/image181.png"/><Relationship Id="rId10" Type="http://schemas.openxmlformats.org/officeDocument/2006/relationships/image" Target="../media/image192.png"/><Relationship Id="rId13" Type="http://schemas.openxmlformats.org/officeDocument/2006/relationships/image" Target="../media/image185.png"/><Relationship Id="rId12" Type="http://schemas.openxmlformats.org/officeDocument/2006/relationships/image" Target="../media/image191.png"/><Relationship Id="rId1" Type="http://schemas.openxmlformats.org/officeDocument/2006/relationships/slideLayout" Target="../slideLayouts/slideLayout19.xml"/><Relationship Id="rId2" Type="http://schemas.openxmlformats.org/officeDocument/2006/relationships/notesSlide" Target="../notesSlides/notesSlide28.xml"/><Relationship Id="rId3" Type="http://schemas.openxmlformats.org/officeDocument/2006/relationships/image" Target="../media/image187.png"/><Relationship Id="rId4" Type="http://schemas.openxmlformats.org/officeDocument/2006/relationships/image" Target="../media/image180.png"/><Relationship Id="rId9" Type="http://schemas.openxmlformats.org/officeDocument/2006/relationships/image" Target="../media/image199.png"/><Relationship Id="rId15" Type="http://schemas.openxmlformats.org/officeDocument/2006/relationships/image" Target="../media/image189.png"/><Relationship Id="rId14" Type="http://schemas.openxmlformats.org/officeDocument/2006/relationships/image" Target="../media/image188.png"/><Relationship Id="rId17" Type="http://schemas.openxmlformats.org/officeDocument/2006/relationships/image" Target="../media/image190.png"/><Relationship Id="rId16" Type="http://schemas.openxmlformats.org/officeDocument/2006/relationships/image" Target="../media/image193.png"/><Relationship Id="rId5" Type="http://schemas.openxmlformats.org/officeDocument/2006/relationships/image" Target="../media/image46.png"/><Relationship Id="rId6" Type="http://schemas.openxmlformats.org/officeDocument/2006/relationships/image" Target="../media/image163.png"/><Relationship Id="rId7" Type="http://schemas.openxmlformats.org/officeDocument/2006/relationships/image" Target="../media/image182.png"/><Relationship Id="rId8" Type="http://schemas.openxmlformats.org/officeDocument/2006/relationships/image" Target="../media/image211.png"/></Relationships>
</file>

<file path=ppt/slides/_rels/slide29.xml.rels><?xml version="1.0" encoding="UTF-8" standalone="yes"?><Relationships xmlns="http://schemas.openxmlformats.org/package/2006/relationships"><Relationship Id="rId11" Type="http://schemas.openxmlformats.org/officeDocument/2006/relationships/image" Target="../media/image226.png"/><Relationship Id="rId10" Type="http://schemas.openxmlformats.org/officeDocument/2006/relationships/image" Target="../media/image198.png"/><Relationship Id="rId13" Type="http://schemas.openxmlformats.org/officeDocument/2006/relationships/image" Target="../media/image207.png"/><Relationship Id="rId12" Type="http://schemas.openxmlformats.org/officeDocument/2006/relationships/image" Target="../media/image214.png"/><Relationship Id="rId1" Type="http://schemas.openxmlformats.org/officeDocument/2006/relationships/slideLayout" Target="../slideLayouts/slideLayout19.xml"/><Relationship Id="rId2" Type="http://schemas.openxmlformats.org/officeDocument/2006/relationships/notesSlide" Target="../notesSlides/notesSlide29.xml"/><Relationship Id="rId3" Type="http://schemas.openxmlformats.org/officeDocument/2006/relationships/image" Target="../media/image200.png"/><Relationship Id="rId4" Type="http://schemas.openxmlformats.org/officeDocument/2006/relationships/image" Target="../media/image196.png"/><Relationship Id="rId9" Type="http://schemas.openxmlformats.org/officeDocument/2006/relationships/image" Target="../media/image202.png"/><Relationship Id="rId15" Type="http://schemas.openxmlformats.org/officeDocument/2006/relationships/image" Target="../media/image234.png"/><Relationship Id="rId14" Type="http://schemas.openxmlformats.org/officeDocument/2006/relationships/image" Target="../media/image209.png"/><Relationship Id="rId17" Type="http://schemas.openxmlformats.org/officeDocument/2006/relationships/image" Target="../media/image201.png"/><Relationship Id="rId16" Type="http://schemas.openxmlformats.org/officeDocument/2006/relationships/image" Target="../media/image203.png"/><Relationship Id="rId5" Type="http://schemas.openxmlformats.org/officeDocument/2006/relationships/image" Target="../media/image219.png"/><Relationship Id="rId6" Type="http://schemas.openxmlformats.org/officeDocument/2006/relationships/image" Target="../media/image46.png"/><Relationship Id="rId18" Type="http://schemas.openxmlformats.org/officeDocument/2006/relationships/image" Target="../media/image205.png"/><Relationship Id="rId7" Type="http://schemas.openxmlformats.org/officeDocument/2006/relationships/image" Target="../media/image197.png"/><Relationship Id="rId8" Type="http://schemas.openxmlformats.org/officeDocument/2006/relationships/image" Target="../media/image2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67.png"/></Relationships>
</file>

<file path=ppt/slides/_rels/slide30.xml.rels><?xml version="1.0" encoding="UTF-8" standalone="yes"?><Relationships xmlns="http://schemas.openxmlformats.org/package/2006/relationships"><Relationship Id="rId11" Type="http://schemas.openxmlformats.org/officeDocument/2006/relationships/image" Target="../media/image221.png"/><Relationship Id="rId10" Type="http://schemas.openxmlformats.org/officeDocument/2006/relationships/image" Target="../media/image213.png"/><Relationship Id="rId13" Type="http://schemas.openxmlformats.org/officeDocument/2006/relationships/image" Target="../media/image236.png"/><Relationship Id="rId12" Type="http://schemas.openxmlformats.org/officeDocument/2006/relationships/image" Target="../media/image229.png"/><Relationship Id="rId1" Type="http://schemas.openxmlformats.org/officeDocument/2006/relationships/slideLayout" Target="../slideLayouts/slideLayout19.xml"/><Relationship Id="rId2" Type="http://schemas.openxmlformats.org/officeDocument/2006/relationships/notesSlide" Target="../notesSlides/notesSlide30.xml"/><Relationship Id="rId3" Type="http://schemas.openxmlformats.org/officeDocument/2006/relationships/image" Target="../media/image237.jpg"/><Relationship Id="rId4" Type="http://schemas.openxmlformats.org/officeDocument/2006/relationships/image" Target="../media/image206.png"/><Relationship Id="rId9" Type="http://schemas.openxmlformats.org/officeDocument/2006/relationships/image" Target="../media/image232.png"/><Relationship Id="rId15" Type="http://schemas.openxmlformats.org/officeDocument/2006/relationships/hyperlink" Target="about:blank" TargetMode="External"/><Relationship Id="rId14" Type="http://schemas.openxmlformats.org/officeDocument/2006/relationships/image" Target="../media/image228.png"/><Relationship Id="rId5" Type="http://schemas.openxmlformats.org/officeDocument/2006/relationships/image" Target="../media/image216.png"/><Relationship Id="rId6" Type="http://schemas.openxmlformats.org/officeDocument/2006/relationships/image" Target="../media/image208.png"/><Relationship Id="rId7" Type="http://schemas.openxmlformats.org/officeDocument/2006/relationships/image" Target="../media/image210.png"/><Relationship Id="rId8" Type="http://schemas.openxmlformats.org/officeDocument/2006/relationships/image" Target="../media/image231.png"/></Relationships>
</file>

<file path=ppt/slides/_rels/slide31.xml.rels><?xml version="1.0" encoding="UTF-8" standalone="yes"?><Relationships xmlns="http://schemas.openxmlformats.org/package/2006/relationships"><Relationship Id="rId11" Type="http://schemas.openxmlformats.org/officeDocument/2006/relationships/image" Target="../media/image88.png"/><Relationship Id="rId10" Type="http://schemas.openxmlformats.org/officeDocument/2006/relationships/image" Target="../media/image87.png"/><Relationship Id="rId13" Type="http://schemas.openxmlformats.org/officeDocument/2006/relationships/image" Target="../media/image85.png"/><Relationship Id="rId12" Type="http://schemas.openxmlformats.org/officeDocument/2006/relationships/image" Target="../media/image91.png"/><Relationship Id="rId1" Type="http://schemas.openxmlformats.org/officeDocument/2006/relationships/slideLayout" Target="../slideLayouts/slideLayout19.xml"/><Relationship Id="rId2" Type="http://schemas.openxmlformats.org/officeDocument/2006/relationships/notesSlide" Target="../notesSlides/notesSlide31.xml"/><Relationship Id="rId3" Type="http://schemas.openxmlformats.org/officeDocument/2006/relationships/image" Target="../media/image238.jpg"/><Relationship Id="rId4" Type="http://schemas.openxmlformats.org/officeDocument/2006/relationships/image" Target="../media/image233.png"/><Relationship Id="rId9" Type="http://schemas.openxmlformats.org/officeDocument/2006/relationships/image" Target="../media/image98.png"/><Relationship Id="rId14" Type="http://schemas.openxmlformats.org/officeDocument/2006/relationships/image" Target="../media/image125.png"/><Relationship Id="rId5" Type="http://schemas.openxmlformats.org/officeDocument/2006/relationships/image" Target="../media/image74.png"/><Relationship Id="rId6" Type="http://schemas.openxmlformats.org/officeDocument/2006/relationships/image" Target="../media/image81.png"/><Relationship Id="rId7" Type="http://schemas.openxmlformats.org/officeDocument/2006/relationships/image" Target="../media/image84.png"/><Relationship Id="rId8" Type="http://schemas.openxmlformats.org/officeDocument/2006/relationships/image" Target="../media/image8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2.xml"/><Relationship Id="rId3" Type="http://schemas.openxmlformats.org/officeDocument/2006/relationships/image" Target="../media/image23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31.png"/><Relationship Id="rId4" Type="http://schemas.openxmlformats.org/officeDocument/2006/relationships/image" Target="../media/image8.jpg"/><Relationship Id="rId5" Type="http://schemas.openxmlformats.org/officeDocument/2006/relationships/image" Target="../media/image8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6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12.png"/><Relationship Id="rId5"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23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id="141" name="Google Shape;141;p1"/>
          <p:cNvPicPr preferRelativeResize="0"/>
          <p:nvPr/>
        </p:nvPicPr>
        <p:blipFill rotWithShape="1">
          <a:blip r:embed="rId3">
            <a:alphaModFix/>
          </a:blip>
          <a:srcRect b="0" l="0" r="0" t="0"/>
          <a:stretch/>
        </p:blipFill>
        <p:spPr>
          <a:xfrm>
            <a:off x="0" y="3"/>
            <a:ext cx="18288000" cy="10286991"/>
          </a:xfrm>
          <a:prstGeom prst="rect">
            <a:avLst/>
          </a:prstGeom>
          <a:noFill/>
          <a:ln>
            <a:noFill/>
          </a:ln>
        </p:spPr>
      </p:pic>
      <p:sp>
        <p:nvSpPr>
          <p:cNvPr id="142" name="Google Shape;142;p1"/>
          <p:cNvSpPr/>
          <p:nvPr/>
        </p:nvSpPr>
        <p:spPr>
          <a:xfrm flipH="1">
            <a:off x="0" y="4"/>
            <a:ext cx="16129347" cy="10286996"/>
          </a:xfrm>
          <a:custGeom>
            <a:rect b="b" l="l" r="r" t="t"/>
            <a:pathLst>
              <a:path extrusionOk="0" h="6857999" w="10752898">
                <a:moveTo>
                  <a:pt x="7628699" y="0"/>
                </a:moveTo>
                <a:lnTo>
                  <a:pt x="0" y="0"/>
                </a:lnTo>
                <a:lnTo>
                  <a:pt x="6857999" y="6857999"/>
                </a:lnTo>
                <a:lnTo>
                  <a:pt x="10752898" y="6857999"/>
                </a:lnTo>
                <a:lnTo>
                  <a:pt x="10752898" y="3124199"/>
                </a:lnTo>
                <a:lnTo>
                  <a:pt x="7628699" y="0"/>
                </a:lnTo>
                <a:close/>
              </a:path>
            </a:pathLst>
          </a:custGeom>
          <a:gradFill>
            <a:gsLst>
              <a:gs pos="0">
                <a:srgbClr val="016AA3"/>
              </a:gs>
              <a:gs pos="55000">
                <a:srgbClr val="46B688">
                  <a:alpha val="60000"/>
                </a:srgbClr>
              </a:gs>
              <a:gs pos="100000">
                <a:srgbClr val="46B688"/>
              </a:gs>
            </a:gsLst>
            <a:lin ang="135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700"/>
              <a:buFont typeface="Calibri"/>
              <a:buNone/>
            </a:pPr>
            <a:r>
              <a:t/>
            </a:r>
            <a:endParaRPr b="0" i="0" sz="2700" u="none" cap="none" strike="noStrike">
              <a:solidFill>
                <a:srgbClr val="FFFFFF"/>
              </a:solidFill>
              <a:latin typeface="Calibri"/>
              <a:ea typeface="Calibri"/>
              <a:cs typeface="Calibri"/>
              <a:sym typeface="Calibri"/>
            </a:endParaRPr>
          </a:p>
        </p:txBody>
      </p:sp>
      <p:sp>
        <p:nvSpPr>
          <p:cNvPr id="143" name="Google Shape;143;p1"/>
          <p:cNvSpPr/>
          <p:nvPr/>
        </p:nvSpPr>
        <p:spPr>
          <a:xfrm rot="-2700000">
            <a:off x="3445670" y="6903245"/>
            <a:ext cx="11515725" cy="733425"/>
          </a:xfrm>
          <a:prstGeom prst="rect">
            <a:avLst/>
          </a:prstGeom>
          <a:solidFill>
            <a:srgbClr val="FEA34E">
              <a:alpha val="4980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700"/>
              <a:buFont typeface="Calibri"/>
              <a:buNone/>
            </a:pPr>
            <a:r>
              <a:t/>
            </a:r>
            <a:endParaRPr b="0" i="0" sz="2700" u="none" cap="none" strike="noStrike">
              <a:solidFill>
                <a:srgbClr val="FFFFFF"/>
              </a:solidFill>
              <a:latin typeface="Calibri"/>
              <a:ea typeface="Calibri"/>
              <a:cs typeface="Calibri"/>
              <a:sym typeface="Calibri"/>
            </a:endParaRPr>
          </a:p>
        </p:txBody>
      </p:sp>
      <p:sp>
        <p:nvSpPr>
          <p:cNvPr id="144" name="Google Shape;144;p1"/>
          <p:cNvSpPr/>
          <p:nvPr/>
        </p:nvSpPr>
        <p:spPr>
          <a:xfrm rot="-2700000">
            <a:off x="7627145" y="1464470"/>
            <a:ext cx="11518106" cy="733425"/>
          </a:xfrm>
          <a:prstGeom prst="rect">
            <a:avLst/>
          </a:prstGeom>
          <a:solidFill>
            <a:srgbClr val="FEA34E">
              <a:alpha val="4980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700"/>
              <a:buFont typeface="Calibri"/>
              <a:buNone/>
            </a:pPr>
            <a:r>
              <a:t/>
            </a:r>
            <a:endParaRPr b="0" i="0" sz="2700" u="none" cap="none" strike="noStrike">
              <a:solidFill>
                <a:srgbClr val="FFFFFF"/>
              </a:solidFill>
              <a:latin typeface="Calibri"/>
              <a:ea typeface="Calibri"/>
              <a:cs typeface="Calibri"/>
              <a:sym typeface="Calibri"/>
            </a:endParaRPr>
          </a:p>
        </p:txBody>
      </p:sp>
      <p:sp>
        <p:nvSpPr>
          <p:cNvPr id="145" name="Google Shape;145;p1"/>
          <p:cNvSpPr txBox="1"/>
          <p:nvPr/>
        </p:nvSpPr>
        <p:spPr>
          <a:xfrm>
            <a:off x="274325" y="7351316"/>
            <a:ext cx="9470415" cy="1289574"/>
          </a:xfrm>
          <a:prstGeom prst="rect">
            <a:avLst/>
          </a:prstGeom>
          <a:noFill/>
          <a:ln>
            <a:noFill/>
          </a:ln>
        </p:spPr>
        <p:txBody>
          <a:bodyPr anchorCtr="0" anchor="t" bIns="71825" lIns="143675" spcFirstLastPara="1" rIns="143675" wrap="square" tIns="71825">
            <a:noAutofit/>
          </a:bodyPr>
          <a:lstStyle/>
          <a:p>
            <a:pPr indent="-683420" lvl="0" marL="683420" marR="0" rtl="0" algn="just">
              <a:lnSpc>
                <a:spcPct val="100000"/>
              </a:lnSpc>
              <a:spcBef>
                <a:spcPts val="0"/>
              </a:spcBef>
              <a:spcAft>
                <a:spcPts val="0"/>
              </a:spcAft>
              <a:buClr>
                <a:srgbClr val="FFFFFF"/>
              </a:buClr>
              <a:buSzPts val="3000"/>
              <a:buFont typeface="Arial"/>
              <a:buNone/>
            </a:pPr>
            <a:r>
              <a:rPr b="1" i="0" lang="en-US" sz="3000" u="none" cap="none" strike="noStrike">
                <a:solidFill>
                  <a:srgbClr val="FFFFFF"/>
                </a:solidFill>
                <a:latin typeface="Century Gothic"/>
                <a:ea typeface="Century Gothic"/>
                <a:cs typeface="Century Gothic"/>
                <a:sym typeface="Century Gothic"/>
              </a:rPr>
              <a:t>Eko Sri Haryanto</a:t>
            </a:r>
            <a:endParaRPr/>
          </a:p>
          <a:p>
            <a:pPr indent="0" lvl="0" marL="0" marR="0" rtl="0" algn="just">
              <a:lnSpc>
                <a:spcPct val="100000"/>
              </a:lnSpc>
              <a:spcBef>
                <a:spcPts val="0"/>
              </a:spcBef>
              <a:spcAft>
                <a:spcPts val="0"/>
              </a:spcAft>
              <a:buClr>
                <a:srgbClr val="FFFFFF"/>
              </a:buClr>
              <a:buSzPts val="2100"/>
              <a:buFont typeface="Arial"/>
              <a:buNone/>
            </a:pPr>
            <a:r>
              <a:rPr b="1" i="0" lang="en-US" sz="2100" u="none" cap="none" strike="noStrike">
                <a:solidFill>
                  <a:srgbClr val="FFFFFF"/>
                </a:solidFill>
                <a:latin typeface="Century Gothic"/>
                <a:ea typeface="Century Gothic"/>
                <a:cs typeface="Century Gothic"/>
                <a:sym typeface="Century Gothic"/>
              </a:rPr>
              <a:t>Direktur Jenderal Percepatan Pembangunan Daerah Tertinggal</a:t>
            </a:r>
            <a:endParaRPr b="1" i="0" sz="2100" u="none" cap="none" strike="noStrike">
              <a:solidFill>
                <a:srgbClr val="FFFFFF"/>
              </a:solidFill>
              <a:latin typeface="Century Gothic"/>
              <a:ea typeface="Century Gothic"/>
              <a:cs typeface="Century Gothic"/>
              <a:sym typeface="Century Gothic"/>
            </a:endParaRPr>
          </a:p>
          <a:p>
            <a:pPr indent="0" lvl="0" marL="0" marR="0" rtl="0" algn="just">
              <a:lnSpc>
                <a:spcPct val="100000"/>
              </a:lnSpc>
              <a:spcBef>
                <a:spcPts val="0"/>
              </a:spcBef>
              <a:spcAft>
                <a:spcPts val="0"/>
              </a:spcAft>
              <a:buClr>
                <a:srgbClr val="FFFFFF"/>
              </a:buClr>
              <a:buSzPts val="2100"/>
              <a:buFont typeface="Arial"/>
              <a:buNone/>
            </a:pPr>
            <a:r>
              <a:rPr b="1" i="0" lang="en-US" sz="2100" u="none" cap="none" strike="noStrike">
                <a:solidFill>
                  <a:srgbClr val="FFFFFF"/>
                </a:solidFill>
                <a:latin typeface="Century Gothic"/>
                <a:ea typeface="Century Gothic"/>
                <a:cs typeface="Century Gothic"/>
                <a:sym typeface="Century Gothic"/>
              </a:rPr>
              <a:t>Kementerian Desa, Pembangunan Daerah Tertinggal, dan Transmigras</a:t>
            </a:r>
            <a:r>
              <a:rPr b="1" i="0" lang="en-US" sz="2400" u="none" cap="none" strike="noStrike">
                <a:solidFill>
                  <a:srgbClr val="FFFFFF"/>
                </a:solidFill>
                <a:latin typeface="Century Gothic"/>
                <a:ea typeface="Century Gothic"/>
                <a:cs typeface="Century Gothic"/>
                <a:sym typeface="Century Gothic"/>
              </a:rPr>
              <a:t>i</a:t>
            </a:r>
            <a:endParaRPr b="1" i="0" sz="2400" u="none" cap="none" strike="noStrike">
              <a:solidFill>
                <a:srgbClr val="FFFFFF"/>
              </a:solidFill>
              <a:latin typeface="Century Gothic"/>
              <a:ea typeface="Century Gothic"/>
              <a:cs typeface="Century Gothic"/>
              <a:sym typeface="Century Gothic"/>
            </a:endParaRPr>
          </a:p>
          <a:p>
            <a:pPr indent="0" lvl="0" marL="0" marR="0" rtl="0" algn="just">
              <a:lnSpc>
                <a:spcPct val="100000"/>
              </a:lnSpc>
              <a:spcBef>
                <a:spcPts val="0"/>
              </a:spcBef>
              <a:spcAft>
                <a:spcPts val="0"/>
              </a:spcAft>
              <a:buClr>
                <a:schemeClr val="dk1"/>
              </a:buClr>
              <a:buSzPts val="2400"/>
              <a:buFont typeface="Arial"/>
              <a:buNone/>
            </a:pPr>
            <a:r>
              <a:t/>
            </a:r>
            <a:endParaRPr b="1" i="0" sz="2400" u="none" cap="none" strike="noStrike">
              <a:solidFill>
                <a:srgbClr val="FFFFFF"/>
              </a:solidFill>
              <a:latin typeface="Century Gothic"/>
              <a:ea typeface="Century Gothic"/>
              <a:cs typeface="Century Gothic"/>
              <a:sym typeface="Century Gothic"/>
            </a:endParaRPr>
          </a:p>
          <a:p>
            <a:pPr indent="-683420" lvl="0" marL="683420" marR="0" rtl="0" algn="just">
              <a:lnSpc>
                <a:spcPct val="100000"/>
              </a:lnSpc>
              <a:spcBef>
                <a:spcPts val="0"/>
              </a:spcBef>
              <a:spcAft>
                <a:spcPts val="0"/>
              </a:spcAft>
              <a:buClr>
                <a:schemeClr val="dk1"/>
              </a:buClr>
              <a:buSzPts val="2400"/>
              <a:buFont typeface="Arial"/>
              <a:buNone/>
            </a:pPr>
            <a:r>
              <a:t/>
            </a:r>
            <a:endParaRPr b="1" i="0" sz="2400" u="none" cap="none" strike="noStrike">
              <a:solidFill>
                <a:srgbClr val="FFFFFF"/>
              </a:solidFill>
              <a:latin typeface="Arial Narrow"/>
              <a:ea typeface="Arial Narrow"/>
              <a:cs typeface="Arial Narrow"/>
              <a:sym typeface="Arial Narrow"/>
            </a:endParaRPr>
          </a:p>
        </p:txBody>
      </p:sp>
      <p:sp>
        <p:nvSpPr>
          <p:cNvPr id="146" name="Google Shape;146;p1"/>
          <p:cNvSpPr txBox="1"/>
          <p:nvPr/>
        </p:nvSpPr>
        <p:spPr>
          <a:xfrm>
            <a:off x="260717" y="4711540"/>
            <a:ext cx="11778884" cy="2045495"/>
          </a:xfrm>
          <a:prstGeom prst="rect">
            <a:avLst/>
          </a:prstGeom>
          <a:noFill/>
          <a:ln>
            <a:noFill/>
          </a:ln>
        </p:spPr>
        <p:txBody>
          <a:bodyPr anchorCtr="0" anchor="ctr" bIns="71825" lIns="143675" spcFirstLastPara="1" rIns="143675" wrap="square" tIns="71825">
            <a:noAutofit/>
          </a:bodyPr>
          <a:lstStyle/>
          <a:p>
            <a:pPr indent="0" lvl="1" marL="0" marR="0" rtl="0" algn="just">
              <a:lnSpc>
                <a:spcPct val="100000"/>
              </a:lnSpc>
              <a:spcBef>
                <a:spcPts val="0"/>
              </a:spcBef>
              <a:spcAft>
                <a:spcPts val="0"/>
              </a:spcAft>
              <a:buClr>
                <a:srgbClr val="FFFFFF"/>
              </a:buClr>
              <a:buSzPts val="4400"/>
              <a:buFont typeface="Arial"/>
              <a:buNone/>
            </a:pPr>
            <a:r>
              <a:rPr b="1" i="0" lang="en-US" sz="4400" u="none" cap="none" strike="noStrike">
                <a:solidFill>
                  <a:srgbClr val="FFFFFF"/>
                </a:solidFill>
                <a:latin typeface="Arial Black"/>
                <a:ea typeface="Arial Black"/>
                <a:cs typeface="Arial Black"/>
                <a:sym typeface="Arial Black"/>
              </a:rPr>
              <a:t>GREEN ECONOMIC  GROWTH PROGRAM FOR PAPUA PROVINCES </a:t>
            </a:r>
            <a:endParaRPr/>
          </a:p>
          <a:p>
            <a:pPr indent="0" lvl="1" marL="0" marR="0" rtl="0" algn="just">
              <a:lnSpc>
                <a:spcPct val="100000"/>
              </a:lnSpc>
              <a:spcBef>
                <a:spcPts val="0"/>
              </a:spcBef>
              <a:spcAft>
                <a:spcPts val="0"/>
              </a:spcAft>
              <a:buClr>
                <a:schemeClr val="dk1"/>
              </a:buClr>
              <a:buSzPts val="3600"/>
              <a:buFont typeface="Arial"/>
              <a:buNone/>
            </a:pPr>
            <a:r>
              <a:t/>
            </a:r>
            <a:endParaRPr b="1" i="0" sz="3600" u="none" cap="none" strike="noStrike">
              <a:solidFill>
                <a:srgbClr val="FFFFFF"/>
              </a:solidFill>
              <a:latin typeface="Century Gothic"/>
              <a:ea typeface="Century Gothic"/>
              <a:cs typeface="Century Gothic"/>
              <a:sym typeface="Century Gothic"/>
            </a:endParaRPr>
          </a:p>
        </p:txBody>
      </p:sp>
      <p:sp>
        <p:nvSpPr>
          <p:cNvPr id="147" name="Google Shape;147;p1"/>
          <p:cNvSpPr txBox="1"/>
          <p:nvPr>
            <p:ph idx="12" type="sldNum"/>
          </p:nvPr>
        </p:nvSpPr>
        <p:spPr>
          <a:xfrm>
            <a:off x="12915900" y="9534526"/>
            <a:ext cx="4114800" cy="547688"/>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88888"/>
              </a:buClr>
              <a:buSzPts val="1800"/>
              <a:buFont typeface="Calibri"/>
              <a:buNone/>
            </a:pPr>
            <a:fld id="{00000000-1234-1234-1234-123412341234}" type="slidenum">
              <a:rPr b="0" i="0" lang="en-US" sz="1800" u="none" cap="none" strike="noStrike">
                <a:solidFill>
                  <a:srgbClr val="888888"/>
                </a:solidFill>
                <a:latin typeface="Calibri"/>
                <a:ea typeface="Calibri"/>
                <a:cs typeface="Calibri"/>
                <a:sym typeface="Calibri"/>
              </a:rPr>
              <a:t>‹#›</a:t>
            </a:fld>
            <a:endParaRPr b="0" i="0" sz="1800" u="none" cap="none" strike="noStrike">
              <a:solidFill>
                <a:srgbClr val="888888"/>
              </a:solidFill>
              <a:latin typeface="Calibri"/>
              <a:ea typeface="Calibri"/>
              <a:cs typeface="Calibri"/>
              <a:sym typeface="Calibri"/>
            </a:endParaRPr>
          </a:p>
        </p:txBody>
      </p:sp>
      <p:sp>
        <p:nvSpPr>
          <p:cNvPr id="148" name="Google Shape;148;p1"/>
          <p:cNvSpPr txBox="1"/>
          <p:nvPr/>
        </p:nvSpPr>
        <p:spPr>
          <a:xfrm>
            <a:off x="221722" y="9295534"/>
            <a:ext cx="7908542" cy="1814513"/>
          </a:xfrm>
          <a:prstGeom prst="rect">
            <a:avLst/>
          </a:prstGeom>
          <a:noFill/>
          <a:ln>
            <a:noFill/>
          </a:ln>
        </p:spPr>
        <p:txBody>
          <a:bodyPr anchorCtr="0" anchor="t" bIns="71825" lIns="143675" spcFirstLastPara="1" rIns="143675" wrap="square" tIns="71825">
            <a:noAutofit/>
          </a:bodyPr>
          <a:lstStyle/>
          <a:p>
            <a:pPr indent="-683420" lvl="0" marL="683420" marR="0" rtl="0" algn="l">
              <a:lnSpc>
                <a:spcPct val="100000"/>
              </a:lnSpc>
              <a:spcBef>
                <a:spcPts val="0"/>
              </a:spcBef>
              <a:spcAft>
                <a:spcPts val="0"/>
              </a:spcAft>
              <a:buClr>
                <a:schemeClr val="lt1"/>
              </a:buClr>
              <a:buSzPts val="3000"/>
              <a:buFont typeface="Arial"/>
              <a:buNone/>
            </a:pPr>
            <a:r>
              <a:rPr b="0" i="0" lang="en-US" sz="3000" u="none" cap="none" strike="noStrike">
                <a:solidFill>
                  <a:schemeClr val="lt1"/>
                </a:solidFill>
                <a:latin typeface="Arial Narrow"/>
                <a:ea typeface="Arial Narrow"/>
                <a:cs typeface="Arial Narrow"/>
                <a:sym typeface="Arial Narrow"/>
              </a:rPr>
              <a:t>Bali 12 April 2023</a:t>
            </a:r>
            <a:endParaRPr/>
          </a:p>
        </p:txBody>
      </p:sp>
      <p:pic>
        <p:nvPicPr>
          <p:cNvPr id="149" name="Google Shape;149;p1"/>
          <p:cNvPicPr preferRelativeResize="0"/>
          <p:nvPr/>
        </p:nvPicPr>
        <p:blipFill rotWithShape="1">
          <a:blip r:embed="rId4">
            <a:alphaModFix/>
          </a:blip>
          <a:srcRect b="0" l="0" r="0" t="0"/>
          <a:stretch/>
        </p:blipFill>
        <p:spPr>
          <a:xfrm>
            <a:off x="7822329" y="126479"/>
            <a:ext cx="2464595" cy="2499095"/>
          </a:xfrm>
          <a:prstGeom prst="rect">
            <a:avLst/>
          </a:prstGeom>
          <a:noFill/>
          <a:ln>
            <a:noFill/>
          </a:ln>
          <a:effectLst>
            <a:outerShdw blurRad="50800" rotWithShape="0" algn="tl" dir="2700000" dist="38100">
              <a:srgbClr val="000000">
                <a:alpha val="40000"/>
              </a:srgbClr>
            </a:outerShdw>
          </a:effectLst>
        </p:spPr>
      </p:pic>
      <p:grpSp>
        <p:nvGrpSpPr>
          <p:cNvPr id="150" name="Google Shape;150;p1"/>
          <p:cNvGrpSpPr/>
          <p:nvPr/>
        </p:nvGrpSpPr>
        <p:grpSpPr>
          <a:xfrm>
            <a:off x="221723" y="111202"/>
            <a:ext cx="6699254" cy="765098"/>
            <a:chOff x="1905000" y="298450"/>
            <a:chExt cx="6941705" cy="657860"/>
          </a:xfrm>
        </p:grpSpPr>
        <p:sp>
          <p:nvSpPr>
            <p:cNvPr id="151" name="Google Shape;151;p1"/>
            <p:cNvSpPr/>
            <p:nvPr/>
          </p:nvSpPr>
          <p:spPr>
            <a:xfrm>
              <a:off x="1905000" y="351790"/>
              <a:ext cx="946785" cy="47117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52" name="Google Shape;152;p1"/>
            <p:cNvSpPr/>
            <p:nvPr/>
          </p:nvSpPr>
          <p:spPr>
            <a:xfrm>
              <a:off x="3175635" y="388620"/>
              <a:ext cx="522605" cy="470535"/>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53" name="Google Shape;153;p1"/>
            <p:cNvSpPr/>
            <p:nvPr/>
          </p:nvSpPr>
          <p:spPr>
            <a:xfrm>
              <a:off x="3886200" y="388620"/>
              <a:ext cx="488950" cy="478155"/>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54" name="Google Shape;154;p1"/>
            <p:cNvSpPr/>
            <p:nvPr/>
          </p:nvSpPr>
          <p:spPr>
            <a:xfrm>
              <a:off x="4563110" y="387985"/>
              <a:ext cx="451485" cy="47879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sp>
          <p:nvSpPr>
            <p:cNvPr id="155" name="Google Shape;155;p1"/>
            <p:cNvSpPr/>
            <p:nvPr/>
          </p:nvSpPr>
          <p:spPr>
            <a:xfrm>
              <a:off x="6705403" y="342912"/>
              <a:ext cx="2141302" cy="517063"/>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800"/>
                <a:buFont typeface="Calibri"/>
                <a:buNone/>
              </a:pPr>
              <a:r>
                <a:t/>
              </a:r>
              <a:endParaRPr b="0" i="0" sz="1800" u="none" cap="none" strike="noStrike">
                <a:solidFill>
                  <a:srgbClr val="000000"/>
                </a:solidFill>
                <a:latin typeface="Calibri"/>
                <a:ea typeface="Calibri"/>
                <a:cs typeface="Calibri"/>
                <a:sym typeface="Calibri"/>
              </a:endParaRPr>
            </a:p>
          </p:txBody>
        </p:sp>
        <p:pic>
          <p:nvPicPr>
            <p:cNvPr descr="Horizontal_RGB_294" id="156" name="Google Shape;156;p1"/>
            <p:cNvPicPr preferRelativeResize="0"/>
            <p:nvPr/>
          </p:nvPicPr>
          <p:blipFill rotWithShape="1">
            <a:blip r:embed="rId10">
              <a:alphaModFix/>
            </a:blip>
            <a:srcRect b="0" l="0" r="0" t="0"/>
            <a:stretch/>
          </p:blipFill>
          <p:spPr>
            <a:xfrm>
              <a:off x="5014595" y="298450"/>
              <a:ext cx="1691005" cy="657860"/>
            </a:xfrm>
            <a:prstGeom prst="rect">
              <a:avLst/>
            </a:prstGeom>
            <a:noFill/>
            <a:ln>
              <a:noFill/>
            </a:ln>
          </p:spPr>
        </p:pic>
      </p:gr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10"/>
          <p:cNvSpPr txBox="1"/>
          <p:nvPr/>
        </p:nvSpPr>
        <p:spPr>
          <a:xfrm>
            <a:off x="10308527" y="529589"/>
            <a:ext cx="4314635" cy="1185291"/>
          </a:xfrm>
          <a:prstGeom prst="rect">
            <a:avLst/>
          </a:prstGeom>
          <a:noFill/>
          <a:ln>
            <a:noFill/>
          </a:ln>
        </p:spPr>
        <p:txBody>
          <a:bodyPr anchorCtr="0" anchor="t" bIns="0" lIns="0" spcFirstLastPara="1" rIns="0" wrap="square" tIns="9250">
            <a:noAutofit/>
          </a:bodyPr>
          <a:lstStyle/>
          <a:p>
            <a:pPr indent="0" lvl="0" marL="0" marR="0" rtl="0" algn="l">
              <a:lnSpc>
                <a:spcPct val="100000"/>
              </a:lnSpc>
              <a:spcBef>
                <a:spcPts val="0"/>
              </a:spcBef>
              <a:spcAft>
                <a:spcPts val="0"/>
              </a:spcAft>
              <a:buNone/>
            </a:pPr>
            <a:r>
              <a:t/>
            </a:r>
            <a:endParaRPr sz="142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Hasil</a:t>
            </a:r>
            <a:endParaRPr sz="4200">
              <a:solidFill>
                <a:srgbClr val="000000"/>
              </a:solidFill>
              <a:latin typeface="Arial"/>
              <a:ea typeface="Arial"/>
              <a:cs typeface="Arial"/>
              <a:sym typeface="Arial"/>
            </a:endParaRPr>
          </a:p>
        </p:txBody>
      </p:sp>
      <p:sp>
        <p:nvSpPr>
          <p:cNvPr id="413" name="Google Shape;413;p10"/>
          <p:cNvSpPr txBox="1"/>
          <p:nvPr/>
        </p:nvSpPr>
        <p:spPr>
          <a:xfrm>
            <a:off x="13808201" y="529589"/>
            <a:ext cx="2137029" cy="1185291"/>
          </a:xfrm>
          <a:prstGeom prst="rect">
            <a:avLst/>
          </a:prstGeom>
          <a:noFill/>
          <a:ln>
            <a:noFill/>
          </a:ln>
        </p:spPr>
        <p:txBody>
          <a:bodyPr anchorCtr="0" anchor="t" bIns="0" lIns="0" spcFirstLastPara="1" rIns="0" wrap="square" tIns="9250">
            <a:noAutofit/>
          </a:bodyPr>
          <a:lstStyle/>
          <a:p>
            <a:pPr indent="0" lvl="0" marL="0" marR="0" rtl="0" algn="l">
              <a:lnSpc>
                <a:spcPct val="100000"/>
              </a:lnSpc>
              <a:spcBef>
                <a:spcPts val="0"/>
              </a:spcBef>
              <a:spcAft>
                <a:spcPts val="0"/>
              </a:spcAft>
              <a:buNone/>
            </a:pPr>
            <a:r>
              <a:t/>
            </a:r>
            <a:endParaRPr sz="142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414" name="Google Shape;414;p10"/>
          <p:cNvSpPr txBox="1"/>
          <p:nvPr/>
        </p:nvSpPr>
        <p:spPr>
          <a:xfrm>
            <a:off x="11653637" y="1188721"/>
            <a:ext cx="2710443" cy="1025270"/>
          </a:xfrm>
          <a:prstGeom prst="rect">
            <a:avLst/>
          </a:prstGeom>
          <a:noFill/>
          <a:ln>
            <a:noFill/>
          </a:ln>
        </p:spPr>
        <p:txBody>
          <a:bodyPr anchorCtr="0" anchor="t" bIns="0" lIns="0" spcFirstLastPara="1" rIns="0" wrap="square" tIns="832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81532D"/>
                </a:solidFill>
                <a:latin typeface="Arial"/>
                <a:ea typeface="Arial"/>
                <a:cs typeface="Arial"/>
                <a:sym typeface="Arial"/>
              </a:rPr>
              <a:t>atif</a:t>
            </a:r>
            <a:endParaRPr sz="3600">
              <a:solidFill>
                <a:srgbClr val="000000"/>
              </a:solidFill>
              <a:latin typeface="Arial"/>
              <a:ea typeface="Arial"/>
              <a:cs typeface="Arial"/>
              <a:sym typeface="Arial"/>
            </a:endParaRPr>
          </a:p>
        </p:txBody>
      </p:sp>
      <p:sp>
        <p:nvSpPr>
          <p:cNvPr id="415" name="Google Shape;415;p10"/>
          <p:cNvSpPr txBox="1"/>
          <p:nvPr/>
        </p:nvSpPr>
        <p:spPr>
          <a:xfrm>
            <a:off x="12975677" y="1188721"/>
            <a:ext cx="3628683" cy="1025270"/>
          </a:xfrm>
          <a:prstGeom prst="rect">
            <a:avLst/>
          </a:prstGeom>
          <a:noFill/>
          <a:ln>
            <a:noFill/>
          </a:ln>
        </p:spPr>
        <p:txBody>
          <a:bodyPr anchorCtr="0" anchor="t" bIns="0" lIns="0" spcFirstLastPara="1" rIns="0" wrap="square" tIns="832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81532D"/>
                </a:solidFill>
                <a:latin typeface="Arial"/>
                <a:ea typeface="Arial"/>
                <a:cs typeface="Arial"/>
                <a:sym typeface="Arial"/>
              </a:rPr>
              <a:t>mpai</a:t>
            </a:r>
            <a:endParaRPr sz="3600">
              <a:solidFill>
                <a:srgbClr val="000000"/>
              </a:solidFill>
              <a:latin typeface="Arial"/>
              <a:ea typeface="Arial"/>
              <a:cs typeface="Arial"/>
              <a:sym typeface="Arial"/>
            </a:endParaRPr>
          </a:p>
        </p:txBody>
      </p:sp>
      <p:sp>
        <p:nvSpPr>
          <p:cNvPr id="416" name="Google Shape;416;p10"/>
          <p:cNvSpPr txBox="1"/>
          <p:nvPr/>
        </p:nvSpPr>
        <p:spPr>
          <a:xfrm>
            <a:off x="3131324" y="1565911"/>
            <a:ext cx="3521316" cy="1200530"/>
          </a:xfrm>
          <a:prstGeom prst="rect">
            <a:avLst/>
          </a:prstGeom>
          <a:noFill/>
          <a:ln>
            <a:noFill/>
          </a:ln>
        </p:spPr>
        <p:txBody>
          <a:bodyPr anchorCtr="0" anchor="t" bIns="0" lIns="0" spcFirstLastPara="1" rIns="0" wrap="square" tIns="582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m</a:t>
            </a:r>
            <a:endParaRPr sz="4200">
              <a:solidFill>
                <a:srgbClr val="000000"/>
              </a:solidFill>
              <a:latin typeface="Arial"/>
              <a:ea typeface="Arial"/>
              <a:cs typeface="Arial"/>
              <a:sym typeface="Arial"/>
            </a:endParaRPr>
          </a:p>
        </p:txBody>
      </p:sp>
      <p:sp>
        <p:nvSpPr>
          <p:cNvPr id="417" name="Google Shape;417;p10"/>
          <p:cNvSpPr txBox="1"/>
          <p:nvPr/>
        </p:nvSpPr>
        <p:spPr>
          <a:xfrm>
            <a:off x="5821756" y="1565911"/>
            <a:ext cx="2152955" cy="1200530"/>
          </a:xfrm>
          <a:prstGeom prst="rect">
            <a:avLst/>
          </a:prstGeom>
          <a:noFill/>
          <a:ln>
            <a:noFill/>
          </a:ln>
        </p:spPr>
        <p:txBody>
          <a:bodyPr anchorCtr="0" anchor="t" bIns="0" lIns="0" spcFirstLastPara="1" rIns="0" wrap="square" tIns="582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418" name="Google Shape;418;p10"/>
          <p:cNvSpPr/>
          <p:nvPr/>
        </p:nvSpPr>
        <p:spPr>
          <a:xfrm>
            <a:off x="0" y="0"/>
            <a:ext cx="18238470" cy="10286997"/>
          </a:xfrm>
          <a:custGeom>
            <a:rect b="b" l="l" r="r" t="t"/>
            <a:pathLst>
              <a:path extrusionOk="0" h="6857998" w="12158980">
                <a:moveTo>
                  <a:pt x="12158980" y="6857998"/>
                </a:moveTo>
                <a:lnTo>
                  <a:pt x="12158980" y="0"/>
                </a:lnTo>
                <a:lnTo>
                  <a:pt x="0" y="0"/>
                </a:lnTo>
                <a:lnTo>
                  <a:pt x="0" y="6857998"/>
                </a:lnTo>
                <a:lnTo>
                  <a:pt x="12158980" y="6857998"/>
                </a:lnTo>
                <a:close/>
              </a:path>
            </a:pathLst>
          </a:custGeom>
          <a:solidFill>
            <a:srgbClr val="F8ECD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19" name="Google Shape;419;p10"/>
          <p:cNvSpPr/>
          <p:nvPr/>
        </p:nvSpPr>
        <p:spPr>
          <a:xfrm>
            <a:off x="16333470" y="7338060"/>
            <a:ext cx="0" cy="1923306"/>
          </a:xfrm>
          <a:custGeom>
            <a:rect b="b" l="l" r="r" t="t"/>
            <a:pathLst>
              <a:path extrusionOk="0" h="1282204" w="120000">
                <a:moveTo>
                  <a:pt x="0" y="1282204"/>
                </a:moveTo>
                <a:lnTo>
                  <a:pt x="0" y="0"/>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20" name="Google Shape;420;p10"/>
          <p:cNvSpPr/>
          <p:nvPr/>
        </p:nvSpPr>
        <p:spPr>
          <a:xfrm>
            <a:off x="16270987" y="6217730"/>
            <a:ext cx="28004" cy="23241"/>
          </a:xfrm>
          <a:custGeom>
            <a:rect b="b" l="l" r="r" t="t"/>
            <a:pathLst>
              <a:path extrusionOk="0" h="15494" w="18669">
                <a:moveTo>
                  <a:pt x="18415" y="0"/>
                </a:moveTo>
                <a:lnTo>
                  <a:pt x="0" y="254"/>
                </a:lnTo>
                <a:lnTo>
                  <a:pt x="253" y="15494"/>
                </a:lnTo>
                <a:lnTo>
                  <a:pt x="18669" y="15240"/>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21" name="Google Shape;421;p10"/>
          <p:cNvSpPr/>
          <p:nvPr/>
        </p:nvSpPr>
        <p:spPr>
          <a:xfrm>
            <a:off x="16215742" y="6218300"/>
            <a:ext cx="28004" cy="23240"/>
          </a:xfrm>
          <a:custGeom>
            <a:rect b="b" l="l" r="r" t="t"/>
            <a:pathLst>
              <a:path extrusionOk="0" h="15494" w="18669">
                <a:moveTo>
                  <a:pt x="18414" y="0"/>
                </a:moveTo>
                <a:lnTo>
                  <a:pt x="0" y="254"/>
                </a:lnTo>
                <a:lnTo>
                  <a:pt x="253" y="15494"/>
                </a:lnTo>
                <a:lnTo>
                  <a:pt x="18669" y="15240"/>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22" name="Google Shape;422;p10"/>
          <p:cNvSpPr/>
          <p:nvPr/>
        </p:nvSpPr>
        <p:spPr>
          <a:xfrm>
            <a:off x="16160496" y="6219063"/>
            <a:ext cx="28002" cy="23049"/>
          </a:xfrm>
          <a:custGeom>
            <a:rect b="b" l="l" r="r" t="t"/>
            <a:pathLst>
              <a:path extrusionOk="0" h="15366" w="18668">
                <a:moveTo>
                  <a:pt x="18414" y="0"/>
                </a:moveTo>
                <a:lnTo>
                  <a:pt x="0" y="126"/>
                </a:lnTo>
                <a:lnTo>
                  <a:pt x="253" y="15366"/>
                </a:lnTo>
                <a:lnTo>
                  <a:pt x="18668" y="15239"/>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23" name="Google Shape;423;p10"/>
          <p:cNvSpPr/>
          <p:nvPr/>
        </p:nvSpPr>
        <p:spPr>
          <a:xfrm>
            <a:off x="16105442" y="6219635"/>
            <a:ext cx="28004" cy="23049"/>
          </a:xfrm>
          <a:custGeom>
            <a:rect b="b" l="l" r="r" t="t"/>
            <a:pathLst>
              <a:path extrusionOk="0" h="15366" w="18669">
                <a:moveTo>
                  <a:pt x="18415" y="0"/>
                </a:moveTo>
                <a:lnTo>
                  <a:pt x="0" y="253"/>
                </a:lnTo>
                <a:lnTo>
                  <a:pt x="254" y="15366"/>
                </a:lnTo>
                <a:lnTo>
                  <a:pt x="18669" y="15239"/>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24" name="Google Shape;424;p10"/>
          <p:cNvSpPr/>
          <p:nvPr/>
        </p:nvSpPr>
        <p:spPr>
          <a:xfrm>
            <a:off x="16050197" y="6220207"/>
            <a:ext cx="28004" cy="23240"/>
          </a:xfrm>
          <a:custGeom>
            <a:rect b="b" l="l" r="r" t="t"/>
            <a:pathLst>
              <a:path extrusionOk="0" h="15494" w="18669">
                <a:moveTo>
                  <a:pt x="18415" y="0"/>
                </a:moveTo>
                <a:lnTo>
                  <a:pt x="0" y="254"/>
                </a:lnTo>
                <a:lnTo>
                  <a:pt x="253" y="15494"/>
                </a:lnTo>
                <a:lnTo>
                  <a:pt x="18669" y="15240"/>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25" name="Google Shape;425;p10"/>
          <p:cNvSpPr/>
          <p:nvPr/>
        </p:nvSpPr>
        <p:spPr>
          <a:xfrm>
            <a:off x="15994952" y="6220778"/>
            <a:ext cx="28004" cy="23240"/>
          </a:xfrm>
          <a:custGeom>
            <a:rect b="b" l="l" r="r" t="t"/>
            <a:pathLst>
              <a:path extrusionOk="0" h="15493" w="18669">
                <a:moveTo>
                  <a:pt x="18415" y="0"/>
                </a:moveTo>
                <a:lnTo>
                  <a:pt x="0" y="253"/>
                </a:lnTo>
                <a:lnTo>
                  <a:pt x="253" y="15493"/>
                </a:lnTo>
                <a:lnTo>
                  <a:pt x="18669" y="15239"/>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26" name="Google Shape;426;p10"/>
          <p:cNvSpPr/>
          <p:nvPr/>
        </p:nvSpPr>
        <p:spPr>
          <a:xfrm>
            <a:off x="15939897" y="6221540"/>
            <a:ext cx="27813" cy="23051"/>
          </a:xfrm>
          <a:custGeom>
            <a:rect b="b" l="l" r="r" t="t"/>
            <a:pathLst>
              <a:path extrusionOk="0" h="15367" w="18542">
                <a:moveTo>
                  <a:pt x="18287" y="0"/>
                </a:moveTo>
                <a:lnTo>
                  <a:pt x="0" y="126"/>
                </a:lnTo>
                <a:lnTo>
                  <a:pt x="253" y="15366"/>
                </a:lnTo>
                <a:lnTo>
                  <a:pt x="18542" y="15239"/>
                </a:lnTo>
                <a:lnTo>
                  <a:pt x="1828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27" name="Google Shape;427;p10"/>
          <p:cNvSpPr/>
          <p:nvPr/>
        </p:nvSpPr>
        <p:spPr>
          <a:xfrm>
            <a:off x="15884652" y="6222112"/>
            <a:ext cx="28002" cy="23240"/>
          </a:xfrm>
          <a:custGeom>
            <a:rect b="b" l="l" r="r" t="t"/>
            <a:pathLst>
              <a:path extrusionOk="0" h="15494" w="18668">
                <a:moveTo>
                  <a:pt x="18414" y="0"/>
                </a:moveTo>
                <a:lnTo>
                  <a:pt x="0" y="253"/>
                </a:lnTo>
                <a:lnTo>
                  <a:pt x="253" y="15493"/>
                </a:lnTo>
                <a:lnTo>
                  <a:pt x="18668" y="15239"/>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28" name="Google Shape;428;p10"/>
          <p:cNvSpPr/>
          <p:nvPr/>
        </p:nvSpPr>
        <p:spPr>
          <a:xfrm>
            <a:off x="15829407" y="6222682"/>
            <a:ext cx="28002" cy="23240"/>
          </a:xfrm>
          <a:custGeom>
            <a:rect b="b" l="l" r="r" t="t"/>
            <a:pathLst>
              <a:path extrusionOk="0" h="15494" w="18668">
                <a:moveTo>
                  <a:pt x="18414" y="0"/>
                </a:moveTo>
                <a:lnTo>
                  <a:pt x="0" y="254"/>
                </a:lnTo>
                <a:lnTo>
                  <a:pt x="253" y="15494"/>
                </a:lnTo>
                <a:lnTo>
                  <a:pt x="18668" y="15240"/>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29" name="Google Shape;429;p10"/>
          <p:cNvSpPr/>
          <p:nvPr/>
        </p:nvSpPr>
        <p:spPr>
          <a:xfrm>
            <a:off x="15774163" y="6223445"/>
            <a:ext cx="28004" cy="23051"/>
          </a:xfrm>
          <a:custGeom>
            <a:rect b="b" l="l" r="r" t="t"/>
            <a:pathLst>
              <a:path extrusionOk="0" h="15366" w="18669">
                <a:moveTo>
                  <a:pt x="18415" y="0"/>
                </a:moveTo>
                <a:lnTo>
                  <a:pt x="0" y="126"/>
                </a:lnTo>
                <a:lnTo>
                  <a:pt x="253" y="15367"/>
                </a:lnTo>
                <a:lnTo>
                  <a:pt x="18669" y="15239"/>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30" name="Google Shape;430;p10"/>
          <p:cNvSpPr/>
          <p:nvPr/>
        </p:nvSpPr>
        <p:spPr>
          <a:xfrm>
            <a:off x="15719108" y="6224017"/>
            <a:ext cx="28004" cy="23240"/>
          </a:xfrm>
          <a:custGeom>
            <a:rect b="b" l="l" r="r" t="t"/>
            <a:pathLst>
              <a:path extrusionOk="0" h="15494" w="18669">
                <a:moveTo>
                  <a:pt x="18288" y="0"/>
                </a:moveTo>
                <a:lnTo>
                  <a:pt x="0" y="253"/>
                </a:lnTo>
                <a:lnTo>
                  <a:pt x="253" y="15493"/>
                </a:lnTo>
                <a:lnTo>
                  <a:pt x="18669" y="15239"/>
                </a:lnTo>
                <a:lnTo>
                  <a:pt x="18288"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31" name="Google Shape;431;p10"/>
          <p:cNvSpPr/>
          <p:nvPr/>
        </p:nvSpPr>
        <p:spPr>
          <a:xfrm>
            <a:off x="15663863" y="6224588"/>
            <a:ext cx="28004" cy="23240"/>
          </a:xfrm>
          <a:custGeom>
            <a:rect b="b" l="l" r="r" t="t"/>
            <a:pathLst>
              <a:path extrusionOk="0" h="15494" w="18669">
                <a:moveTo>
                  <a:pt x="18415" y="0"/>
                </a:moveTo>
                <a:lnTo>
                  <a:pt x="0" y="254"/>
                </a:lnTo>
                <a:lnTo>
                  <a:pt x="253" y="15493"/>
                </a:lnTo>
                <a:lnTo>
                  <a:pt x="18669" y="15239"/>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32" name="Google Shape;432;p10"/>
          <p:cNvSpPr/>
          <p:nvPr/>
        </p:nvSpPr>
        <p:spPr>
          <a:xfrm>
            <a:off x="15608618" y="6225158"/>
            <a:ext cx="28004" cy="23240"/>
          </a:xfrm>
          <a:custGeom>
            <a:rect b="b" l="l" r="r" t="t"/>
            <a:pathLst>
              <a:path extrusionOk="0" h="15494" w="18669">
                <a:moveTo>
                  <a:pt x="18414" y="0"/>
                </a:moveTo>
                <a:lnTo>
                  <a:pt x="0" y="254"/>
                </a:lnTo>
                <a:lnTo>
                  <a:pt x="253" y="15494"/>
                </a:lnTo>
                <a:lnTo>
                  <a:pt x="18669" y="15240"/>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33" name="Google Shape;433;p10"/>
          <p:cNvSpPr/>
          <p:nvPr/>
        </p:nvSpPr>
        <p:spPr>
          <a:xfrm>
            <a:off x="15553373" y="6225922"/>
            <a:ext cx="28002" cy="23051"/>
          </a:xfrm>
          <a:custGeom>
            <a:rect b="b" l="l" r="r" t="t"/>
            <a:pathLst>
              <a:path extrusionOk="0" h="15366" w="18668">
                <a:moveTo>
                  <a:pt x="18414" y="0"/>
                </a:moveTo>
                <a:lnTo>
                  <a:pt x="0" y="127"/>
                </a:lnTo>
                <a:lnTo>
                  <a:pt x="253" y="15367"/>
                </a:lnTo>
                <a:lnTo>
                  <a:pt x="18668" y="15240"/>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34" name="Google Shape;434;p10"/>
          <p:cNvSpPr/>
          <p:nvPr/>
        </p:nvSpPr>
        <p:spPr>
          <a:xfrm>
            <a:off x="15498319" y="6226493"/>
            <a:ext cx="28004" cy="23240"/>
          </a:xfrm>
          <a:custGeom>
            <a:rect b="b" l="l" r="r" t="t"/>
            <a:pathLst>
              <a:path extrusionOk="0" h="15494" w="18669">
                <a:moveTo>
                  <a:pt x="18415" y="0"/>
                </a:moveTo>
                <a:lnTo>
                  <a:pt x="0" y="253"/>
                </a:lnTo>
                <a:lnTo>
                  <a:pt x="254" y="15493"/>
                </a:lnTo>
                <a:lnTo>
                  <a:pt x="18669" y="15239"/>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35" name="Google Shape;435;p10"/>
          <p:cNvSpPr/>
          <p:nvPr/>
        </p:nvSpPr>
        <p:spPr>
          <a:xfrm>
            <a:off x="15443074" y="6227065"/>
            <a:ext cx="28004" cy="23240"/>
          </a:xfrm>
          <a:custGeom>
            <a:rect b="b" l="l" r="r" t="t"/>
            <a:pathLst>
              <a:path extrusionOk="0" h="15494" w="18669">
                <a:moveTo>
                  <a:pt x="18415" y="0"/>
                </a:moveTo>
                <a:lnTo>
                  <a:pt x="0" y="254"/>
                </a:lnTo>
                <a:lnTo>
                  <a:pt x="253" y="15493"/>
                </a:lnTo>
                <a:lnTo>
                  <a:pt x="18669" y="15240"/>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36" name="Google Shape;436;p10"/>
          <p:cNvSpPr/>
          <p:nvPr/>
        </p:nvSpPr>
        <p:spPr>
          <a:xfrm>
            <a:off x="15387829" y="6227825"/>
            <a:ext cx="28004" cy="23051"/>
          </a:xfrm>
          <a:custGeom>
            <a:rect b="b" l="l" r="r" t="t"/>
            <a:pathLst>
              <a:path extrusionOk="0" h="15367" w="18669">
                <a:moveTo>
                  <a:pt x="18415" y="0"/>
                </a:moveTo>
                <a:lnTo>
                  <a:pt x="0" y="127"/>
                </a:lnTo>
                <a:lnTo>
                  <a:pt x="253" y="15367"/>
                </a:lnTo>
                <a:lnTo>
                  <a:pt x="18669" y="15240"/>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37" name="Google Shape;437;p10"/>
          <p:cNvSpPr/>
          <p:nvPr/>
        </p:nvSpPr>
        <p:spPr>
          <a:xfrm>
            <a:off x="15332774" y="6228398"/>
            <a:ext cx="27813" cy="23051"/>
          </a:xfrm>
          <a:custGeom>
            <a:rect b="b" l="l" r="r" t="t"/>
            <a:pathLst>
              <a:path extrusionOk="0" h="15366" w="18542">
                <a:moveTo>
                  <a:pt x="18287" y="0"/>
                </a:moveTo>
                <a:lnTo>
                  <a:pt x="0" y="254"/>
                </a:lnTo>
                <a:lnTo>
                  <a:pt x="253" y="15367"/>
                </a:lnTo>
                <a:lnTo>
                  <a:pt x="18542" y="15240"/>
                </a:lnTo>
                <a:lnTo>
                  <a:pt x="1828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38" name="Google Shape;438;p10"/>
          <p:cNvSpPr/>
          <p:nvPr/>
        </p:nvSpPr>
        <p:spPr>
          <a:xfrm>
            <a:off x="15277529" y="6228970"/>
            <a:ext cx="28004" cy="23240"/>
          </a:xfrm>
          <a:custGeom>
            <a:rect b="b" l="l" r="r" t="t"/>
            <a:pathLst>
              <a:path extrusionOk="0" h="15494" w="18669">
                <a:moveTo>
                  <a:pt x="18414" y="0"/>
                </a:moveTo>
                <a:lnTo>
                  <a:pt x="0" y="253"/>
                </a:lnTo>
                <a:lnTo>
                  <a:pt x="253" y="15493"/>
                </a:lnTo>
                <a:lnTo>
                  <a:pt x="18669" y="15239"/>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39" name="Google Shape;439;p10"/>
          <p:cNvSpPr/>
          <p:nvPr/>
        </p:nvSpPr>
        <p:spPr>
          <a:xfrm>
            <a:off x="15222284" y="6229541"/>
            <a:ext cx="28002" cy="23240"/>
          </a:xfrm>
          <a:custGeom>
            <a:rect b="b" l="l" r="r" t="t"/>
            <a:pathLst>
              <a:path extrusionOk="0" h="15494" w="18668">
                <a:moveTo>
                  <a:pt x="18414" y="0"/>
                </a:moveTo>
                <a:lnTo>
                  <a:pt x="0" y="254"/>
                </a:lnTo>
                <a:lnTo>
                  <a:pt x="253" y="15493"/>
                </a:lnTo>
                <a:lnTo>
                  <a:pt x="18668" y="15240"/>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40" name="Google Shape;440;p10"/>
          <p:cNvSpPr/>
          <p:nvPr/>
        </p:nvSpPr>
        <p:spPr>
          <a:xfrm>
            <a:off x="15167039" y="6230303"/>
            <a:ext cx="28004" cy="23049"/>
          </a:xfrm>
          <a:custGeom>
            <a:rect b="b" l="l" r="r" t="t"/>
            <a:pathLst>
              <a:path extrusionOk="0" h="15366" w="18669">
                <a:moveTo>
                  <a:pt x="18415" y="0"/>
                </a:moveTo>
                <a:lnTo>
                  <a:pt x="0" y="126"/>
                </a:lnTo>
                <a:lnTo>
                  <a:pt x="254" y="15366"/>
                </a:lnTo>
                <a:lnTo>
                  <a:pt x="18669" y="15239"/>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41" name="Google Shape;441;p10"/>
          <p:cNvSpPr/>
          <p:nvPr/>
        </p:nvSpPr>
        <p:spPr>
          <a:xfrm>
            <a:off x="15111985" y="6230875"/>
            <a:ext cx="28004" cy="23240"/>
          </a:xfrm>
          <a:custGeom>
            <a:rect b="b" l="l" r="r" t="t"/>
            <a:pathLst>
              <a:path extrusionOk="0" h="15494" w="18669">
                <a:moveTo>
                  <a:pt x="18288" y="0"/>
                </a:moveTo>
                <a:lnTo>
                  <a:pt x="0" y="253"/>
                </a:lnTo>
                <a:lnTo>
                  <a:pt x="253" y="15493"/>
                </a:lnTo>
                <a:lnTo>
                  <a:pt x="18669" y="15239"/>
                </a:lnTo>
                <a:lnTo>
                  <a:pt x="18288"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42" name="Google Shape;442;p10"/>
          <p:cNvSpPr/>
          <p:nvPr/>
        </p:nvSpPr>
        <p:spPr>
          <a:xfrm>
            <a:off x="15056740" y="6231446"/>
            <a:ext cx="28004" cy="23240"/>
          </a:xfrm>
          <a:custGeom>
            <a:rect b="b" l="l" r="r" t="t"/>
            <a:pathLst>
              <a:path extrusionOk="0" h="15494" w="18669">
                <a:moveTo>
                  <a:pt x="18415" y="0"/>
                </a:moveTo>
                <a:lnTo>
                  <a:pt x="0" y="253"/>
                </a:lnTo>
                <a:lnTo>
                  <a:pt x="253" y="15493"/>
                </a:lnTo>
                <a:lnTo>
                  <a:pt x="18669" y="15239"/>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43" name="Google Shape;443;p10"/>
          <p:cNvSpPr/>
          <p:nvPr/>
        </p:nvSpPr>
        <p:spPr>
          <a:xfrm>
            <a:off x="15001495" y="6232207"/>
            <a:ext cx="28004" cy="23051"/>
          </a:xfrm>
          <a:custGeom>
            <a:rect b="b" l="l" r="r" t="t"/>
            <a:pathLst>
              <a:path extrusionOk="0" h="15367" w="18669">
                <a:moveTo>
                  <a:pt x="18414" y="0"/>
                </a:moveTo>
                <a:lnTo>
                  <a:pt x="0" y="127"/>
                </a:lnTo>
                <a:lnTo>
                  <a:pt x="253" y="15367"/>
                </a:lnTo>
                <a:lnTo>
                  <a:pt x="18669" y="15240"/>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44" name="Google Shape;444;p10"/>
          <p:cNvSpPr/>
          <p:nvPr/>
        </p:nvSpPr>
        <p:spPr>
          <a:xfrm>
            <a:off x="14946249" y="6232780"/>
            <a:ext cx="28002" cy="23240"/>
          </a:xfrm>
          <a:custGeom>
            <a:rect b="b" l="l" r="r" t="t"/>
            <a:pathLst>
              <a:path extrusionOk="0" h="15493" w="18668">
                <a:moveTo>
                  <a:pt x="18414" y="0"/>
                </a:moveTo>
                <a:lnTo>
                  <a:pt x="0" y="253"/>
                </a:lnTo>
                <a:lnTo>
                  <a:pt x="253" y="15493"/>
                </a:lnTo>
                <a:lnTo>
                  <a:pt x="18668" y="15239"/>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45" name="Google Shape;445;p10"/>
          <p:cNvSpPr/>
          <p:nvPr/>
        </p:nvSpPr>
        <p:spPr>
          <a:xfrm>
            <a:off x="14891195" y="6233351"/>
            <a:ext cx="28002" cy="23240"/>
          </a:xfrm>
          <a:custGeom>
            <a:rect b="b" l="l" r="r" t="t"/>
            <a:pathLst>
              <a:path extrusionOk="0" h="15494" w="18668">
                <a:moveTo>
                  <a:pt x="18414" y="0"/>
                </a:moveTo>
                <a:lnTo>
                  <a:pt x="0" y="253"/>
                </a:lnTo>
                <a:lnTo>
                  <a:pt x="253" y="15493"/>
                </a:lnTo>
                <a:lnTo>
                  <a:pt x="18668" y="15239"/>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46" name="Google Shape;446;p10"/>
          <p:cNvSpPr/>
          <p:nvPr/>
        </p:nvSpPr>
        <p:spPr>
          <a:xfrm>
            <a:off x="14835950" y="6233923"/>
            <a:ext cx="28004" cy="23240"/>
          </a:xfrm>
          <a:custGeom>
            <a:rect b="b" l="l" r="r" t="t"/>
            <a:pathLst>
              <a:path extrusionOk="0" h="15494" w="18669">
                <a:moveTo>
                  <a:pt x="18415" y="0"/>
                </a:moveTo>
                <a:lnTo>
                  <a:pt x="0" y="253"/>
                </a:lnTo>
                <a:lnTo>
                  <a:pt x="253" y="15493"/>
                </a:lnTo>
                <a:lnTo>
                  <a:pt x="18669" y="15239"/>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47" name="Google Shape;447;p10"/>
          <p:cNvSpPr/>
          <p:nvPr/>
        </p:nvSpPr>
        <p:spPr>
          <a:xfrm>
            <a:off x="14780705" y="6234683"/>
            <a:ext cx="28004" cy="23051"/>
          </a:xfrm>
          <a:custGeom>
            <a:rect b="b" l="l" r="r" t="t"/>
            <a:pathLst>
              <a:path extrusionOk="0" h="15367" w="18669">
                <a:moveTo>
                  <a:pt x="18415" y="0"/>
                </a:moveTo>
                <a:lnTo>
                  <a:pt x="0" y="127"/>
                </a:lnTo>
                <a:lnTo>
                  <a:pt x="253" y="15367"/>
                </a:lnTo>
                <a:lnTo>
                  <a:pt x="18669" y="15240"/>
                </a:lnTo>
                <a:lnTo>
                  <a:pt x="184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48" name="Google Shape;448;p10"/>
          <p:cNvSpPr/>
          <p:nvPr/>
        </p:nvSpPr>
        <p:spPr>
          <a:xfrm>
            <a:off x="14725650" y="6235256"/>
            <a:ext cx="27813" cy="23240"/>
          </a:xfrm>
          <a:custGeom>
            <a:rect b="b" l="l" r="r" t="t"/>
            <a:pathLst>
              <a:path extrusionOk="0" h="15493" w="18542">
                <a:moveTo>
                  <a:pt x="18288" y="0"/>
                </a:moveTo>
                <a:lnTo>
                  <a:pt x="0" y="254"/>
                </a:lnTo>
                <a:lnTo>
                  <a:pt x="253" y="15493"/>
                </a:lnTo>
                <a:lnTo>
                  <a:pt x="18542" y="15239"/>
                </a:lnTo>
                <a:lnTo>
                  <a:pt x="18288"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49" name="Google Shape;449;p10"/>
          <p:cNvSpPr/>
          <p:nvPr/>
        </p:nvSpPr>
        <p:spPr>
          <a:xfrm>
            <a:off x="14670406" y="6235828"/>
            <a:ext cx="28004" cy="23240"/>
          </a:xfrm>
          <a:custGeom>
            <a:rect b="b" l="l" r="r" t="t"/>
            <a:pathLst>
              <a:path extrusionOk="0" h="15494" w="18669">
                <a:moveTo>
                  <a:pt x="18414" y="0"/>
                </a:moveTo>
                <a:lnTo>
                  <a:pt x="0" y="253"/>
                </a:lnTo>
                <a:lnTo>
                  <a:pt x="253" y="15493"/>
                </a:lnTo>
                <a:lnTo>
                  <a:pt x="18669" y="15239"/>
                </a:lnTo>
                <a:lnTo>
                  <a:pt x="1841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50" name="Google Shape;450;p10"/>
          <p:cNvSpPr/>
          <p:nvPr/>
        </p:nvSpPr>
        <p:spPr>
          <a:xfrm>
            <a:off x="14561821" y="6214110"/>
            <a:ext cx="80201" cy="68580"/>
          </a:xfrm>
          <a:custGeom>
            <a:rect b="b" l="l" r="r" t="t"/>
            <a:pathLst>
              <a:path extrusionOk="0" h="45720" w="53467">
                <a:moveTo>
                  <a:pt x="2286" y="32004"/>
                </a:moveTo>
                <a:lnTo>
                  <a:pt x="8381" y="39243"/>
                </a:lnTo>
                <a:lnTo>
                  <a:pt x="17145" y="44068"/>
                </a:lnTo>
                <a:lnTo>
                  <a:pt x="27940" y="45720"/>
                </a:lnTo>
                <a:lnTo>
                  <a:pt x="38735" y="43815"/>
                </a:lnTo>
                <a:lnTo>
                  <a:pt x="47371" y="38862"/>
                </a:lnTo>
                <a:lnTo>
                  <a:pt x="53213" y="31496"/>
                </a:lnTo>
                <a:lnTo>
                  <a:pt x="53467" y="30353"/>
                </a:lnTo>
                <a:lnTo>
                  <a:pt x="35814" y="30353"/>
                </a:lnTo>
                <a:lnTo>
                  <a:pt x="35560" y="15112"/>
                </a:lnTo>
                <a:lnTo>
                  <a:pt x="53213" y="14986"/>
                </a:lnTo>
                <a:lnTo>
                  <a:pt x="52831" y="13716"/>
                </a:lnTo>
                <a:lnTo>
                  <a:pt x="46863" y="6477"/>
                </a:lnTo>
                <a:lnTo>
                  <a:pt x="37973" y="1651"/>
                </a:lnTo>
                <a:lnTo>
                  <a:pt x="27177" y="0"/>
                </a:lnTo>
                <a:lnTo>
                  <a:pt x="16510" y="1905"/>
                </a:lnTo>
                <a:lnTo>
                  <a:pt x="7874" y="6858"/>
                </a:lnTo>
                <a:lnTo>
                  <a:pt x="2031" y="14224"/>
                </a:lnTo>
                <a:lnTo>
                  <a:pt x="0" y="23114"/>
                </a:lnTo>
                <a:lnTo>
                  <a:pt x="2286" y="3200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51" name="Google Shape;451;p10"/>
          <p:cNvSpPr/>
          <p:nvPr/>
        </p:nvSpPr>
        <p:spPr>
          <a:xfrm>
            <a:off x="14615160" y="6236590"/>
            <a:ext cx="28002" cy="23051"/>
          </a:xfrm>
          <a:custGeom>
            <a:rect b="b" l="l" r="r" t="t"/>
            <a:pathLst>
              <a:path extrusionOk="0" h="15367" w="18668">
                <a:moveTo>
                  <a:pt x="17652" y="0"/>
                </a:moveTo>
                <a:lnTo>
                  <a:pt x="0" y="126"/>
                </a:lnTo>
                <a:lnTo>
                  <a:pt x="253" y="15367"/>
                </a:lnTo>
                <a:lnTo>
                  <a:pt x="17906" y="15240"/>
                </a:lnTo>
                <a:lnTo>
                  <a:pt x="18668" y="12065"/>
                </a:lnTo>
                <a:lnTo>
                  <a:pt x="18414" y="3048"/>
                </a:lnTo>
                <a:lnTo>
                  <a:pt x="17652"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52" name="Google Shape;452;p10"/>
          <p:cNvSpPr/>
          <p:nvPr/>
        </p:nvSpPr>
        <p:spPr>
          <a:xfrm>
            <a:off x="14615541" y="6259449"/>
            <a:ext cx="26478" cy="189"/>
          </a:xfrm>
          <a:custGeom>
            <a:rect b="b" l="l" r="r" t="t"/>
            <a:pathLst>
              <a:path extrusionOk="0" h="126" w="17652">
                <a:moveTo>
                  <a:pt x="17652" y="0"/>
                </a:moveTo>
                <a:lnTo>
                  <a:pt x="0" y="126"/>
                </a:lnTo>
                <a:lnTo>
                  <a:pt x="17652"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53" name="Google Shape;453;p10"/>
          <p:cNvSpPr/>
          <p:nvPr/>
        </p:nvSpPr>
        <p:spPr>
          <a:xfrm>
            <a:off x="14642021" y="6254687"/>
            <a:ext cx="1142" cy="4763"/>
          </a:xfrm>
          <a:custGeom>
            <a:rect b="b" l="l" r="r" t="t"/>
            <a:pathLst>
              <a:path extrusionOk="0" h="3175" w="761">
                <a:moveTo>
                  <a:pt x="761" y="0"/>
                </a:moveTo>
                <a:lnTo>
                  <a:pt x="0" y="3174"/>
                </a:lnTo>
                <a:lnTo>
                  <a:pt x="761" y="3174"/>
                </a:lnTo>
                <a:lnTo>
                  <a:pt x="761"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54" name="Google Shape;454;p10"/>
          <p:cNvSpPr/>
          <p:nvPr/>
        </p:nvSpPr>
        <p:spPr>
          <a:xfrm>
            <a:off x="14642783" y="6241162"/>
            <a:ext cx="1905" cy="13526"/>
          </a:xfrm>
          <a:custGeom>
            <a:rect b="b" l="l" r="r" t="t"/>
            <a:pathLst>
              <a:path extrusionOk="0" h="9017" w="1270">
                <a:moveTo>
                  <a:pt x="0" y="0"/>
                </a:moveTo>
                <a:lnTo>
                  <a:pt x="253" y="9017"/>
                </a:lnTo>
                <a:lnTo>
                  <a:pt x="1270" y="4571"/>
                </a:lnTo>
                <a:lnTo>
                  <a:pt x="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55" name="Google Shape;455;p10"/>
          <p:cNvSpPr/>
          <p:nvPr/>
        </p:nvSpPr>
        <p:spPr>
          <a:xfrm>
            <a:off x="14641640" y="6236589"/>
            <a:ext cx="1142" cy="4572"/>
          </a:xfrm>
          <a:custGeom>
            <a:rect b="b" l="l" r="r" t="t"/>
            <a:pathLst>
              <a:path extrusionOk="0" h="3048" w="761">
                <a:moveTo>
                  <a:pt x="761" y="0"/>
                </a:moveTo>
                <a:lnTo>
                  <a:pt x="0" y="0"/>
                </a:lnTo>
                <a:lnTo>
                  <a:pt x="761" y="3048"/>
                </a:lnTo>
                <a:lnTo>
                  <a:pt x="761"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56" name="Google Shape;456;p10"/>
          <p:cNvSpPr/>
          <p:nvPr/>
        </p:nvSpPr>
        <p:spPr>
          <a:xfrm>
            <a:off x="16283941" y="3436619"/>
            <a:ext cx="34100" cy="1588770"/>
          </a:xfrm>
          <a:custGeom>
            <a:rect b="b" l="l" r="r" t="t"/>
            <a:pathLst>
              <a:path extrusionOk="0" h="1059180" w="22733">
                <a:moveTo>
                  <a:pt x="0" y="1059180"/>
                </a:moveTo>
                <a:lnTo>
                  <a:pt x="22733" y="0"/>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57" name="Google Shape;457;p10"/>
          <p:cNvSpPr/>
          <p:nvPr/>
        </p:nvSpPr>
        <p:spPr>
          <a:xfrm>
            <a:off x="-3810" y="-53338"/>
            <a:ext cx="8077200" cy="876299"/>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58" name="Google Shape;458;p10"/>
          <p:cNvSpPr/>
          <p:nvPr/>
        </p:nvSpPr>
        <p:spPr>
          <a:xfrm>
            <a:off x="0" y="0"/>
            <a:ext cx="8026908" cy="696468"/>
          </a:xfrm>
          <a:custGeom>
            <a:rect b="b" l="l" r="r" t="t"/>
            <a:pathLst>
              <a:path extrusionOk="0" h="464312" w="5351272">
                <a:moveTo>
                  <a:pt x="5303774" y="3555"/>
                </a:moveTo>
                <a:lnTo>
                  <a:pt x="5286142" y="0"/>
                </a:lnTo>
                <a:lnTo>
                  <a:pt x="0" y="0"/>
                </a:lnTo>
                <a:lnTo>
                  <a:pt x="0" y="464312"/>
                </a:lnTo>
                <a:lnTo>
                  <a:pt x="5273548" y="464312"/>
                </a:lnTo>
                <a:lnTo>
                  <a:pt x="5303774" y="458088"/>
                </a:lnTo>
                <a:lnTo>
                  <a:pt x="5328539" y="441451"/>
                </a:lnTo>
                <a:lnTo>
                  <a:pt x="5345176" y="416687"/>
                </a:lnTo>
                <a:lnTo>
                  <a:pt x="5351272" y="386461"/>
                </a:lnTo>
                <a:lnTo>
                  <a:pt x="5351272" y="75310"/>
                </a:lnTo>
                <a:lnTo>
                  <a:pt x="5345176" y="44957"/>
                </a:lnTo>
                <a:lnTo>
                  <a:pt x="5328539" y="20193"/>
                </a:lnTo>
                <a:lnTo>
                  <a:pt x="5303774" y="3555"/>
                </a:lnTo>
                <a:close/>
              </a:path>
            </a:pathLst>
          </a:custGeom>
          <a:solidFill>
            <a:srgbClr val="81532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59" name="Google Shape;459;p10"/>
          <p:cNvSpPr/>
          <p:nvPr/>
        </p:nvSpPr>
        <p:spPr>
          <a:xfrm>
            <a:off x="-342900" y="2956561"/>
            <a:ext cx="1459229" cy="1283969"/>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60" name="Google Shape;460;p10"/>
          <p:cNvSpPr/>
          <p:nvPr/>
        </p:nvSpPr>
        <p:spPr>
          <a:xfrm>
            <a:off x="8488681" y="262889"/>
            <a:ext cx="1767839" cy="163830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61" name="Google Shape;461;p10"/>
          <p:cNvSpPr/>
          <p:nvPr/>
        </p:nvSpPr>
        <p:spPr>
          <a:xfrm>
            <a:off x="17194531" y="49531"/>
            <a:ext cx="1082039" cy="1120139"/>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62" name="Google Shape;462;p10"/>
          <p:cNvSpPr/>
          <p:nvPr/>
        </p:nvSpPr>
        <p:spPr>
          <a:xfrm>
            <a:off x="14184631" y="3150869"/>
            <a:ext cx="3989069" cy="542163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63" name="Google Shape;463;p10"/>
          <p:cNvSpPr/>
          <p:nvPr/>
        </p:nvSpPr>
        <p:spPr>
          <a:xfrm>
            <a:off x="14352270" y="3429000"/>
            <a:ext cx="98679" cy="114300"/>
          </a:xfrm>
          <a:custGeom>
            <a:rect b="b" l="l" r="r" t="t"/>
            <a:pathLst>
              <a:path extrusionOk="0" h="76200" w="65786">
                <a:moveTo>
                  <a:pt x="65786" y="25400"/>
                </a:moveTo>
                <a:lnTo>
                  <a:pt x="65277" y="23240"/>
                </a:lnTo>
                <a:lnTo>
                  <a:pt x="58039" y="11175"/>
                </a:lnTo>
                <a:lnTo>
                  <a:pt x="47244" y="3048"/>
                </a:lnTo>
                <a:lnTo>
                  <a:pt x="34036" y="0"/>
                </a:lnTo>
                <a:lnTo>
                  <a:pt x="20827" y="3048"/>
                </a:lnTo>
                <a:lnTo>
                  <a:pt x="9905" y="11175"/>
                </a:lnTo>
                <a:lnTo>
                  <a:pt x="2667" y="23240"/>
                </a:lnTo>
                <a:lnTo>
                  <a:pt x="0" y="38100"/>
                </a:lnTo>
                <a:lnTo>
                  <a:pt x="2667" y="52959"/>
                </a:lnTo>
                <a:lnTo>
                  <a:pt x="9905" y="65024"/>
                </a:lnTo>
                <a:lnTo>
                  <a:pt x="20827" y="73151"/>
                </a:lnTo>
                <a:lnTo>
                  <a:pt x="34036" y="76200"/>
                </a:lnTo>
                <a:lnTo>
                  <a:pt x="47244" y="73151"/>
                </a:lnTo>
                <a:lnTo>
                  <a:pt x="58039" y="65024"/>
                </a:lnTo>
                <a:lnTo>
                  <a:pt x="65277" y="52959"/>
                </a:lnTo>
                <a:lnTo>
                  <a:pt x="65786" y="50800"/>
                </a:lnTo>
                <a:lnTo>
                  <a:pt x="34036" y="50800"/>
                </a:lnTo>
                <a:lnTo>
                  <a:pt x="34036" y="25400"/>
                </a:lnTo>
                <a:lnTo>
                  <a:pt x="65786" y="2540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64" name="Google Shape;464;p10"/>
          <p:cNvSpPr/>
          <p:nvPr/>
        </p:nvSpPr>
        <p:spPr>
          <a:xfrm>
            <a:off x="14403324"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65" name="Google Shape;465;p10"/>
          <p:cNvSpPr/>
          <p:nvPr/>
        </p:nvSpPr>
        <p:spPr>
          <a:xfrm>
            <a:off x="14437234" y="3467100"/>
            <a:ext cx="17144" cy="38100"/>
          </a:xfrm>
          <a:custGeom>
            <a:rect b="b" l="l" r="r" t="t"/>
            <a:pathLst>
              <a:path extrusionOk="0" h="25400" w="11429">
                <a:moveTo>
                  <a:pt x="9144" y="0"/>
                </a:moveTo>
                <a:lnTo>
                  <a:pt x="0" y="0"/>
                </a:lnTo>
                <a:lnTo>
                  <a:pt x="0" y="25400"/>
                </a:lnTo>
                <a:lnTo>
                  <a:pt x="9144" y="25400"/>
                </a:lnTo>
                <a:lnTo>
                  <a:pt x="11429" y="12700"/>
                </a:lnTo>
                <a:lnTo>
                  <a:pt x="9144"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66" name="Google Shape;466;p10"/>
          <p:cNvSpPr/>
          <p:nvPr/>
        </p:nvSpPr>
        <p:spPr>
          <a:xfrm>
            <a:off x="14471333"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67" name="Google Shape;467;p10"/>
          <p:cNvSpPr/>
          <p:nvPr/>
        </p:nvSpPr>
        <p:spPr>
          <a:xfrm>
            <a:off x="14539341"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68" name="Google Shape;468;p10"/>
          <p:cNvSpPr/>
          <p:nvPr/>
        </p:nvSpPr>
        <p:spPr>
          <a:xfrm>
            <a:off x="14607350"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69" name="Google Shape;469;p10"/>
          <p:cNvSpPr/>
          <p:nvPr/>
        </p:nvSpPr>
        <p:spPr>
          <a:xfrm>
            <a:off x="14675358"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70" name="Google Shape;470;p10"/>
          <p:cNvSpPr/>
          <p:nvPr/>
        </p:nvSpPr>
        <p:spPr>
          <a:xfrm>
            <a:off x="14743367"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71" name="Google Shape;471;p10"/>
          <p:cNvSpPr/>
          <p:nvPr/>
        </p:nvSpPr>
        <p:spPr>
          <a:xfrm>
            <a:off x="14811375"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72" name="Google Shape;472;p10"/>
          <p:cNvSpPr/>
          <p:nvPr/>
        </p:nvSpPr>
        <p:spPr>
          <a:xfrm>
            <a:off x="14879384"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73" name="Google Shape;473;p10"/>
          <p:cNvSpPr/>
          <p:nvPr/>
        </p:nvSpPr>
        <p:spPr>
          <a:xfrm>
            <a:off x="14947392"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74" name="Google Shape;474;p10"/>
          <p:cNvSpPr/>
          <p:nvPr/>
        </p:nvSpPr>
        <p:spPr>
          <a:xfrm>
            <a:off x="15015401"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75" name="Google Shape;475;p10"/>
          <p:cNvSpPr/>
          <p:nvPr/>
        </p:nvSpPr>
        <p:spPr>
          <a:xfrm>
            <a:off x="15083409"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76" name="Google Shape;476;p10"/>
          <p:cNvSpPr/>
          <p:nvPr/>
        </p:nvSpPr>
        <p:spPr>
          <a:xfrm>
            <a:off x="15151418"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77" name="Google Shape;477;p10"/>
          <p:cNvSpPr/>
          <p:nvPr/>
        </p:nvSpPr>
        <p:spPr>
          <a:xfrm>
            <a:off x="15219426"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78" name="Google Shape;478;p10"/>
          <p:cNvSpPr/>
          <p:nvPr/>
        </p:nvSpPr>
        <p:spPr>
          <a:xfrm>
            <a:off x="15287435"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79" name="Google Shape;479;p10"/>
          <p:cNvSpPr/>
          <p:nvPr/>
        </p:nvSpPr>
        <p:spPr>
          <a:xfrm>
            <a:off x="15355443"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80" name="Google Shape;480;p10"/>
          <p:cNvSpPr/>
          <p:nvPr/>
        </p:nvSpPr>
        <p:spPr>
          <a:xfrm>
            <a:off x="15423452"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81" name="Google Shape;481;p10"/>
          <p:cNvSpPr/>
          <p:nvPr/>
        </p:nvSpPr>
        <p:spPr>
          <a:xfrm>
            <a:off x="15491460"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82" name="Google Shape;482;p10"/>
          <p:cNvSpPr/>
          <p:nvPr/>
        </p:nvSpPr>
        <p:spPr>
          <a:xfrm>
            <a:off x="15559469"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83" name="Google Shape;483;p10"/>
          <p:cNvSpPr/>
          <p:nvPr/>
        </p:nvSpPr>
        <p:spPr>
          <a:xfrm>
            <a:off x="15627477"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84" name="Google Shape;484;p10"/>
          <p:cNvSpPr/>
          <p:nvPr/>
        </p:nvSpPr>
        <p:spPr>
          <a:xfrm>
            <a:off x="15695486"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85" name="Google Shape;485;p10"/>
          <p:cNvSpPr/>
          <p:nvPr/>
        </p:nvSpPr>
        <p:spPr>
          <a:xfrm>
            <a:off x="15763494"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86" name="Google Shape;486;p10"/>
          <p:cNvSpPr/>
          <p:nvPr/>
        </p:nvSpPr>
        <p:spPr>
          <a:xfrm>
            <a:off x="15831503"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87" name="Google Shape;487;p10"/>
          <p:cNvSpPr/>
          <p:nvPr/>
        </p:nvSpPr>
        <p:spPr>
          <a:xfrm>
            <a:off x="15899511"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88" name="Google Shape;488;p10"/>
          <p:cNvSpPr/>
          <p:nvPr/>
        </p:nvSpPr>
        <p:spPr>
          <a:xfrm>
            <a:off x="15967520"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89" name="Google Shape;489;p10"/>
          <p:cNvSpPr/>
          <p:nvPr/>
        </p:nvSpPr>
        <p:spPr>
          <a:xfrm>
            <a:off x="16035528"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90" name="Google Shape;490;p10"/>
          <p:cNvSpPr/>
          <p:nvPr/>
        </p:nvSpPr>
        <p:spPr>
          <a:xfrm>
            <a:off x="16103537"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91" name="Google Shape;491;p10"/>
          <p:cNvSpPr/>
          <p:nvPr/>
        </p:nvSpPr>
        <p:spPr>
          <a:xfrm>
            <a:off x="16171545"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92" name="Google Shape;492;p10"/>
          <p:cNvSpPr/>
          <p:nvPr/>
        </p:nvSpPr>
        <p:spPr>
          <a:xfrm>
            <a:off x="16239554" y="3486150"/>
            <a:ext cx="34005" cy="0"/>
          </a:xfrm>
          <a:custGeom>
            <a:rect b="b" l="l" r="r" t="t"/>
            <a:pathLst>
              <a:path extrusionOk="0" h="120000" w="22670">
                <a:moveTo>
                  <a:pt x="0" y="0"/>
                </a:moveTo>
                <a:lnTo>
                  <a:pt x="2267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93" name="Google Shape;493;p10"/>
          <p:cNvSpPr/>
          <p:nvPr/>
        </p:nvSpPr>
        <p:spPr>
          <a:xfrm>
            <a:off x="16307562" y="3486150"/>
            <a:ext cx="34008" cy="0"/>
          </a:xfrm>
          <a:custGeom>
            <a:rect b="b" l="l" r="r" t="t"/>
            <a:pathLst>
              <a:path extrusionOk="0" h="120000" w="22672">
                <a:moveTo>
                  <a:pt x="0" y="0"/>
                </a:moveTo>
                <a:lnTo>
                  <a:pt x="22672"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94" name="Google Shape;494;p10"/>
          <p:cNvSpPr/>
          <p:nvPr/>
        </p:nvSpPr>
        <p:spPr>
          <a:xfrm>
            <a:off x="16375571" y="3486150"/>
            <a:ext cx="33717" cy="0"/>
          </a:xfrm>
          <a:custGeom>
            <a:rect b="b" l="l" r="r" t="t"/>
            <a:pathLst>
              <a:path extrusionOk="0" h="120000" w="22478">
                <a:moveTo>
                  <a:pt x="0" y="0"/>
                </a:moveTo>
                <a:lnTo>
                  <a:pt x="22478"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95" name="Google Shape;495;p10"/>
          <p:cNvSpPr/>
          <p:nvPr/>
        </p:nvSpPr>
        <p:spPr>
          <a:xfrm>
            <a:off x="15430501" y="9246870"/>
            <a:ext cx="41720" cy="68580"/>
          </a:xfrm>
          <a:custGeom>
            <a:rect b="b" l="l" r="r" t="t"/>
            <a:pathLst>
              <a:path extrusionOk="0" h="45720" w="27813">
                <a:moveTo>
                  <a:pt x="27813" y="15240"/>
                </a:moveTo>
                <a:lnTo>
                  <a:pt x="27685" y="13957"/>
                </a:lnTo>
                <a:lnTo>
                  <a:pt x="24510" y="6692"/>
                </a:lnTo>
                <a:lnTo>
                  <a:pt x="19939" y="1790"/>
                </a:lnTo>
                <a:lnTo>
                  <a:pt x="14350" y="0"/>
                </a:lnTo>
                <a:lnTo>
                  <a:pt x="8763" y="1790"/>
                </a:lnTo>
                <a:lnTo>
                  <a:pt x="4191" y="6692"/>
                </a:lnTo>
                <a:lnTo>
                  <a:pt x="1143" y="13957"/>
                </a:lnTo>
                <a:lnTo>
                  <a:pt x="0" y="22860"/>
                </a:lnTo>
                <a:lnTo>
                  <a:pt x="1143" y="31762"/>
                </a:lnTo>
                <a:lnTo>
                  <a:pt x="4191" y="39027"/>
                </a:lnTo>
                <a:lnTo>
                  <a:pt x="8763" y="43916"/>
                </a:lnTo>
                <a:lnTo>
                  <a:pt x="14350" y="45720"/>
                </a:lnTo>
                <a:lnTo>
                  <a:pt x="19939" y="43916"/>
                </a:lnTo>
                <a:lnTo>
                  <a:pt x="24510" y="39027"/>
                </a:lnTo>
                <a:lnTo>
                  <a:pt x="27685" y="31762"/>
                </a:lnTo>
                <a:lnTo>
                  <a:pt x="27813" y="30480"/>
                </a:lnTo>
                <a:lnTo>
                  <a:pt x="14350" y="30480"/>
                </a:lnTo>
                <a:lnTo>
                  <a:pt x="14350" y="15240"/>
                </a:lnTo>
                <a:lnTo>
                  <a:pt x="27813" y="1524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96" name="Google Shape;496;p10"/>
          <p:cNvSpPr/>
          <p:nvPr/>
        </p:nvSpPr>
        <p:spPr>
          <a:xfrm>
            <a:off x="15452027"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97" name="Google Shape;497;p10"/>
          <p:cNvSpPr/>
          <p:nvPr/>
        </p:nvSpPr>
        <p:spPr>
          <a:xfrm>
            <a:off x="15466505" y="9269731"/>
            <a:ext cx="7238" cy="22859"/>
          </a:xfrm>
          <a:custGeom>
            <a:rect b="b" l="l" r="r" t="t"/>
            <a:pathLst>
              <a:path extrusionOk="0" h="15239" w="4825">
                <a:moveTo>
                  <a:pt x="3810" y="0"/>
                </a:moveTo>
                <a:lnTo>
                  <a:pt x="0" y="0"/>
                </a:lnTo>
                <a:lnTo>
                  <a:pt x="0" y="15239"/>
                </a:lnTo>
                <a:lnTo>
                  <a:pt x="3810" y="15239"/>
                </a:lnTo>
                <a:lnTo>
                  <a:pt x="4825" y="7619"/>
                </a:lnTo>
                <a:lnTo>
                  <a:pt x="381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98" name="Google Shape;498;p10"/>
          <p:cNvSpPr/>
          <p:nvPr/>
        </p:nvSpPr>
        <p:spPr>
          <a:xfrm>
            <a:off x="15480793"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499" name="Google Shape;499;p10"/>
          <p:cNvSpPr/>
          <p:nvPr/>
        </p:nvSpPr>
        <p:spPr>
          <a:xfrm>
            <a:off x="15509748" y="9281160"/>
            <a:ext cx="14394" cy="0"/>
          </a:xfrm>
          <a:custGeom>
            <a:rect b="b" l="l" r="r" t="t"/>
            <a:pathLst>
              <a:path extrusionOk="0" h="120000" w="9596">
                <a:moveTo>
                  <a:pt x="0" y="0"/>
                </a:moveTo>
                <a:lnTo>
                  <a:pt x="959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00" name="Google Shape;500;p10"/>
          <p:cNvSpPr/>
          <p:nvPr/>
        </p:nvSpPr>
        <p:spPr>
          <a:xfrm>
            <a:off x="15538514"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01" name="Google Shape;501;p10"/>
          <p:cNvSpPr/>
          <p:nvPr/>
        </p:nvSpPr>
        <p:spPr>
          <a:xfrm>
            <a:off x="15567280"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02" name="Google Shape;502;p10"/>
          <p:cNvSpPr/>
          <p:nvPr/>
        </p:nvSpPr>
        <p:spPr>
          <a:xfrm>
            <a:off x="15596045"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03" name="Google Shape;503;p10"/>
          <p:cNvSpPr/>
          <p:nvPr/>
        </p:nvSpPr>
        <p:spPr>
          <a:xfrm>
            <a:off x="15624811"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04" name="Google Shape;504;p10"/>
          <p:cNvSpPr/>
          <p:nvPr/>
        </p:nvSpPr>
        <p:spPr>
          <a:xfrm>
            <a:off x="15653576" y="9281160"/>
            <a:ext cx="14394" cy="0"/>
          </a:xfrm>
          <a:custGeom>
            <a:rect b="b" l="l" r="r" t="t"/>
            <a:pathLst>
              <a:path extrusionOk="0" h="120000" w="9596">
                <a:moveTo>
                  <a:pt x="0" y="0"/>
                </a:moveTo>
                <a:lnTo>
                  <a:pt x="959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05" name="Google Shape;505;p10"/>
          <p:cNvSpPr/>
          <p:nvPr/>
        </p:nvSpPr>
        <p:spPr>
          <a:xfrm>
            <a:off x="15682342"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06" name="Google Shape;506;p10"/>
          <p:cNvSpPr/>
          <p:nvPr/>
        </p:nvSpPr>
        <p:spPr>
          <a:xfrm>
            <a:off x="15711107"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07" name="Google Shape;507;p10"/>
          <p:cNvSpPr/>
          <p:nvPr/>
        </p:nvSpPr>
        <p:spPr>
          <a:xfrm>
            <a:off x="15739872" y="9281160"/>
            <a:ext cx="14394" cy="0"/>
          </a:xfrm>
          <a:custGeom>
            <a:rect b="b" l="l" r="r" t="t"/>
            <a:pathLst>
              <a:path extrusionOk="0" h="120000" w="9596">
                <a:moveTo>
                  <a:pt x="0" y="0"/>
                </a:moveTo>
                <a:lnTo>
                  <a:pt x="959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08" name="Google Shape;508;p10"/>
          <p:cNvSpPr/>
          <p:nvPr/>
        </p:nvSpPr>
        <p:spPr>
          <a:xfrm>
            <a:off x="15768829"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09" name="Google Shape;509;p10"/>
          <p:cNvSpPr/>
          <p:nvPr/>
        </p:nvSpPr>
        <p:spPr>
          <a:xfrm>
            <a:off x="15797594"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10" name="Google Shape;510;p10"/>
          <p:cNvSpPr/>
          <p:nvPr/>
        </p:nvSpPr>
        <p:spPr>
          <a:xfrm>
            <a:off x="15826360"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11" name="Google Shape;511;p10"/>
          <p:cNvSpPr/>
          <p:nvPr/>
        </p:nvSpPr>
        <p:spPr>
          <a:xfrm>
            <a:off x="15855125"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12" name="Google Shape;512;p10"/>
          <p:cNvSpPr/>
          <p:nvPr/>
        </p:nvSpPr>
        <p:spPr>
          <a:xfrm>
            <a:off x="15883890" y="9281160"/>
            <a:ext cx="14394" cy="0"/>
          </a:xfrm>
          <a:custGeom>
            <a:rect b="b" l="l" r="r" t="t"/>
            <a:pathLst>
              <a:path extrusionOk="0" h="120000" w="9596">
                <a:moveTo>
                  <a:pt x="0" y="0"/>
                </a:moveTo>
                <a:lnTo>
                  <a:pt x="959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13" name="Google Shape;513;p10"/>
          <p:cNvSpPr/>
          <p:nvPr/>
        </p:nvSpPr>
        <p:spPr>
          <a:xfrm>
            <a:off x="15912656"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14" name="Google Shape;514;p10"/>
          <p:cNvSpPr/>
          <p:nvPr/>
        </p:nvSpPr>
        <p:spPr>
          <a:xfrm>
            <a:off x="15941422"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15" name="Google Shape;515;p10"/>
          <p:cNvSpPr/>
          <p:nvPr/>
        </p:nvSpPr>
        <p:spPr>
          <a:xfrm>
            <a:off x="15970187" y="9281160"/>
            <a:ext cx="14394" cy="0"/>
          </a:xfrm>
          <a:custGeom>
            <a:rect b="b" l="l" r="r" t="t"/>
            <a:pathLst>
              <a:path extrusionOk="0" h="120000" w="9596">
                <a:moveTo>
                  <a:pt x="0" y="0"/>
                </a:moveTo>
                <a:lnTo>
                  <a:pt x="959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16" name="Google Shape;516;p10"/>
          <p:cNvSpPr/>
          <p:nvPr/>
        </p:nvSpPr>
        <p:spPr>
          <a:xfrm>
            <a:off x="15999143"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17" name="Google Shape;517;p10"/>
          <p:cNvSpPr/>
          <p:nvPr/>
        </p:nvSpPr>
        <p:spPr>
          <a:xfrm>
            <a:off x="16027909"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18" name="Google Shape;518;p10"/>
          <p:cNvSpPr/>
          <p:nvPr/>
        </p:nvSpPr>
        <p:spPr>
          <a:xfrm>
            <a:off x="16056674" y="9281160"/>
            <a:ext cx="14394" cy="0"/>
          </a:xfrm>
          <a:custGeom>
            <a:rect b="b" l="l" r="r" t="t"/>
            <a:pathLst>
              <a:path extrusionOk="0" h="120000" w="9596">
                <a:moveTo>
                  <a:pt x="0" y="0"/>
                </a:moveTo>
                <a:lnTo>
                  <a:pt x="959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19" name="Google Shape;519;p10"/>
          <p:cNvSpPr/>
          <p:nvPr/>
        </p:nvSpPr>
        <p:spPr>
          <a:xfrm>
            <a:off x="16085440"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20" name="Google Shape;520;p10"/>
          <p:cNvSpPr/>
          <p:nvPr/>
        </p:nvSpPr>
        <p:spPr>
          <a:xfrm>
            <a:off x="16114205"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21" name="Google Shape;521;p10"/>
          <p:cNvSpPr/>
          <p:nvPr/>
        </p:nvSpPr>
        <p:spPr>
          <a:xfrm>
            <a:off x="16142970" y="9281160"/>
            <a:ext cx="14394" cy="0"/>
          </a:xfrm>
          <a:custGeom>
            <a:rect b="b" l="l" r="r" t="t"/>
            <a:pathLst>
              <a:path extrusionOk="0" h="120000" w="9596">
                <a:moveTo>
                  <a:pt x="0" y="0"/>
                </a:moveTo>
                <a:lnTo>
                  <a:pt x="959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22" name="Google Shape;522;p10"/>
          <p:cNvSpPr/>
          <p:nvPr/>
        </p:nvSpPr>
        <p:spPr>
          <a:xfrm>
            <a:off x="16171736"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23" name="Google Shape;523;p10"/>
          <p:cNvSpPr/>
          <p:nvPr/>
        </p:nvSpPr>
        <p:spPr>
          <a:xfrm>
            <a:off x="16200501" y="9281160"/>
            <a:ext cx="14394" cy="0"/>
          </a:xfrm>
          <a:custGeom>
            <a:rect b="b" l="l" r="r" t="t"/>
            <a:pathLst>
              <a:path extrusionOk="0" h="120000" w="9596">
                <a:moveTo>
                  <a:pt x="0" y="0"/>
                </a:moveTo>
                <a:lnTo>
                  <a:pt x="959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24" name="Google Shape;524;p10"/>
          <p:cNvSpPr/>
          <p:nvPr/>
        </p:nvSpPr>
        <p:spPr>
          <a:xfrm>
            <a:off x="16229267"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25" name="Google Shape;525;p10"/>
          <p:cNvSpPr/>
          <p:nvPr/>
        </p:nvSpPr>
        <p:spPr>
          <a:xfrm>
            <a:off x="16258223" y="9281160"/>
            <a:ext cx="14393" cy="0"/>
          </a:xfrm>
          <a:custGeom>
            <a:rect b="b" l="l" r="r" t="t"/>
            <a:pathLst>
              <a:path extrusionOk="0" h="120000" w="9595">
                <a:moveTo>
                  <a:pt x="0" y="0"/>
                </a:moveTo>
                <a:lnTo>
                  <a:pt x="9595"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26" name="Google Shape;526;p10"/>
          <p:cNvSpPr/>
          <p:nvPr/>
        </p:nvSpPr>
        <p:spPr>
          <a:xfrm>
            <a:off x="16286988" y="9281160"/>
            <a:ext cx="14394" cy="0"/>
          </a:xfrm>
          <a:custGeom>
            <a:rect b="b" l="l" r="r" t="t"/>
            <a:pathLst>
              <a:path extrusionOk="0" h="120000" w="9596">
                <a:moveTo>
                  <a:pt x="0" y="0"/>
                </a:moveTo>
                <a:lnTo>
                  <a:pt x="959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27" name="Google Shape;527;p10"/>
          <p:cNvSpPr/>
          <p:nvPr/>
        </p:nvSpPr>
        <p:spPr>
          <a:xfrm>
            <a:off x="16315754" y="9281160"/>
            <a:ext cx="2367" cy="0"/>
          </a:xfrm>
          <a:custGeom>
            <a:rect b="b" l="l" r="r" t="t"/>
            <a:pathLst>
              <a:path extrusionOk="0" h="120000" w="1578">
                <a:moveTo>
                  <a:pt x="0" y="0"/>
                </a:moveTo>
                <a:lnTo>
                  <a:pt x="157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28" name="Google Shape;528;p10"/>
          <p:cNvSpPr/>
          <p:nvPr/>
        </p:nvSpPr>
        <p:spPr>
          <a:xfrm>
            <a:off x="9974580" y="529589"/>
            <a:ext cx="2130171" cy="1185291"/>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29" name="Google Shape;529;p10"/>
          <p:cNvSpPr/>
          <p:nvPr/>
        </p:nvSpPr>
        <p:spPr>
          <a:xfrm>
            <a:off x="11399520" y="529589"/>
            <a:ext cx="3223641" cy="1185291"/>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30" name="Google Shape;530;p10"/>
          <p:cNvSpPr/>
          <p:nvPr/>
        </p:nvSpPr>
        <p:spPr>
          <a:xfrm>
            <a:off x="14055090" y="529589"/>
            <a:ext cx="1890141" cy="1185291"/>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31" name="Google Shape;531;p10"/>
          <p:cNvSpPr/>
          <p:nvPr/>
        </p:nvSpPr>
        <p:spPr>
          <a:xfrm>
            <a:off x="10016489" y="1188721"/>
            <a:ext cx="2644520" cy="102527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32" name="Google Shape;532;p10"/>
          <p:cNvSpPr/>
          <p:nvPr/>
        </p:nvSpPr>
        <p:spPr>
          <a:xfrm>
            <a:off x="12172951" y="1188721"/>
            <a:ext cx="2191130" cy="1025270"/>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33" name="Google Shape;533;p10"/>
          <p:cNvSpPr/>
          <p:nvPr/>
        </p:nvSpPr>
        <p:spPr>
          <a:xfrm>
            <a:off x="-285750" y="5402581"/>
            <a:ext cx="1459229" cy="1455419"/>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34" name="Google Shape;534;p10"/>
          <p:cNvSpPr/>
          <p:nvPr/>
        </p:nvSpPr>
        <p:spPr>
          <a:xfrm>
            <a:off x="-217170" y="7901940"/>
            <a:ext cx="1390650" cy="1543050"/>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35" name="Google Shape;535;p10"/>
          <p:cNvSpPr/>
          <p:nvPr/>
        </p:nvSpPr>
        <p:spPr>
          <a:xfrm>
            <a:off x="8444866" y="47625"/>
            <a:ext cx="2" cy="10239372"/>
          </a:xfrm>
          <a:custGeom>
            <a:rect b="b" l="l" r="r" t="t"/>
            <a:pathLst>
              <a:path extrusionOk="0" h="6826248" w="1">
                <a:moveTo>
                  <a:pt x="0" y="6826248"/>
                </a:moveTo>
                <a:lnTo>
                  <a:pt x="0" y="0"/>
                </a:lnTo>
              </a:path>
            </a:pathLst>
          </a:custGeom>
          <a:noFill/>
          <a:ln cap="flat" cmpd="sng" w="285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36" name="Google Shape;536;p10"/>
          <p:cNvSpPr/>
          <p:nvPr/>
        </p:nvSpPr>
        <p:spPr>
          <a:xfrm>
            <a:off x="-140970" y="910589"/>
            <a:ext cx="1703070" cy="1802130"/>
          </a:xfrm>
          <a:prstGeom prst="rect">
            <a:avLst/>
          </a:prstGeom>
          <a:blipFill rotWithShape="1">
            <a:blip r:embed="rId1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37" name="Google Shape;537;p10"/>
          <p:cNvSpPr/>
          <p:nvPr/>
        </p:nvSpPr>
        <p:spPr>
          <a:xfrm>
            <a:off x="-316230" y="6598921"/>
            <a:ext cx="1459229" cy="1268729"/>
          </a:xfrm>
          <a:prstGeom prst="rect">
            <a:avLst/>
          </a:prstGeom>
          <a:blipFill rotWithShape="1">
            <a:blip r:embed="rId1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38" name="Google Shape;538;p10"/>
          <p:cNvSpPr/>
          <p:nvPr/>
        </p:nvSpPr>
        <p:spPr>
          <a:xfrm>
            <a:off x="1043940" y="1565911"/>
            <a:ext cx="2945511" cy="1200530"/>
          </a:xfrm>
          <a:prstGeom prst="rect">
            <a:avLst/>
          </a:prstGeom>
          <a:blipFill rotWithShape="1">
            <a:blip r:embed="rId1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39" name="Google Shape;539;p10"/>
          <p:cNvSpPr/>
          <p:nvPr/>
        </p:nvSpPr>
        <p:spPr>
          <a:xfrm>
            <a:off x="3413760" y="1565911"/>
            <a:ext cx="3238881" cy="1200530"/>
          </a:xfrm>
          <a:prstGeom prst="rect">
            <a:avLst/>
          </a:prstGeom>
          <a:blipFill rotWithShape="1">
            <a:blip r:embed="rId1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40" name="Google Shape;540;p10"/>
          <p:cNvSpPr/>
          <p:nvPr/>
        </p:nvSpPr>
        <p:spPr>
          <a:xfrm>
            <a:off x="6069331" y="1565911"/>
            <a:ext cx="1905380" cy="1200530"/>
          </a:xfrm>
          <a:prstGeom prst="rect">
            <a:avLst/>
          </a:prstGeom>
          <a:blipFill rotWithShape="1">
            <a:blip r:embed="rId1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541" name="Google Shape;541;p10"/>
          <p:cNvSpPr txBox="1"/>
          <p:nvPr/>
        </p:nvSpPr>
        <p:spPr>
          <a:xfrm>
            <a:off x="75248" y="159680"/>
            <a:ext cx="7189371"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Kab. Dogiyai, Prov. Papua - KOPI</a:t>
            </a:r>
            <a:endParaRPr sz="3600">
              <a:solidFill>
                <a:srgbClr val="000000"/>
              </a:solidFill>
              <a:latin typeface="Arial"/>
              <a:ea typeface="Arial"/>
              <a:cs typeface="Arial"/>
              <a:sym typeface="Arial"/>
            </a:endParaRPr>
          </a:p>
        </p:txBody>
      </p:sp>
      <p:sp>
        <p:nvSpPr>
          <p:cNvPr id="542" name="Google Shape;542;p10"/>
          <p:cNvSpPr txBox="1"/>
          <p:nvPr/>
        </p:nvSpPr>
        <p:spPr>
          <a:xfrm>
            <a:off x="11714225" y="768881"/>
            <a:ext cx="2150364" cy="1124826"/>
          </a:xfrm>
          <a:prstGeom prst="rect">
            <a:avLst/>
          </a:prstGeom>
          <a:noFill/>
          <a:ln>
            <a:noFill/>
          </a:ln>
        </p:spPr>
        <p:txBody>
          <a:bodyPr anchorCtr="0" anchor="t" bIns="0" lIns="0" spcFirstLastPara="1" rIns="0" wrap="square" tIns="28175">
            <a:noAutofit/>
          </a:bodyPr>
          <a:lstStyle/>
          <a:p>
            <a:pPr indent="0" lvl="0" marL="0" marR="0" rtl="0" algn="ctr">
              <a:lnSpc>
                <a:spcPct val="105714"/>
              </a:lnSpc>
              <a:spcBef>
                <a:spcPts val="0"/>
              </a:spcBef>
              <a:spcAft>
                <a:spcPts val="0"/>
              </a:spcAft>
              <a:buNone/>
            </a:pPr>
            <a:r>
              <a:rPr b="1" lang="en-US" sz="4200">
                <a:solidFill>
                  <a:srgbClr val="81532D"/>
                </a:solidFill>
                <a:latin typeface="Arial"/>
                <a:ea typeface="Arial"/>
                <a:cs typeface="Arial"/>
                <a:sym typeface="Arial"/>
              </a:rPr>
              <a:t>Interven</a:t>
            </a:r>
            <a:endParaRPr sz="4200">
              <a:solidFill>
                <a:srgbClr val="000000"/>
              </a:solidFill>
              <a:latin typeface="Arial"/>
              <a:ea typeface="Arial"/>
              <a:cs typeface="Arial"/>
              <a:sym typeface="Arial"/>
            </a:endParaRPr>
          </a:p>
          <a:p>
            <a:pPr indent="0" lvl="0" marL="697766" marR="836909" rtl="0" algn="ctr">
              <a:lnSpc>
                <a:spcPct val="95825"/>
              </a:lnSpc>
              <a:spcBef>
                <a:spcPts val="0"/>
              </a:spcBef>
              <a:spcAft>
                <a:spcPts val="0"/>
              </a:spcAft>
              <a:buNone/>
            </a:pPr>
            <a:r>
              <a:rPr b="1" lang="en-US" sz="3600">
                <a:solidFill>
                  <a:srgbClr val="81532D"/>
                </a:solidFill>
                <a:latin typeface="Arial"/>
                <a:ea typeface="Arial"/>
                <a:cs typeface="Arial"/>
                <a:sym typeface="Arial"/>
              </a:rPr>
              <a:t>sa</a:t>
            </a:r>
            <a:endParaRPr sz="3600">
              <a:solidFill>
                <a:srgbClr val="000000"/>
              </a:solidFill>
              <a:latin typeface="Arial"/>
              <a:ea typeface="Arial"/>
              <a:cs typeface="Arial"/>
              <a:sym typeface="Arial"/>
            </a:endParaRPr>
          </a:p>
        </p:txBody>
      </p:sp>
      <p:sp>
        <p:nvSpPr>
          <p:cNvPr id="543" name="Google Shape;543;p10"/>
          <p:cNvSpPr txBox="1"/>
          <p:nvPr/>
        </p:nvSpPr>
        <p:spPr>
          <a:xfrm>
            <a:off x="14370939" y="768881"/>
            <a:ext cx="1303857"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81532D"/>
                </a:solidFill>
                <a:latin typeface="Arial"/>
                <a:ea typeface="Arial"/>
                <a:cs typeface="Arial"/>
                <a:sym typeface="Arial"/>
              </a:rPr>
              <a:t>GEG</a:t>
            </a:r>
            <a:endParaRPr sz="4200">
              <a:solidFill>
                <a:srgbClr val="000000"/>
              </a:solidFill>
              <a:latin typeface="Arial"/>
              <a:ea typeface="Arial"/>
              <a:cs typeface="Arial"/>
              <a:sym typeface="Arial"/>
            </a:endParaRPr>
          </a:p>
        </p:txBody>
      </p:sp>
      <p:sp>
        <p:nvSpPr>
          <p:cNvPr id="544" name="Google Shape;544;p10"/>
          <p:cNvSpPr txBox="1"/>
          <p:nvPr/>
        </p:nvSpPr>
        <p:spPr>
          <a:xfrm>
            <a:off x="10289477" y="1397930"/>
            <a:ext cx="1453235"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81532D"/>
                </a:solidFill>
                <a:latin typeface="Arial"/>
                <a:ea typeface="Arial"/>
                <a:cs typeface="Arial"/>
                <a:sym typeface="Arial"/>
              </a:rPr>
              <a:t>kumul</a:t>
            </a:r>
            <a:endParaRPr sz="3600">
              <a:solidFill>
                <a:srgbClr val="000000"/>
              </a:solidFill>
              <a:latin typeface="Arial"/>
              <a:ea typeface="Arial"/>
              <a:cs typeface="Arial"/>
              <a:sym typeface="Arial"/>
            </a:endParaRPr>
          </a:p>
        </p:txBody>
      </p:sp>
      <p:sp>
        <p:nvSpPr>
          <p:cNvPr id="545" name="Google Shape;545;p10"/>
          <p:cNvSpPr txBox="1"/>
          <p:nvPr/>
        </p:nvSpPr>
        <p:spPr>
          <a:xfrm>
            <a:off x="14149959" y="1397930"/>
            <a:ext cx="615687"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81532D"/>
                </a:solidFill>
                <a:latin typeface="Arial"/>
                <a:ea typeface="Arial"/>
                <a:cs typeface="Arial"/>
                <a:sym typeface="Arial"/>
              </a:rPr>
              <a:t>31</a:t>
            </a:r>
            <a:endParaRPr sz="3600">
              <a:solidFill>
                <a:srgbClr val="000000"/>
              </a:solidFill>
              <a:latin typeface="Arial"/>
              <a:ea typeface="Arial"/>
              <a:cs typeface="Arial"/>
              <a:sym typeface="Arial"/>
            </a:endParaRPr>
          </a:p>
        </p:txBody>
      </p:sp>
      <p:sp>
        <p:nvSpPr>
          <p:cNvPr id="546" name="Google Shape;546;p10"/>
          <p:cNvSpPr txBox="1"/>
          <p:nvPr/>
        </p:nvSpPr>
        <p:spPr>
          <a:xfrm>
            <a:off x="14857477" y="1397322"/>
            <a:ext cx="1583672"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81532D"/>
                </a:solidFill>
                <a:latin typeface="Arial"/>
                <a:ea typeface="Arial"/>
                <a:cs typeface="Arial"/>
                <a:sym typeface="Arial"/>
              </a:rPr>
              <a:t>Dec’22</a:t>
            </a:r>
            <a:endParaRPr sz="3600">
              <a:solidFill>
                <a:srgbClr val="000000"/>
              </a:solidFill>
              <a:latin typeface="Arial"/>
              <a:ea typeface="Arial"/>
              <a:cs typeface="Arial"/>
              <a:sym typeface="Arial"/>
            </a:endParaRPr>
          </a:p>
        </p:txBody>
      </p:sp>
      <p:sp>
        <p:nvSpPr>
          <p:cNvPr id="547" name="Google Shape;547;p10"/>
          <p:cNvSpPr txBox="1"/>
          <p:nvPr/>
        </p:nvSpPr>
        <p:spPr>
          <a:xfrm>
            <a:off x="1361123" y="1811297"/>
            <a:ext cx="1868195"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81532D"/>
                </a:solidFill>
                <a:latin typeface="Arial"/>
                <a:ea typeface="Arial"/>
                <a:cs typeface="Arial"/>
                <a:sym typeface="Arial"/>
              </a:rPr>
              <a:t>Sebelu</a:t>
            </a:r>
            <a:endParaRPr sz="4200">
              <a:solidFill>
                <a:srgbClr val="000000"/>
              </a:solidFill>
              <a:latin typeface="Arial"/>
              <a:ea typeface="Arial"/>
              <a:cs typeface="Arial"/>
              <a:sym typeface="Arial"/>
            </a:endParaRPr>
          </a:p>
        </p:txBody>
      </p:sp>
      <p:sp>
        <p:nvSpPr>
          <p:cNvPr id="548" name="Google Shape;548;p10"/>
          <p:cNvSpPr txBox="1"/>
          <p:nvPr/>
        </p:nvSpPr>
        <p:spPr>
          <a:xfrm>
            <a:off x="3731515" y="1811297"/>
            <a:ext cx="2187701"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81532D"/>
                </a:solidFill>
                <a:latin typeface="Arial"/>
                <a:ea typeface="Arial"/>
                <a:cs typeface="Arial"/>
                <a:sym typeface="Arial"/>
              </a:rPr>
              <a:t>Interven</a:t>
            </a:r>
            <a:endParaRPr sz="4200">
              <a:solidFill>
                <a:srgbClr val="000000"/>
              </a:solidFill>
              <a:latin typeface="Arial"/>
              <a:ea typeface="Arial"/>
              <a:cs typeface="Arial"/>
              <a:sym typeface="Arial"/>
            </a:endParaRPr>
          </a:p>
        </p:txBody>
      </p:sp>
      <p:sp>
        <p:nvSpPr>
          <p:cNvPr id="549" name="Google Shape;549;p10"/>
          <p:cNvSpPr txBox="1"/>
          <p:nvPr/>
        </p:nvSpPr>
        <p:spPr>
          <a:xfrm>
            <a:off x="6387465" y="1811297"/>
            <a:ext cx="1303857"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81532D"/>
                </a:solidFill>
                <a:latin typeface="Arial"/>
                <a:ea typeface="Arial"/>
                <a:cs typeface="Arial"/>
                <a:sym typeface="Arial"/>
              </a:rPr>
              <a:t>GEG</a:t>
            </a:r>
            <a:endParaRPr sz="4200">
              <a:solidFill>
                <a:srgbClr val="000000"/>
              </a:solidFill>
              <a:latin typeface="Arial"/>
              <a:ea typeface="Arial"/>
              <a:cs typeface="Arial"/>
              <a:sym typeface="Arial"/>
            </a:endParaRPr>
          </a:p>
        </p:txBody>
      </p:sp>
      <p:sp>
        <p:nvSpPr>
          <p:cNvPr id="550" name="Google Shape;550;p10"/>
          <p:cNvSpPr txBox="1"/>
          <p:nvPr/>
        </p:nvSpPr>
        <p:spPr>
          <a:xfrm>
            <a:off x="8749094" y="2505729"/>
            <a:ext cx="3202761"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GEG menyediakan:</a:t>
            </a:r>
            <a:endParaRPr sz="2700">
              <a:solidFill>
                <a:srgbClr val="000000"/>
              </a:solidFill>
              <a:latin typeface="Arial"/>
              <a:ea typeface="Arial"/>
              <a:cs typeface="Arial"/>
              <a:sym typeface="Arial"/>
            </a:endParaRPr>
          </a:p>
        </p:txBody>
      </p:sp>
      <p:sp>
        <p:nvSpPr>
          <p:cNvPr id="551" name="Google Shape;551;p10"/>
          <p:cNvSpPr txBox="1"/>
          <p:nvPr/>
        </p:nvSpPr>
        <p:spPr>
          <a:xfrm>
            <a:off x="8749094" y="2905780"/>
            <a:ext cx="209787" cy="1981862"/>
          </a:xfrm>
          <a:prstGeom prst="rect">
            <a:avLst/>
          </a:prstGeom>
          <a:noFill/>
          <a:ln>
            <a:noFill/>
          </a:ln>
        </p:spPr>
        <p:txBody>
          <a:bodyPr anchorCtr="0" anchor="t" bIns="0" lIns="0" spcFirstLastPara="1" rIns="0" wrap="square" tIns="18475">
            <a:noAutofit/>
          </a:bodyPr>
          <a:lstStyle/>
          <a:p>
            <a:pPr indent="0" lvl="0" marL="19050" marR="237" rtl="0" algn="l">
              <a:lnSpc>
                <a:spcPct val="107740"/>
              </a:lnSpc>
              <a:spcBef>
                <a:spcPts val="0"/>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237" rtl="0" algn="l">
              <a:lnSpc>
                <a:spcPct val="95825"/>
              </a:lnSpc>
              <a:spcBef>
                <a:spcPts val="4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237" rtl="0" algn="l">
              <a:lnSpc>
                <a:spcPct val="95825"/>
              </a:lnSpc>
              <a:spcBef>
                <a:spcPts val="4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4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p:txBody>
      </p:sp>
      <p:sp>
        <p:nvSpPr>
          <p:cNvPr id="552" name="Google Shape;552;p10"/>
          <p:cNvSpPr txBox="1"/>
          <p:nvPr/>
        </p:nvSpPr>
        <p:spPr>
          <a:xfrm>
            <a:off x="9179814" y="2905780"/>
            <a:ext cx="4861026" cy="1981862"/>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3 Unit Huller Kampung Modio</a:t>
            </a:r>
            <a:endParaRPr sz="2700">
              <a:solidFill>
                <a:srgbClr val="000000"/>
              </a:solidFill>
              <a:latin typeface="Arial"/>
              <a:ea typeface="Arial"/>
              <a:cs typeface="Arial"/>
              <a:sym typeface="Arial"/>
            </a:endParaRPr>
          </a:p>
          <a:p>
            <a:pPr indent="0" lvl="0" marL="19050" marR="51435" rtl="0" algn="l">
              <a:lnSpc>
                <a:spcPct val="95825"/>
              </a:lnSpc>
              <a:spcBef>
                <a:spcPts val="0"/>
              </a:spcBef>
              <a:spcAft>
                <a:spcPts val="0"/>
              </a:spcAft>
              <a:buNone/>
            </a:pPr>
            <a:r>
              <a:rPr b="1" lang="en-US" sz="2700">
                <a:solidFill>
                  <a:srgbClr val="974707"/>
                </a:solidFill>
                <a:latin typeface="Arial"/>
                <a:ea typeface="Arial"/>
                <a:cs typeface="Arial"/>
                <a:sym typeface="Arial"/>
              </a:rPr>
              <a:t>30 Unit Mesin Pulper</a:t>
            </a:r>
            <a:endParaRPr sz="2700">
              <a:solidFill>
                <a:srgbClr val="000000"/>
              </a:solidFill>
              <a:latin typeface="Arial"/>
              <a:ea typeface="Arial"/>
              <a:cs typeface="Arial"/>
              <a:sym typeface="Arial"/>
            </a:endParaRPr>
          </a:p>
          <a:p>
            <a:pPr indent="0" lvl="0" marL="19050" marR="51435" rtl="0" algn="l">
              <a:lnSpc>
                <a:spcPct val="95825"/>
              </a:lnSpc>
              <a:spcBef>
                <a:spcPts val="45"/>
              </a:spcBef>
              <a:spcAft>
                <a:spcPts val="0"/>
              </a:spcAft>
              <a:buNone/>
            </a:pPr>
            <a:r>
              <a:rPr b="1" lang="en-US" sz="2700">
                <a:solidFill>
                  <a:srgbClr val="974707"/>
                </a:solidFill>
                <a:latin typeface="Arial"/>
                <a:ea typeface="Arial"/>
                <a:cs typeface="Arial"/>
                <a:sym typeface="Arial"/>
              </a:rPr>
              <a:t>55 Rumah Penjemuran</a:t>
            </a:r>
            <a:endParaRPr sz="2700">
              <a:solidFill>
                <a:srgbClr val="000000"/>
              </a:solidFill>
              <a:latin typeface="Arial"/>
              <a:ea typeface="Arial"/>
              <a:cs typeface="Arial"/>
              <a:sym typeface="Arial"/>
            </a:endParaRPr>
          </a:p>
          <a:p>
            <a:pPr indent="0" lvl="0" marL="19050" marR="51435" rtl="0" algn="l">
              <a:lnSpc>
                <a:spcPct val="95825"/>
              </a:lnSpc>
              <a:spcBef>
                <a:spcPts val="45"/>
              </a:spcBef>
              <a:spcAft>
                <a:spcPts val="0"/>
              </a:spcAft>
              <a:buNone/>
            </a:pPr>
            <a:r>
              <a:rPr b="1" lang="en-US" sz="2700">
                <a:solidFill>
                  <a:srgbClr val="974707"/>
                </a:solidFill>
                <a:latin typeface="Arial"/>
                <a:ea typeface="Arial"/>
                <a:cs typeface="Arial"/>
                <a:sym typeface="Arial"/>
              </a:rPr>
              <a:t>25 Gunting pangkas</a:t>
            </a:r>
            <a:endParaRPr sz="2700">
              <a:solidFill>
                <a:srgbClr val="000000"/>
              </a:solidFill>
              <a:latin typeface="Arial"/>
              <a:ea typeface="Arial"/>
              <a:cs typeface="Arial"/>
              <a:sym typeface="Arial"/>
            </a:endParaRPr>
          </a:p>
          <a:p>
            <a:pPr indent="0" lvl="0" marL="19050" marR="51435" rtl="0" algn="l">
              <a:lnSpc>
                <a:spcPct val="95825"/>
              </a:lnSpc>
              <a:spcBef>
                <a:spcPts val="45"/>
              </a:spcBef>
              <a:spcAft>
                <a:spcPts val="0"/>
              </a:spcAft>
              <a:buNone/>
            </a:pPr>
            <a:r>
              <a:rPr b="1" lang="en-US" sz="2700">
                <a:solidFill>
                  <a:srgbClr val="974707"/>
                </a:solidFill>
                <a:latin typeface="Arial"/>
                <a:ea typeface="Arial"/>
                <a:cs typeface="Arial"/>
                <a:sym typeface="Arial"/>
              </a:rPr>
              <a:t>25 Gergaji pangkas</a:t>
            </a:r>
            <a:endParaRPr sz="2700">
              <a:solidFill>
                <a:srgbClr val="000000"/>
              </a:solidFill>
              <a:latin typeface="Arial"/>
              <a:ea typeface="Arial"/>
              <a:cs typeface="Arial"/>
              <a:sym typeface="Arial"/>
            </a:endParaRPr>
          </a:p>
        </p:txBody>
      </p:sp>
      <p:sp>
        <p:nvSpPr>
          <p:cNvPr id="553" name="Google Shape;553;p10"/>
          <p:cNvSpPr txBox="1"/>
          <p:nvPr/>
        </p:nvSpPr>
        <p:spPr>
          <a:xfrm>
            <a:off x="806291" y="3374213"/>
            <a:ext cx="6857652" cy="2028068"/>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Sebagian besar petani belum memilki alat</a:t>
            </a:r>
            <a:endParaRPr sz="2700">
              <a:solidFill>
                <a:srgbClr val="000000"/>
              </a:solidFill>
              <a:latin typeface="Arial"/>
              <a:ea typeface="Arial"/>
              <a:cs typeface="Arial"/>
              <a:sym typeface="Arial"/>
            </a:endParaRPr>
          </a:p>
          <a:p>
            <a:pPr indent="0" lvl="0" marL="19050" marR="453314" rtl="0" algn="l">
              <a:lnSpc>
                <a:spcPct val="100041"/>
              </a:lnSpc>
              <a:spcBef>
                <a:spcPts val="0"/>
              </a:spcBef>
              <a:spcAft>
                <a:spcPts val="0"/>
              </a:spcAft>
              <a:buNone/>
            </a:pPr>
            <a:r>
              <a:rPr b="1" lang="en-US" sz="2700">
                <a:solidFill>
                  <a:srgbClr val="974707"/>
                </a:solidFill>
                <a:latin typeface="Arial"/>
                <a:ea typeface="Arial"/>
                <a:cs typeface="Arial"/>
                <a:sym typeface="Arial"/>
              </a:rPr>
              <a:t>pengupas kulit biji (cherry) kopi. Pengupasan biji kopi masih tradisional (pakai tangan), biji kopi dijemur diatas karung.</a:t>
            </a:r>
            <a:endParaRPr sz="2700">
              <a:solidFill>
                <a:srgbClr val="000000"/>
              </a:solidFill>
              <a:latin typeface="Arial"/>
              <a:ea typeface="Arial"/>
              <a:cs typeface="Arial"/>
              <a:sym typeface="Arial"/>
            </a:endParaRPr>
          </a:p>
        </p:txBody>
      </p:sp>
      <p:sp>
        <p:nvSpPr>
          <p:cNvPr id="554" name="Google Shape;554;p10"/>
          <p:cNvSpPr txBox="1"/>
          <p:nvPr/>
        </p:nvSpPr>
        <p:spPr>
          <a:xfrm>
            <a:off x="8518208" y="5191012"/>
            <a:ext cx="3877743" cy="381476"/>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167 Petani telah dilatih:</a:t>
            </a:r>
            <a:endParaRPr sz="2700">
              <a:solidFill>
                <a:srgbClr val="000000"/>
              </a:solidFill>
              <a:latin typeface="Arial"/>
              <a:ea typeface="Arial"/>
              <a:cs typeface="Arial"/>
              <a:sym typeface="Arial"/>
            </a:endParaRPr>
          </a:p>
        </p:txBody>
      </p:sp>
      <p:sp>
        <p:nvSpPr>
          <p:cNvPr id="555" name="Google Shape;555;p10"/>
          <p:cNvSpPr txBox="1"/>
          <p:nvPr/>
        </p:nvSpPr>
        <p:spPr>
          <a:xfrm>
            <a:off x="8537258" y="5580399"/>
            <a:ext cx="209787" cy="1627440"/>
          </a:xfrm>
          <a:prstGeom prst="rect">
            <a:avLst/>
          </a:prstGeom>
          <a:noFill/>
          <a:ln>
            <a:noFill/>
          </a:ln>
        </p:spPr>
        <p:txBody>
          <a:bodyPr anchorCtr="0" anchor="t" bIns="0" lIns="0" spcFirstLastPara="1" rIns="0" wrap="square" tIns="18475">
            <a:noAutofit/>
          </a:bodyPr>
          <a:lstStyle/>
          <a:p>
            <a:pPr indent="0" lvl="0" marL="19050" marR="237" rtl="0" algn="l">
              <a:lnSpc>
                <a:spcPct val="107740"/>
              </a:lnSpc>
              <a:spcBef>
                <a:spcPts val="0"/>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237" rtl="0" algn="l">
              <a:lnSpc>
                <a:spcPct val="95825"/>
              </a:lnSpc>
              <a:spcBef>
                <a:spcPts val="20"/>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16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237" rtl="0" algn="l">
              <a:lnSpc>
                <a:spcPct val="95825"/>
              </a:lnSpc>
              <a:spcBef>
                <a:spcPts val="16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p:txBody>
      </p:sp>
      <p:sp>
        <p:nvSpPr>
          <p:cNvPr id="556" name="Google Shape;556;p10"/>
          <p:cNvSpPr txBox="1"/>
          <p:nvPr/>
        </p:nvSpPr>
        <p:spPr>
          <a:xfrm>
            <a:off x="8967788" y="5580399"/>
            <a:ext cx="4963893" cy="1627440"/>
          </a:xfrm>
          <a:prstGeom prst="rect">
            <a:avLst/>
          </a:prstGeom>
          <a:noFill/>
          <a:ln>
            <a:noFill/>
          </a:ln>
        </p:spPr>
        <p:txBody>
          <a:bodyPr anchorCtr="0" anchor="t" bIns="0" lIns="0" spcFirstLastPara="1" rIns="0" wrap="square" tIns="18475">
            <a:noAutofit/>
          </a:bodyPr>
          <a:lstStyle/>
          <a:p>
            <a:pPr indent="0" lvl="0" marL="19050" marR="40095" rtl="0" algn="l">
              <a:lnSpc>
                <a:spcPct val="107740"/>
              </a:lnSpc>
              <a:spcBef>
                <a:spcPts val="0"/>
              </a:spcBef>
              <a:spcAft>
                <a:spcPts val="0"/>
              </a:spcAft>
              <a:buNone/>
            </a:pPr>
            <a:r>
              <a:rPr b="1" i="1" lang="en-US" sz="2700">
                <a:solidFill>
                  <a:srgbClr val="974707"/>
                </a:solidFill>
                <a:latin typeface="Arial"/>
                <a:ea typeface="Arial"/>
                <a:cs typeface="Arial"/>
                <a:sym typeface="Arial"/>
              </a:rPr>
              <a:t>Business plan</a:t>
            </a:r>
            <a:endParaRPr sz="2700">
              <a:solidFill>
                <a:srgbClr val="000000"/>
              </a:solidFill>
              <a:latin typeface="Arial"/>
              <a:ea typeface="Arial"/>
              <a:cs typeface="Arial"/>
              <a:sym typeface="Arial"/>
            </a:endParaRPr>
          </a:p>
          <a:p>
            <a:pPr indent="0" lvl="0" marL="19050" marR="0" rtl="0" algn="l">
              <a:lnSpc>
                <a:spcPct val="114962"/>
              </a:lnSpc>
              <a:spcBef>
                <a:spcPts val="20"/>
              </a:spcBef>
              <a:spcAft>
                <a:spcPts val="0"/>
              </a:spcAft>
              <a:buNone/>
            </a:pPr>
            <a:r>
              <a:rPr b="1" lang="en-US" sz="2700">
                <a:solidFill>
                  <a:srgbClr val="974707"/>
                </a:solidFill>
                <a:latin typeface="Arial"/>
                <a:ea typeface="Arial"/>
                <a:cs typeface="Arial"/>
                <a:sym typeface="Arial"/>
              </a:rPr>
              <a:t>Perawatan tanaman kopi </a:t>
            </a:r>
            <a:endParaRPr sz="2700">
              <a:solidFill>
                <a:srgbClr val="000000"/>
              </a:solidFill>
              <a:latin typeface="Arial"/>
              <a:ea typeface="Arial"/>
              <a:cs typeface="Arial"/>
              <a:sym typeface="Arial"/>
            </a:endParaRPr>
          </a:p>
          <a:p>
            <a:pPr indent="0" lvl="0" marL="19050" marR="0" rtl="0" algn="l">
              <a:lnSpc>
                <a:spcPct val="114962"/>
              </a:lnSpc>
              <a:spcBef>
                <a:spcPts val="167"/>
              </a:spcBef>
              <a:spcAft>
                <a:spcPts val="0"/>
              </a:spcAft>
              <a:buNone/>
            </a:pPr>
            <a:r>
              <a:rPr b="1" lang="en-US" sz="2700">
                <a:solidFill>
                  <a:srgbClr val="974707"/>
                </a:solidFill>
                <a:latin typeface="Arial"/>
                <a:ea typeface="Arial"/>
                <a:cs typeface="Arial"/>
                <a:sym typeface="Arial"/>
              </a:rPr>
              <a:t>Olahan dan mutu pasca panen </a:t>
            </a:r>
            <a:endParaRPr sz="2700">
              <a:solidFill>
                <a:srgbClr val="000000"/>
              </a:solidFill>
              <a:latin typeface="Arial"/>
              <a:ea typeface="Arial"/>
              <a:cs typeface="Arial"/>
              <a:sym typeface="Arial"/>
            </a:endParaRPr>
          </a:p>
          <a:p>
            <a:pPr indent="0" lvl="0" marL="19050" marR="0" rtl="0" algn="l">
              <a:lnSpc>
                <a:spcPct val="114962"/>
              </a:lnSpc>
              <a:spcBef>
                <a:spcPts val="167"/>
              </a:spcBef>
              <a:spcAft>
                <a:spcPts val="0"/>
              </a:spcAft>
              <a:buNone/>
            </a:pPr>
            <a:r>
              <a:rPr b="1" lang="en-US" sz="2700">
                <a:solidFill>
                  <a:srgbClr val="974707"/>
                </a:solidFill>
                <a:latin typeface="Arial"/>
                <a:ea typeface="Arial"/>
                <a:cs typeface="Arial"/>
                <a:sym typeface="Arial"/>
              </a:rPr>
              <a:t>Penggunaan mesin pengupas</a:t>
            </a:r>
            <a:endParaRPr sz="2700">
              <a:solidFill>
                <a:srgbClr val="000000"/>
              </a:solidFill>
              <a:latin typeface="Arial"/>
              <a:ea typeface="Arial"/>
              <a:cs typeface="Arial"/>
              <a:sym typeface="Arial"/>
            </a:endParaRPr>
          </a:p>
        </p:txBody>
      </p:sp>
      <p:sp>
        <p:nvSpPr>
          <p:cNvPr id="557" name="Google Shape;557;p10"/>
          <p:cNvSpPr txBox="1"/>
          <p:nvPr/>
        </p:nvSpPr>
        <p:spPr>
          <a:xfrm>
            <a:off x="842486" y="5765756"/>
            <a:ext cx="6137090" cy="792861"/>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Belum ada alat/rumah jemur biji kopi/</a:t>
            </a:r>
            <a:endParaRPr sz="2700">
              <a:solidFill>
                <a:srgbClr val="000000"/>
              </a:solidFill>
              <a:latin typeface="Arial"/>
              <a:ea typeface="Arial"/>
              <a:cs typeface="Arial"/>
              <a:sym typeface="Arial"/>
            </a:endParaRPr>
          </a:p>
          <a:p>
            <a:pPr indent="0" lvl="0" marL="19050" marR="51433" rtl="0" algn="l">
              <a:lnSpc>
                <a:spcPct val="95825"/>
              </a:lnSpc>
              <a:spcBef>
                <a:spcPts val="0"/>
              </a:spcBef>
              <a:spcAft>
                <a:spcPts val="0"/>
              </a:spcAft>
              <a:buNone/>
            </a:pPr>
            <a:r>
              <a:rPr b="1" lang="en-US" sz="2700">
                <a:solidFill>
                  <a:srgbClr val="974707"/>
                </a:solidFill>
                <a:latin typeface="Arial"/>
                <a:ea typeface="Arial"/>
                <a:cs typeface="Arial"/>
                <a:sym typeface="Arial"/>
              </a:rPr>
              <a:t>pengeringan kopi gabah.</a:t>
            </a:r>
            <a:endParaRPr sz="2700">
              <a:solidFill>
                <a:srgbClr val="000000"/>
              </a:solidFill>
              <a:latin typeface="Arial"/>
              <a:ea typeface="Arial"/>
              <a:cs typeface="Arial"/>
              <a:sym typeface="Arial"/>
            </a:endParaRPr>
          </a:p>
        </p:txBody>
      </p:sp>
      <p:sp>
        <p:nvSpPr>
          <p:cNvPr id="558" name="Google Shape;558;p10"/>
          <p:cNvSpPr txBox="1"/>
          <p:nvPr/>
        </p:nvSpPr>
        <p:spPr>
          <a:xfrm>
            <a:off x="818198" y="7102108"/>
            <a:ext cx="6045797" cy="381476"/>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Petani generasi muda belum terlatih.</a:t>
            </a:r>
            <a:endParaRPr sz="2700">
              <a:solidFill>
                <a:srgbClr val="000000"/>
              </a:solidFill>
              <a:latin typeface="Arial"/>
              <a:ea typeface="Arial"/>
              <a:cs typeface="Arial"/>
              <a:sym typeface="Arial"/>
            </a:endParaRPr>
          </a:p>
        </p:txBody>
      </p:sp>
      <p:sp>
        <p:nvSpPr>
          <p:cNvPr id="559" name="Google Shape;559;p10"/>
          <p:cNvSpPr txBox="1"/>
          <p:nvPr/>
        </p:nvSpPr>
        <p:spPr>
          <a:xfrm>
            <a:off x="8744332" y="7872686"/>
            <a:ext cx="5173103"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Petani kopi binaan GEG sudah:</a:t>
            </a:r>
            <a:endParaRPr sz="2700">
              <a:solidFill>
                <a:srgbClr val="000000"/>
              </a:solidFill>
              <a:latin typeface="Arial"/>
              <a:ea typeface="Arial"/>
              <a:cs typeface="Arial"/>
              <a:sym typeface="Arial"/>
            </a:endParaRPr>
          </a:p>
        </p:txBody>
      </p:sp>
      <p:sp>
        <p:nvSpPr>
          <p:cNvPr id="560" name="Google Shape;560;p10"/>
          <p:cNvSpPr txBox="1"/>
          <p:nvPr/>
        </p:nvSpPr>
        <p:spPr>
          <a:xfrm>
            <a:off x="8744331" y="8291786"/>
            <a:ext cx="209787" cy="1219676"/>
          </a:xfrm>
          <a:prstGeom prst="rect">
            <a:avLst/>
          </a:prstGeom>
          <a:noFill/>
          <a:ln>
            <a:noFill/>
          </a:ln>
        </p:spPr>
        <p:txBody>
          <a:bodyPr anchorCtr="0" anchor="t" bIns="0" lIns="0" spcFirstLastPara="1" rIns="0" wrap="square" tIns="18475">
            <a:noAutofit/>
          </a:bodyPr>
          <a:lstStyle/>
          <a:p>
            <a:pPr indent="0" lvl="0" marL="19050" marR="237" rtl="0" algn="l">
              <a:lnSpc>
                <a:spcPct val="107740"/>
              </a:lnSpc>
              <a:spcBef>
                <a:spcPts val="0"/>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50"/>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237" rtl="0" algn="l">
              <a:lnSpc>
                <a:spcPct val="95825"/>
              </a:lnSpc>
              <a:spcBef>
                <a:spcPts val="19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p:txBody>
      </p:sp>
      <p:sp>
        <p:nvSpPr>
          <p:cNvPr id="561" name="Google Shape;561;p10"/>
          <p:cNvSpPr txBox="1"/>
          <p:nvPr/>
        </p:nvSpPr>
        <p:spPr>
          <a:xfrm>
            <a:off x="9247823" y="8291786"/>
            <a:ext cx="6080012" cy="1638776"/>
          </a:xfrm>
          <a:prstGeom prst="rect">
            <a:avLst/>
          </a:prstGeom>
          <a:noFill/>
          <a:ln>
            <a:noFill/>
          </a:ln>
        </p:spPr>
        <p:txBody>
          <a:bodyPr anchorCtr="0" anchor="t" bIns="0" lIns="0" spcFirstLastPara="1" rIns="0" wrap="square" tIns="18475">
            <a:noAutofit/>
          </a:bodyPr>
          <a:lstStyle/>
          <a:p>
            <a:pPr indent="0" lvl="0" marL="19050" marR="40095" rtl="0" algn="l">
              <a:lnSpc>
                <a:spcPct val="107740"/>
              </a:lnSpc>
              <a:spcBef>
                <a:spcPts val="0"/>
              </a:spcBef>
              <a:spcAft>
                <a:spcPts val="0"/>
              </a:spcAft>
              <a:buNone/>
            </a:pPr>
            <a:r>
              <a:rPr b="1" lang="en-US" sz="2700">
                <a:solidFill>
                  <a:srgbClr val="974707"/>
                </a:solidFill>
                <a:latin typeface="Arial"/>
                <a:ea typeface="Arial"/>
                <a:cs typeface="Arial"/>
                <a:sym typeface="Arial"/>
              </a:rPr>
              <a:t>Menjual 8,5 ton kopi green bean</a:t>
            </a:r>
            <a:endParaRPr sz="2700">
              <a:solidFill>
                <a:srgbClr val="000000"/>
              </a:solidFill>
              <a:latin typeface="Arial"/>
              <a:ea typeface="Arial"/>
              <a:cs typeface="Arial"/>
              <a:sym typeface="Arial"/>
            </a:endParaRPr>
          </a:p>
          <a:p>
            <a:pPr indent="-34289" lvl="0" marL="53339" marR="0" rtl="0" algn="l">
              <a:lnSpc>
                <a:spcPct val="114962"/>
              </a:lnSpc>
              <a:spcBef>
                <a:spcPts val="50"/>
              </a:spcBef>
              <a:spcAft>
                <a:spcPts val="0"/>
              </a:spcAft>
              <a:buNone/>
            </a:pPr>
            <a:r>
              <a:rPr b="1" lang="en-US" sz="2700">
                <a:solidFill>
                  <a:srgbClr val="974707"/>
                </a:solidFill>
                <a:latin typeface="Arial"/>
                <a:ea typeface="Arial"/>
                <a:cs typeface="Arial"/>
                <a:sym typeface="Arial"/>
              </a:rPr>
              <a:t>Terhubung dengan 17 Coffee Shop </a:t>
            </a:r>
            <a:endParaRPr sz="2700">
              <a:solidFill>
                <a:srgbClr val="000000"/>
              </a:solidFill>
              <a:latin typeface="Arial"/>
              <a:ea typeface="Arial"/>
              <a:cs typeface="Arial"/>
              <a:sym typeface="Arial"/>
            </a:endParaRPr>
          </a:p>
          <a:p>
            <a:pPr indent="0" lvl="0" marL="53339" marR="0" rtl="0" algn="l">
              <a:lnSpc>
                <a:spcPct val="115777"/>
              </a:lnSpc>
              <a:spcBef>
                <a:spcPts val="195"/>
              </a:spcBef>
              <a:spcAft>
                <a:spcPts val="0"/>
              </a:spcAft>
              <a:buNone/>
            </a:pPr>
            <a:r>
              <a:rPr b="1" lang="en-US" sz="2700">
                <a:solidFill>
                  <a:srgbClr val="974707"/>
                </a:solidFill>
                <a:latin typeface="Arial"/>
                <a:ea typeface="Arial"/>
                <a:cs typeface="Arial"/>
                <a:sym typeface="Arial"/>
              </a:rPr>
              <a:t>sebagai </a:t>
            </a:r>
            <a:r>
              <a:rPr b="1" i="1" lang="en-US" sz="2700">
                <a:solidFill>
                  <a:srgbClr val="974707"/>
                </a:solidFill>
                <a:latin typeface="Arial"/>
                <a:ea typeface="Arial"/>
                <a:cs typeface="Arial"/>
                <a:sym typeface="Arial"/>
              </a:rPr>
              <a:t>Off Taker </a:t>
            </a:r>
            <a:r>
              <a:rPr b="1" lang="en-US" sz="2700">
                <a:solidFill>
                  <a:srgbClr val="974707"/>
                </a:solidFill>
                <a:latin typeface="Arial"/>
                <a:ea typeface="Arial"/>
                <a:cs typeface="Arial"/>
                <a:sym typeface="Arial"/>
              </a:rPr>
              <a:t>di Nabire dan 25 di </a:t>
            </a:r>
            <a:endParaRPr sz="2700">
              <a:solidFill>
                <a:srgbClr val="000000"/>
              </a:solidFill>
              <a:latin typeface="Arial"/>
              <a:ea typeface="Arial"/>
              <a:cs typeface="Arial"/>
              <a:sym typeface="Arial"/>
            </a:endParaRPr>
          </a:p>
          <a:p>
            <a:pPr indent="0" lvl="0" marL="53339" marR="0" rtl="0" algn="l">
              <a:lnSpc>
                <a:spcPct val="114962"/>
              </a:lnSpc>
              <a:spcBef>
                <a:spcPts val="197"/>
              </a:spcBef>
              <a:spcAft>
                <a:spcPts val="0"/>
              </a:spcAft>
              <a:buNone/>
            </a:pPr>
            <a:r>
              <a:rPr b="1" lang="en-US" sz="2700">
                <a:solidFill>
                  <a:srgbClr val="974707"/>
                </a:solidFill>
                <a:latin typeface="Arial"/>
                <a:ea typeface="Arial"/>
                <a:cs typeface="Arial"/>
                <a:sym typeface="Arial"/>
              </a:rPr>
              <a:t>Manokwari</a:t>
            </a:r>
            <a:endParaRPr sz="2700">
              <a:solidFill>
                <a:srgbClr val="000000"/>
              </a:solidFill>
              <a:latin typeface="Arial"/>
              <a:ea typeface="Arial"/>
              <a:cs typeface="Arial"/>
              <a:sym typeface="Arial"/>
            </a:endParaRPr>
          </a:p>
        </p:txBody>
      </p:sp>
      <p:sp>
        <p:nvSpPr>
          <p:cNvPr id="562" name="Google Shape;562;p10"/>
          <p:cNvSpPr txBox="1"/>
          <p:nvPr/>
        </p:nvSpPr>
        <p:spPr>
          <a:xfrm>
            <a:off x="870108" y="8355604"/>
            <a:ext cx="6118155" cy="792956"/>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Belum ada </a:t>
            </a:r>
            <a:r>
              <a:rPr b="1" i="1" lang="en-US" sz="2700">
                <a:solidFill>
                  <a:srgbClr val="974707"/>
                </a:solidFill>
                <a:latin typeface="Arial"/>
                <a:ea typeface="Arial"/>
                <a:cs typeface="Arial"/>
                <a:sym typeface="Arial"/>
              </a:rPr>
              <a:t>off taker </a:t>
            </a:r>
            <a:r>
              <a:rPr b="1" lang="en-US" sz="2700">
                <a:solidFill>
                  <a:srgbClr val="974707"/>
                </a:solidFill>
                <a:latin typeface="Arial"/>
                <a:ea typeface="Arial"/>
                <a:cs typeface="Arial"/>
                <a:sym typeface="Arial"/>
              </a:rPr>
              <a:t>yang beli dengan</a:t>
            </a:r>
            <a:endParaRPr sz="2700">
              <a:solidFill>
                <a:srgbClr val="000000"/>
              </a:solidFill>
              <a:latin typeface="Arial"/>
              <a:ea typeface="Arial"/>
              <a:cs typeface="Arial"/>
              <a:sym typeface="Arial"/>
            </a:endParaRPr>
          </a:p>
          <a:p>
            <a:pPr indent="0" lvl="0" marL="19050" marR="51433" rtl="0" algn="l">
              <a:lnSpc>
                <a:spcPct val="95825"/>
              </a:lnSpc>
              <a:spcBef>
                <a:spcPts val="0"/>
              </a:spcBef>
              <a:spcAft>
                <a:spcPts val="0"/>
              </a:spcAft>
              <a:buNone/>
            </a:pPr>
            <a:r>
              <a:rPr b="1" lang="en-US" sz="2700">
                <a:solidFill>
                  <a:srgbClr val="974707"/>
                </a:solidFill>
                <a:latin typeface="Arial"/>
                <a:ea typeface="Arial"/>
                <a:cs typeface="Arial"/>
                <a:sym typeface="Arial"/>
              </a:rPr>
              <a:t>harga layak.</a:t>
            </a:r>
            <a:endParaRPr sz="2700">
              <a:solidFill>
                <a:srgbClr val="000000"/>
              </a:solidFill>
              <a:latin typeface="Arial"/>
              <a:ea typeface="Arial"/>
              <a:cs typeface="Arial"/>
              <a:sym typeface="Arial"/>
            </a:endParaRPr>
          </a:p>
        </p:txBody>
      </p:sp>
      <p:sp>
        <p:nvSpPr>
          <p:cNvPr id="563" name="Google Shape;563;p10"/>
          <p:cNvSpPr txBox="1"/>
          <p:nvPr/>
        </p:nvSpPr>
        <p:spPr>
          <a:xfrm>
            <a:off x="15452027" y="7338060"/>
            <a:ext cx="881442" cy="19431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11"/>
          <p:cNvSpPr txBox="1"/>
          <p:nvPr/>
        </p:nvSpPr>
        <p:spPr>
          <a:xfrm>
            <a:off x="9964674" y="194311"/>
            <a:ext cx="4311777" cy="1185290"/>
          </a:xfrm>
          <a:prstGeom prst="rect">
            <a:avLst/>
          </a:prstGeom>
          <a:noFill/>
          <a:ln>
            <a:noFill/>
          </a:ln>
        </p:spPr>
        <p:txBody>
          <a:bodyPr anchorCtr="0" anchor="t" bIns="0" lIns="0" spcFirstLastPara="1" rIns="0" wrap="square" tIns="257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538235"/>
              </a:buClr>
              <a:buSzPts val="4200"/>
              <a:buFont typeface="Arial"/>
              <a:buNone/>
            </a:pPr>
            <a:r>
              <a:rPr b="1" i="0" lang="en-US" sz="4200" u="none" cap="none" strike="noStrike">
                <a:solidFill>
                  <a:srgbClr val="538235"/>
                </a:solidFill>
                <a:latin typeface="Arial"/>
                <a:ea typeface="Arial"/>
                <a:cs typeface="Arial"/>
                <a:sym typeface="Arial"/>
              </a:rPr>
              <a:t>Hasil</a:t>
            </a:r>
            <a:endParaRPr b="0" i="0" sz="4200" u="none" cap="none" strike="noStrike">
              <a:solidFill>
                <a:srgbClr val="000000"/>
              </a:solidFill>
              <a:latin typeface="Arial"/>
              <a:ea typeface="Arial"/>
              <a:cs typeface="Arial"/>
              <a:sym typeface="Arial"/>
            </a:endParaRPr>
          </a:p>
        </p:txBody>
      </p:sp>
      <p:sp>
        <p:nvSpPr>
          <p:cNvPr id="569" name="Google Shape;569;p11"/>
          <p:cNvSpPr txBox="1"/>
          <p:nvPr/>
        </p:nvSpPr>
        <p:spPr>
          <a:xfrm>
            <a:off x="13461187" y="194311"/>
            <a:ext cx="2137334" cy="1185290"/>
          </a:xfrm>
          <a:prstGeom prst="rect">
            <a:avLst/>
          </a:prstGeom>
          <a:noFill/>
          <a:ln>
            <a:noFill/>
          </a:ln>
        </p:spPr>
        <p:txBody>
          <a:bodyPr anchorCtr="0" anchor="t" bIns="0" lIns="0" spcFirstLastPara="1" rIns="0" wrap="square" tIns="257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538235"/>
              </a:buClr>
              <a:buSzPts val="4200"/>
              <a:buFont typeface="Arial"/>
              <a:buNone/>
            </a:pPr>
            <a:r>
              <a:rPr b="1" i="0" lang="en-US" sz="4200" u="none" cap="none" strike="noStrike">
                <a:solidFill>
                  <a:srgbClr val="538235"/>
                </a:solidFill>
                <a:latin typeface="Arial"/>
                <a:ea typeface="Arial"/>
                <a:cs typeface="Arial"/>
                <a:sym typeface="Arial"/>
              </a:rPr>
              <a:t>si</a:t>
            </a:r>
            <a:endParaRPr b="0" i="0" sz="4200" u="none" cap="none" strike="noStrike">
              <a:solidFill>
                <a:srgbClr val="000000"/>
              </a:solidFill>
              <a:latin typeface="Arial"/>
              <a:ea typeface="Arial"/>
              <a:cs typeface="Arial"/>
              <a:sym typeface="Arial"/>
            </a:endParaRPr>
          </a:p>
        </p:txBody>
      </p:sp>
      <p:sp>
        <p:nvSpPr>
          <p:cNvPr id="570" name="Google Shape;570;p11"/>
          <p:cNvSpPr txBox="1"/>
          <p:nvPr/>
        </p:nvSpPr>
        <p:spPr>
          <a:xfrm>
            <a:off x="11385758" y="857251"/>
            <a:ext cx="2711622" cy="1025270"/>
          </a:xfrm>
          <a:prstGeom prst="rect">
            <a:avLst/>
          </a:prstGeom>
          <a:noFill/>
          <a:ln>
            <a:noFill/>
          </a:ln>
        </p:spPr>
        <p:txBody>
          <a:bodyPr anchorCtr="0" anchor="t" bIns="0" lIns="0" spcFirstLastPara="1" rIns="0" wrap="square" tIns="7375">
            <a:noAutofit/>
          </a:bodyPr>
          <a:lstStyle/>
          <a:p>
            <a:pPr indent="0" lvl="0" marL="0" marR="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538235"/>
              </a:buClr>
              <a:buSzPts val="3600"/>
              <a:buFont typeface="Arial"/>
              <a:buNone/>
            </a:pPr>
            <a:r>
              <a:rPr b="1" i="0" lang="en-US" sz="3600" u="none" cap="none" strike="noStrike">
                <a:solidFill>
                  <a:srgbClr val="538235"/>
                </a:solidFill>
                <a:latin typeface="Arial"/>
                <a:ea typeface="Arial"/>
                <a:cs typeface="Arial"/>
                <a:sym typeface="Arial"/>
              </a:rPr>
              <a:t>atif</a:t>
            </a:r>
            <a:endParaRPr b="0" i="0" sz="3600" u="none" cap="none" strike="noStrike">
              <a:solidFill>
                <a:srgbClr val="000000"/>
              </a:solidFill>
              <a:latin typeface="Arial"/>
              <a:ea typeface="Arial"/>
              <a:cs typeface="Arial"/>
              <a:sym typeface="Arial"/>
            </a:endParaRPr>
          </a:p>
        </p:txBody>
      </p:sp>
      <p:sp>
        <p:nvSpPr>
          <p:cNvPr id="571" name="Google Shape;571;p11"/>
          <p:cNvSpPr txBox="1"/>
          <p:nvPr/>
        </p:nvSpPr>
        <p:spPr>
          <a:xfrm>
            <a:off x="12708025" y="857251"/>
            <a:ext cx="3629636" cy="1025270"/>
          </a:xfrm>
          <a:prstGeom prst="rect">
            <a:avLst/>
          </a:prstGeom>
          <a:noFill/>
          <a:ln>
            <a:noFill/>
          </a:ln>
        </p:spPr>
        <p:txBody>
          <a:bodyPr anchorCtr="0" anchor="t" bIns="0" lIns="0" spcFirstLastPara="1" rIns="0" wrap="square" tIns="7375">
            <a:noAutofit/>
          </a:bodyPr>
          <a:lstStyle/>
          <a:p>
            <a:pPr indent="0" lvl="0" marL="0" marR="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538235"/>
              </a:buClr>
              <a:buSzPts val="3600"/>
              <a:buFont typeface="Arial"/>
              <a:buNone/>
            </a:pPr>
            <a:r>
              <a:rPr b="1" i="0" lang="en-US" sz="3600" u="none" cap="none" strike="noStrike">
                <a:solidFill>
                  <a:srgbClr val="538235"/>
                </a:solidFill>
                <a:latin typeface="Arial"/>
                <a:ea typeface="Arial"/>
                <a:cs typeface="Arial"/>
                <a:sym typeface="Arial"/>
              </a:rPr>
              <a:t>mpai</a:t>
            </a:r>
            <a:endParaRPr b="0" i="0" sz="3600" u="none" cap="none" strike="noStrike">
              <a:solidFill>
                <a:srgbClr val="000000"/>
              </a:solidFill>
              <a:latin typeface="Arial"/>
              <a:ea typeface="Arial"/>
              <a:cs typeface="Arial"/>
              <a:sym typeface="Arial"/>
            </a:endParaRPr>
          </a:p>
        </p:txBody>
      </p:sp>
      <p:sp>
        <p:nvSpPr>
          <p:cNvPr id="572" name="Google Shape;572;p11"/>
          <p:cNvSpPr txBox="1"/>
          <p:nvPr/>
        </p:nvSpPr>
        <p:spPr>
          <a:xfrm>
            <a:off x="3980954" y="2087881"/>
            <a:ext cx="3513696" cy="1185290"/>
          </a:xfrm>
          <a:prstGeom prst="rect">
            <a:avLst/>
          </a:prstGeom>
          <a:noFill/>
          <a:ln>
            <a:noFill/>
          </a:ln>
        </p:spPr>
        <p:txBody>
          <a:bodyPr anchorCtr="0" anchor="t" bIns="0" lIns="0" spcFirstLastPara="1" rIns="0" wrap="square" tIns="1050">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538235"/>
              </a:buClr>
              <a:buSzPts val="4200"/>
              <a:buFont typeface="Arial"/>
              <a:buNone/>
            </a:pPr>
            <a:r>
              <a:rPr b="1" i="0" lang="en-US" sz="4200" u="none" cap="none" strike="noStrike">
                <a:solidFill>
                  <a:srgbClr val="538235"/>
                </a:solidFill>
                <a:latin typeface="Arial"/>
                <a:ea typeface="Arial"/>
                <a:cs typeface="Arial"/>
                <a:sym typeface="Arial"/>
              </a:rPr>
              <a:t>m</a:t>
            </a:r>
            <a:endParaRPr b="0" i="0" sz="4200" u="none" cap="none" strike="noStrike">
              <a:solidFill>
                <a:srgbClr val="000000"/>
              </a:solidFill>
              <a:latin typeface="Arial"/>
              <a:ea typeface="Arial"/>
              <a:cs typeface="Arial"/>
              <a:sym typeface="Arial"/>
            </a:endParaRPr>
          </a:p>
        </p:txBody>
      </p:sp>
      <p:sp>
        <p:nvSpPr>
          <p:cNvPr id="573" name="Google Shape;573;p11"/>
          <p:cNvSpPr txBox="1"/>
          <p:nvPr/>
        </p:nvSpPr>
        <p:spPr>
          <a:xfrm>
            <a:off x="6675196" y="1954804"/>
            <a:ext cx="2809361" cy="1318367"/>
          </a:xfrm>
          <a:prstGeom prst="rect">
            <a:avLst/>
          </a:prstGeom>
          <a:noFill/>
          <a:ln>
            <a:noFill/>
          </a:ln>
        </p:spPr>
        <p:txBody>
          <a:bodyPr anchorCtr="0" anchor="t" bIns="0" lIns="0" spcFirstLastPara="1" rIns="0" wrap="square" tIns="17525">
            <a:noAutofit/>
          </a:bodyPr>
          <a:lstStyle/>
          <a:p>
            <a:pPr indent="0" lvl="0" marL="0" marR="0" rtl="0" algn="r">
              <a:lnSpc>
                <a:spcPct val="102185"/>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GEG</a:t>
            </a:r>
            <a:endParaRPr b="0" i="0" sz="2700" u="none" cap="none" strike="noStrike">
              <a:solidFill>
                <a:srgbClr val="000000"/>
              </a:solidFill>
              <a:latin typeface="Arial"/>
              <a:ea typeface="Arial"/>
              <a:cs typeface="Arial"/>
              <a:sym typeface="Arial"/>
            </a:endParaRPr>
          </a:p>
          <a:p>
            <a:pPr indent="0" lvl="0" marL="0" marR="643284" rtl="0" algn="r">
              <a:lnSpc>
                <a:spcPct val="102333"/>
              </a:lnSpc>
              <a:spcBef>
                <a:spcPts val="77"/>
              </a:spcBef>
              <a:spcAft>
                <a:spcPts val="0"/>
              </a:spcAft>
              <a:buClr>
                <a:srgbClr val="538235"/>
              </a:buClr>
              <a:buSzPts val="4200"/>
              <a:buFont typeface="Arial"/>
              <a:buNone/>
            </a:pPr>
            <a:r>
              <a:rPr b="1" i="0" lang="en-US" sz="4200" u="none" cap="none" strike="noStrike">
                <a:solidFill>
                  <a:srgbClr val="538235"/>
                </a:solidFill>
                <a:latin typeface="Arial"/>
                <a:ea typeface="Arial"/>
                <a:cs typeface="Arial"/>
                <a:sym typeface="Arial"/>
              </a:rPr>
              <a:t>si          </a:t>
            </a:r>
            <a:r>
              <a:rPr b="0" baseline="30000" i="0" lang="en-US" sz="4050" u="none" cap="none" strike="noStrike">
                <a:solidFill>
                  <a:srgbClr val="77923B"/>
                </a:solidFill>
                <a:latin typeface="Arial"/>
                <a:ea typeface="Arial"/>
                <a:cs typeface="Arial"/>
                <a:sym typeface="Arial"/>
              </a:rPr>
              <a:t>•</a:t>
            </a:r>
            <a:endParaRPr b="0" i="0" sz="2700" u="none" cap="none" strike="noStrike">
              <a:solidFill>
                <a:srgbClr val="000000"/>
              </a:solidFill>
              <a:latin typeface="Arial"/>
              <a:ea typeface="Arial"/>
              <a:cs typeface="Arial"/>
              <a:sym typeface="Arial"/>
            </a:endParaRPr>
          </a:p>
          <a:p>
            <a:pPr indent="0" lvl="0" marL="0" marR="643451" rtl="0" algn="r">
              <a:lnSpc>
                <a:spcPct val="90000"/>
              </a:lnSpc>
              <a:spcBef>
                <a:spcPts val="0"/>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a:t>
            </a:r>
            <a:endParaRPr b="0" i="0" sz="2700" u="none" cap="none" strike="noStrike">
              <a:solidFill>
                <a:srgbClr val="000000"/>
              </a:solidFill>
              <a:latin typeface="Arial"/>
              <a:ea typeface="Arial"/>
              <a:cs typeface="Arial"/>
              <a:sym typeface="Arial"/>
            </a:endParaRPr>
          </a:p>
        </p:txBody>
      </p:sp>
      <p:sp>
        <p:nvSpPr>
          <p:cNvPr id="574" name="Google Shape;574;p11"/>
          <p:cNvSpPr/>
          <p:nvPr/>
        </p:nvSpPr>
        <p:spPr>
          <a:xfrm>
            <a:off x="0" y="0"/>
            <a:ext cx="18288000" cy="10286997"/>
          </a:xfrm>
          <a:custGeom>
            <a:rect b="b" l="l" r="r" t="t"/>
            <a:pathLst>
              <a:path extrusionOk="0" h="6857998" w="12192000">
                <a:moveTo>
                  <a:pt x="12192000" y="6857998"/>
                </a:moveTo>
                <a:lnTo>
                  <a:pt x="12192000" y="0"/>
                </a:lnTo>
                <a:lnTo>
                  <a:pt x="0" y="0"/>
                </a:lnTo>
                <a:lnTo>
                  <a:pt x="0" y="6857998"/>
                </a:lnTo>
                <a:lnTo>
                  <a:pt x="12192000" y="6857998"/>
                </a:lnTo>
                <a:close/>
              </a:path>
            </a:pathLst>
          </a:custGeom>
          <a:solidFill>
            <a:srgbClr val="FBF3E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75" name="Google Shape;575;p11"/>
          <p:cNvSpPr/>
          <p:nvPr/>
        </p:nvSpPr>
        <p:spPr>
          <a:xfrm>
            <a:off x="11430" y="0"/>
            <a:ext cx="1653540" cy="37338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76" name="Google Shape;576;p11"/>
          <p:cNvSpPr/>
          <p:nvPr/>
        </p:nvSpPr>
        <p:spPr>
          <a:xfrm>
            <a:off x="0" y="140969"/>
            <a:ext cx="8446770" cy="8763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77" name="Google Shape;577;p11"/>
          <p:cNvSpPr/>
          <p:nvPr/>
        </p:nvSpPr>
        <p:spPr>
          <a:xfrm>
            <a:off x="1" y="186689"/>
            <a:ext cx="8408480" cy="700278"/>
          </a:xfrm>
          <a:custGeom>
            <a:rect b="b" l="l" r="r" t="t"/>
            <a:pathLst>
              <a:path extrusionOk="0" h="466852" w="5605653">
                <a:moveTo>
                  <a:pt x="5527802" y="0"/>
                </a:moveTo>
                <a:lnTo>
                  <a:pt x="0" y="0"/>
                </a:lnTo>
                <a:lnTo>
                  <a:pt x="0" y="466852"/>
                </a:lnTo>
                <a:lnTo>
                  <a:pt x="5527802" y="466852"/>
                </a:lnTo>
                <a:lnTo>
                  <a:pt x="5558155" y="460629"/>
                </a:lnTo>
                <a:lnTo>
                  <a:pt x="5582920" y="443992"/>
                </a:lnTo>
                <a:lnTo>
                  <a:pt x="5599557" y="419227"/>
                </a:lnTo>
                <a:lnTo>
                  <a:pt x="5605653" y="389001"/>
                </a:lnTo>
                <a:lnTo>
                  <a:pt x="5605653" y="77850"/>
                </a:lnTo>
                <a:lnTo>
                  <a:pt x="5599557" y="47498"/>
                </a:lnTo>
                <a:lnTo>
                  <a:pt x="5582920" y="22733"/>
                </a:lnTo>
                <a:lnTo>
                  <a:pt x="5558155" y="6096"/>
                </a:lnTo>
                <a:lnTo>
                  <a:pt x="5527802" y="0"/>
                </a:lnTo>
                <a:close/>
              </a:path>
            </a:pathLst>
          </a:custGeom>
          <a:solidFill>
            <a:srgbClr val="53823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78" name="Google Shape;578;p11"/>
          <p:cNvSpPr/>
          <p:nvPr/>
        </p:nvSpPr>
        <p:spPr>
          <a:xfrm>
            <a:off x="483870" y="3440431"/>
            <a:ext cx="1089660" cy="941069"/>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79" name="Google Shape;579;p11"/>
          <p:cNvSpPr/>
          <p:nvPr/>
        </p:nvSpPr>
        <p:spPr>
          <a:xfrm>
            <a:off x="1226820" y="1916429"/>
            <a:ext cx="1169670" cy="1310640"/>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80" name="Google Shape;580;p11"/>
          <p:cNvSpPr/>
          <p:nvPr/>
        </p:nvSpPr>
        <p:spPr>
          <a:xfrm>
            <a:off x="1897380" y="2087881"/>
            <a:ext cx="2930271" cy="118529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81" name="Google Shape;581;p11"/>
          <p:cNvSpPr/>
          <p:nvPr/>
        </p:nvSpPr>
        <p:spPr>
          <a:xfrm>
            <a:off x="4271011" y="2087881"/>
            <a:ext cx="3223640" cy="118529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82" name="Google Shape;582;p11"/>
          <p:cNvSpPr/>
          <p:nvPr/>
        </p:nvSpPr>
        <p:spPr>
          <a:xfrm>
            <a:off x="8582026" y="1905"/>
            <a:ext cx="2" cy="10285089"/>
          </a:xfrm>
          <a:custGeom>
            <a:rect b="b" l="l" r="r" t="t"/>
            <a:pathLst>
              <a:path extrusionOk="0" h="6856726" w="1">
                <a:moveTo>
                  <a:pt x="0" y="6856726"/>
                </a:moveTo>
                <a:lnTo>
                  <a:pt x="0" y="0"/>
                </a:lnTo>
              </a:path>
            </a:pathLst>
          </a:custGeom>
          <a:noFill/>
          <a:ln cap="flat" cmpd="sng" w="28575">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83" name="Google Shape;583;p11"/>
          <p:cNvSpPr/>
          <p:nvPr/>
        </p:nvSpPr>
        <p:spPr>
          <a:xfrm>
            <a:off x="6926580" y="2087881"/>
            <a:ext cx="1890141" cy="118529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84" name="Google Shape;584;p11"/>
          <p:cNvSpPr/>
          <p:nvPr/>
        </p:nvSpPr>
        <p:spPr>
          <a:xfrm>
            <a:off x="16093440" y="6804661"/>
            <a:ext cx="0" cy="2456516"/>
          </a:xfrm>
          <a:custGeom>
            <a:rect b="b" l="l" r="r" t="t"/>
            <a:pathLst>
              <a:path extrusionOk="0" h="1637677" w="120000">
                <a:moveTo>
                  <a:pt x="0" y="1637677"/>
                </a:moveTo>
                <a:lnTo>
                  <a:pt x="0" y="0"/>
                </a:lnTo>
              </a:path>
            </a:pathLst>
          </a:custGeom>
          <a:noFill/>
          <a:ln cap="flat" cmpd="sng" w="190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85" name="Google Shape;585;p11"/>
          <p:cNvSpPr/>
          <p:nvPr/>
        </p:nvSpPr>
        <p:spPr>
          <a:xfrm>
            <a:off x="16105632" y="5999034"/>
            <a:ext cx="21906" cy="61722"/>
          </a:xfrm>
          <a:custGeom>
            <a:rect b="b" l="l" r="r" t="t"/>
            <a:pathLst>
              <a:path extrusionOk="0" h="41148" w="14604">
                <a:moveTo>
                  <a:pt x="14350" y="0"/>
                </a:moveTo>
                <a:lnTo>
                  <a:pt x="0" y="508"/>
                </a:lnTo>
                <a:lnTo>
                  <a:pt x="126" y="41148"/>
                </a:lnTo>
                <a:lnTo>
                  <a:pt x="14604" y="40640"/>
                </a:lnTo>
                <a:lnTo>
                  <a:pt x="14350"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86" name="Google Shape;586;p11"/>
          <p:cNvSpPr/>
          <p:nvPr/>
        </p:nvSpPr>
        <p:spPr>
          <a:xfrm>
            <a:off x="16062198" y="6000750"/>
            <a:ext cx="22098" cy="61722"/>
          </a:xfrm>
          <a:custGeom>
            <a:rect b="b" l="l" r="r" t="t"/>
            <a:pathLst>
              <a:path extrusionOk="0" h="41148" w="14732">
                <a:moveTo>
                  <a:pt x="14477" y="0"/>
                </a:moveTo>
                <a:lnTo>
                  <a:pt x="0" y="507"/>
                </a:lnTo>
                <a:lnTo>
                  <a:pt x="253" y="41148"/>
                </a:lnTo>
                <a:lnTo>
                  <a:pt x="14732" y="40512"/>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87" name="Google Shape;587;p11"/>
          <p:cNvSpPr/>
          <p:nvPr/>
        </p:nvSpPr>
        <p:spPr>
          <a:xfrm>
            <a:off x="16018955" y="6002275"/>
            <a:ext cx="21906" cy="61913"/>
          </a:xfrm>
          <a:custGeom>
            <a:rect b="b" l="l" r="r" t="t"/>
            <a:pathLst>
              <a:path extrusionOk="0" h="41275" w="14604">
                <a:moveTo>
                  <a:pt x="14477" y="0"/>
                </a:moveTo>
                <a:lnTo>
                  <a:pt x="0" y="634"/>
                </a:lnTo>
                <a:lnTo>
                  <a:pt x="126" y="41274"/>
                </a:lnTo>
                <a:lnTo>
                  <a:pt x="14604" y="40639"/>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88" name="Google Shape;588;p11"/>
          <p:cNvSpPr/>
          <p:nvPr/>
        </p:nvSpPr>
        <p:spPr>
          <a:xfrm>
            <a:off x="15975521" y="6003987"/>
            <a:ext cx="22097" cy="61722"/>
          </a:xfrm>
          <a:custGeom>
            <a:rect b="b" l="l" r="r" t="t"/>
            <a:pathLst>
              <a:path extrusionOk="0" h="41148" w="14731">
                <a:moveTo>
                  <a:pt x="14477" y="0"/>
                </a:moveTo>
                <a:lnTo>
                  <a:pt x="0" y="508"/>
                </a:lnTo>
                <a:lnTo>
                  <a:pt x="253" y="41148"/>
                </a:lnTo>
                <a:lnTo>
                  <a:pt x="14731" y="40640"/>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89" name="Google Shape;589;p11"/>
          <p:cNvSpPr/>
          <p:nvPr/>
        </p:nvSpPr>
        <p:spPr>
          <a:xfrm>
            <a:off x="15932277" y="6005703"/>
            <a:ext cx="21906" cy="61722"/>
          </a:xfrm>
          <a:custGeom>
            <a:rect b="b" l="l" r="r" t="t"/>
            <a:pathLst>
              <a:path extrusionOk="0" h="41148" w="14604">
                <a:moveTo>
                  <a:pt x="14477" y="0"/>
                </a:moveTo>
                <a:lnTo>
                  <a:pt x="0" y="508"/>
                </a:lnTo>
                <a:lnTo>
                  <a:pt x="126" y="41148"/>
                </a:lnTo>
                <a:lnTo>
                  <a:pt x="14604" y="40640"/>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90" name="Google Shape;590;p11"/>
          <p:cNvSpPr/>
          <p:nvPr/>
        </p:nvSpPr>
        <p:spPr>
          <a:xfrm>
            <a:off x="15888843" y="6007418"/>
            <a:ext cx="22098" cy="61722"/>
          </a:xfrm>
          <a:custGeom>
            <a:rect b="b" l="l" r="r" t="t"/>
            <a:pathLst>
              <a:path extrusionOk="0" h="41148" w="14732">
                <a:moveTo>
                  <a:pt x="14478" y="0"/>
                </a:moveTo>
                <a:lnTo>
                  <a:pt x="0" y="507"/>
                </a:lnTo>
                <a:lnTo>
                  <a:pt x="254" y="41147"/>
                </a:lnTo>
                <a:lnTo>
                  <a:pt x="14732" y="40639"/>
                </a:lnTo>
                <a:lnTo>
                  <a:pt x="14478"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91" name="Google Shape;591;p11"/>
          <p:cNvSpPr/>
          <p:nvPr/>
        </p:nvSpPr>
        <p:spPr>
          <a:xfrm>
            <a:off x="15845600" y="6008942"/>
            <a:ext cx="21908" cy="61913"/>
          </a:xfrm>
          <a:custGeom>
            <a:rect b="b" l="l" r="r" t="t"/>
            <a:pathLst>
              <a:path extrusionOk="0" h="41275" w="14605">
                <a:moveTo>
                  <a:pt x="14477" y="0"/>
                </a:moveTo>
                <a:lnTo>
                  <a:pt x="0" y="634"/>
                </a:lnTo>
                <a:lnTo>
                  <a:pt x="253" y="41275"/>
                </a:lnTo>
                <a:lnTo>
                  <a:pt x="14605" y="40639"/>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92" name="Google Shape;592;p11"/>
          <p:cNvSpPr/>
          <p:nvPr/>
        </p:nvSpPr>
        <p:spPr>
          <a:xfrm>
            <a:off x="15802166" y="6010657"/>
            <a:ext cx="22097" cy="61721"/>
          </a:xfrm>
          <a:custGeom>
            <a:rect b="b" l="l" r="r" t="t"/>
            <a:pathLst>
              <a:path extrusionOk="0" h="41148" w="14731">
                <a:moveTo>
                  <a:pt x="14477" y="0"/>
                </a:moveTo>
                <a:lnTo>
                  <a:pt x="0" y="508"/>
                </a:lnTo>
                <a:lnTo>
                  <a:pt x="253" y="41148"/>
                </a:lnTo>
                <a:lnTo>
                  <a:pt x="14731" y="40640"/>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93" name="Google Shape;593;p11"/>
          <p:cNvSpPr/>
          <p:nvPr/>
        </p:nvSpPr>
        <p:spPr>
          <a:xfrm>
            <a:off x="15758922" y="6012371"/>
            <a:ext cx="21906" cy="61721"/>
          </a:xfrm>
          <a:custGeom>
            <a:rect b="b" l="l" r="r" t="t"/>
            <a:pathLst>
              <a:path extrusionOk="0" h="41148" w="14604">
                <a:moveTo>
                  <a:pt x="14477" y="0"/>
                </a:moveTo>
                <a:lnTo>
                  <a:pt x="0" y="507"/>
                </a:lnTo>
                <a:lnTo>
                  <a:pt x="253" y="41147"/>
                </a:lnTo>
                <a:lnTo>
                  <a:pt x="14604" y="40639"/>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94" name="Google Shape;594;p11"/>
          <p:cNvSpPr/>
          <p:nvPr/>
        </p:nvSpPr>
        <p:spPr>
          <a:xfrm>
            <a:off x="15715679" y="6014085"/>
            <a:ext cx="21906" cy="61722"/>
          </a:xfrm>
          <a:custGeom>
            <a:rect b="b" l="l" r="r" t="t"/>
            <a:pathLst>
              <a:path extrusionOk="0" h="41148" w="14604">
                <a:moveTo>
                  <a:pt x="14350" y="0"/>
                </a:moveTo>
                <a:lnTo>
                  <a:pt x="0" y="508"/>
                </a:lnTo>
                <a:lnTo>
                  <a:pt x="126" y="41148"/>
                </a:lnTo>
                <a:lnTo>
                  <a:pt x="14604" y="40640"/>
                </a:lnTo>
                <a:lnTo>
                  <a:pt x="14350"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95" name="Google Shape;595;p11"/>
          <p:cNvSpPr/>
          <p:nvPr/>
        </p:nvSpPr>
        <p:spPr>
          <a:xfrm>
            <a:off x="15672245" y="6015608"/>
            <a:ext cx="21906" cy="61913"/>
          </a:xfrm>
          <a:custGeom>
            <a:rect b="b" l="l" r="r" t="t"/>
            <a:pathLst>
              <a:path extrusionOk="0" h="41275" w="14604">
                <a:moveTo>
                  <a:pt x="14477" y="0"/>
                </a:moveTo>
                <a:lnTo>
                  <a:pt x="0" y="635"/>
                </a:lnTo>
                <a:lnTo>
                  <a:pt x="253" y="41275"/>
                </a:lnTo>
                <a:lnTo>
                  <a:pt x="14604" y="40640"/>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96" name="Google Shape;596;p11"/>
          <p:cNvSpPr/>
          <p:nvPr/>
        </p:nvSpPr>
        <p:spPr>
          <a:xfrm>
            <a:off x="15629002" y="6017324"/>
            <a:ext cx="21908" cy="61913"/>
          </a:xfrm>
          <a:custGeom>
            <a:rect b="b" l="l" r="r" t="t"/>
            <a:pathLst>
              <a:path extrusionOk="0" h="41275" w="14605">
                <a:moveTo>
                  <a:pt x="14350" y="0"/>
                </a:moveTo>
                <a:lnTo>
                  <a:pt x="0" y="634"/>
                </a:lnTo>
                <a:lnTo>
                  <a:pt x="126" y="41275"/>
                </a:lnTo>
                <a:lnTo>
                  <a:pt x="14605" y="40639"/>
                </a:lnTo>
                <a:lnTo>
                  <a:pt x="14350"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97" name="Google Shape;597;p11"/>
          <p:cNvSpPr/>
          <p:nvPr/>
        </p:nvSpPr>
        <p:spPr>
          <a:xfrm>
            <a:off x="15585567" y="6019039"/>
            <a:ext cx="21906" cy="61721"/>
          </a:xfrm>
          <a:custGeom>
            <a:rect b="b" l="l" r="r" t="t"/>
            <a:pathLst>
              <a:path extrusionOk="0" h="41148" w="14604">
                <a:moveTo>
                  <a:pt x="14477" y="0"/>
                </a:moveTo>
                <a:lnTo>
                  <a:pt x="0" y="507"/>
                </a:lnTo>
                <a:lnTo>
                  <a:pt x="253" y="41147"/>
                </a:lnTo>
                <a:lnTo>
                  <a:pt x="14604" y="40639"/>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98" name="Google Shape;598;p11"/>
          <p:cNvSpPr/>
          <p:nvPr/>
        </p:nvSpPr>
        <p:spPr>
          <a:xfrm>
            <a:off x="15542324" y="6020753"/>
            <a:ext cx="21906" cy="61721"/>
          </a:xfrm>
          <a:custGeom>
            <a:rect b="b" l="l" r="r" t="t"/>
            <a:pathLst>
              <a:path extrusionOk="0" h="41147" w="14604">
                <a:moveTo>
                  <a:pt x="14350" y="0"/>
                </a:moveTo>
                <a:lnTo>
                  <a:pt x="0" y="507"/>
                </a:lnTo>
                <a:lnTo>
                  <a:pt x="126" y="41147"/>
                </a:lnTo>
                <a:lnTo>
                  <a:pt x="14604" y="40639"/>
                </a:lnTo>
                <a:lnTo>
                  <a:pt x="14350"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599" name="Google Shape;599;p11"/>
          <p:cNvSpPr/>
          <p:nvPr/>
        </p:nvSpPr>
        <p:spPr>
          <a:xfrm>
            <a:off x="15498890" y="6022277"/>
            <a:ext cx="22097" cy="61913"/>
          </a:xfrm>
          <a:custGeom>
            <a:rect b="b" l="l" r="r" t="t"/>
            <a:pathLst>
              <a:path extrusionOk="0" h="41275" w="14731">
                <a:moveTo>
                  <a:pt x="14477" y="0"/>
                </a:moveTo>
                <a:lnTo>
                  <a:pt x="0" y="635"/>
                </a:lnTo>
                <a:lnTo>
                  <a:pt x="253" y="41275"/>
                </a:lnTo>
                <a:lnTo>
                  <a:pt x="14731" y="40640"/>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00" name="Google Shape;600;p11"/>
          <p:cNvSpPr/>
          <p:nvPr/>
        </p:nvSpPr>
        <p:spPr>
          <a:xfrm>
            <a:off x="15455646" y="6023992"/>
            <a:ext cx="21906" cy="61913"/>
          </a:xfrm>
          <a:custGeom>
            <a:rect b="b" l="l" r="r" t="t"/>
            <a:pathLst>
              <a:path extrusionOk="0" h="41275" w="14604">
                <a:moveTo>
                  <a:pt x="14477" y="0"/>
                </a:moveTo>
                <a:lnTo>
                  <a:pt x="0" y="634"/>
                </a:lnTo>
                <a:lnTo>
                  <a:pt x="126" y="41274"/>
                </a:lnTo>
                <a:lnTo>
                  <a:pt x="14604" y="40639"/>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01" name="Google Shape;601;p11"/>
          <p:cNvSpPr/>
          <p:nvPr/>
        </p:nvSpPr>
        <p:spPr>
          <a:xfrm>
            <a:off x="15412212" y="6025706"/>
            <a:ext cx="22098" cy="61722"/>
          </a:xfrm>
          <a:custGeom>
            <a:rect b="b" l="l" r="r" t="t"/>
            <a:pathLst>
              <a:path extrusionOk="0" h="41148" w="14732">
                <a:moveTo>
                  <a:pt x="14477" y="0"/>
                </a:moveTo>
                <a:lnTo>
                  <a:pt x="0" y="507"/>
                </a:lnTo>
                <a:lnTo>
                  <a:pt x="253" y="41148"/>
                </a:lnTo>
                <a:lnTo>
                  <a:pt x="14732" y="40639"/>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02" name="Google Shape;602;p11"/>
          <p:cNvSpPr/>
          <p:nvPr/>
        </p:nvSpPr>
        <p:spPr>
          <a:xfrm>
            <a:off x="15368969" y="6027419"/>
            <a:ext cx="21906" cy="61721"/>
          </a:xfrm>
          <a:custGeom>
            <a:rect b="b" l="l" r="r" t="t"/>
            <a:pathLst>
              <a:path extrusionOk="0" h="41148" w="14604">
                <a:moveTo>
                  <a:pt x="14477" y="0"/>
                </a:moveTo>
                <a:lnTo>
                  <a:pt x="0" y="508"/>
                </a:lnTo>
                <a:lnTo>
                  <a:pt x="126" y="41148"/>
                </a:lnTo>
                <a:lnTo>
                  <a:pt x="14604" y="40640"/>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03" name="Google Shape;603;p11"/>
          <p:cNvSpPr/>
          <p:nvPr/>
        </p:nvSpPr>
        <p:spPr>
          <a:xfrm>
            <a:off x="15325535" y="6028945"/>
            <a:ext cx="22097" cy="61913"/>
          </a:xfrm>
          <a:custGeom>
            <a:rect b="b" l="l" r="r" t="t"/>
            <a:pathLst>
              <a:path extrusionOk="0" h="41275" w="14731">
                <a:moveTo>
                  <a:pt x="14477" y="0"/>
                </a:moveTo>
                <a:lnTo>
                  <a:pt x="0" y="634"/>
                </a:lnTo>
                <a:lnTo>
                  <a:pt x="253" y="41274"/>
                </a:lnTo>
                <a:lnTo>
                  <a:pt x="14731" y="40639"/>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04" name="Google Shape;604;p11"/>
          <p:cNvSpPr/>
          <p:nvPr/>
        </p:nvSpPr>
        <p:spPr>
          <a:xfrm>
            <a:off x="15282291" y="6030659"/>
            <a:ext cx="21906" cy="61913"/>
          </a:xfrm>
          <a:custGeom>
            <a:rect b="b" l="l" r="r" t="t"/>
            <a:pathLst>
              <a:path extrusionOk="0" h="41275" w="14604">
                <a:moveTo>
                  <a:pt x="14477" y="0"/>
                </a:moveTo>
                <a:lnTo>
                  <a:pt x="0" y="635"/>
                </a:lnTo>
                <a:lnTo>
                  <a:pt x="253" y="41275"/>
                </a:lnTo>
                <a:lnTo>
                  <a:pt x="14604" y="40640"/>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05" name="Google Shape;605;p11"/>
          <p:cNvSpPr/>
          <p:nvPr/>
        </p:nvSpPr>
        <p:spPr>
          <a:xfrm>
            <a:off x="15239048" y="6032372"/>
            <a:ext cx="21906" cy="61722"/>
          </a:xfrm>
          <a:custGeom>
            <a:rect b="b" l="l" r="r" t="t"/>
            <a:pathLst>
              <a:path extrusionOk="0" h="41148" w="14604">
                <a:moveTo>
                  <a:pt x="14350" y="0"/>
                </a:moveTo>
                <a:lnTo>
                  <a:pt x="0" y="508"/>
                </a:lnTo>
                <a:lnTo>
                  <a:pt x="126" y="41148"/>
                </a:lnTo>
                <a:lnTo>
                  <a:pt x="14604" y="40640"/>
                </a:lnTo>
                <a:lnTo>
                  <a:pt x="14350"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06" name="Google Shape;606;p11"/>
          <p:cNvSpPr/>
          <p:nvPr/>
        </p:nvSpPr>
        <p:spPr>
          <a:xfrm>
            <a:off x="15195614" y="6034088"/>
            <a:ext cx="21908" cy="61722"/>
          </a:xfrm>
          <a:custGeom>
            <a:rect b="b" l="l" r="r" t="t"/>
            <a:pathLst>
              <a:path extrusionOk="0" h="41148" w="14605">
                <a:moveTo>
                  <a:pt x="14477" y="0"/>
                </a:moveTo>
                <a:lnTo>
                  <a:pt x="0" y="507"/>
                </a:lnTo>
                <a:lnTo>
                  <a:pt x="254" y="41148"/>
                </a:lnTo>
                <a:lnTo>
                  <a:pt x="14605" y="40639"/>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07" name="Google Shape;607;p11"/>
          <p:cNvSpPr/>
          <p:nvPr/>
        </p:nvSpPr>
        <p:spPr>
          <a:xfrm>
            <a:off x="15152370" y="6035802"/>
            <a:ext cx="21906" cy="61722"/>
          </a:xfrm>
          <a:custGeom>
            <a:rect b="b" l="l" r="r" t="t"/>
            <a:pathLst>
              <a:path extrusionOk="0" h="41148" w="14604">
                <a:moveTo>
                  <a:pt x="14350" y="0"/>
                </a:moveTo>
                <a:lnTo>
                  <a:pt x="0" y="507"/>
                </a:lnTo>
                <a:lnTo>
                  <a:pt x="126" y="41147"/>
                </a:lnTo>
                <a:lnTo>
                  <a:pt x="14604" y="40639"/>
                </a:lnTo>
                <a:lnTo>
                  <a:pt x="14350"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08" name="Google Shape;608;p11"/>
          <p:cNvSpPr/>
          <p:nvPr/>
        </p:nvSpPr>
        <p:spPr>
          <a:xfrm>
            <a:off x="15108936" y="6037325"/>
            <a:ext cx="21906" cy="61913"/>
          </a:xfrm>
          <a:custGeom>
            <a:rect b="b" l="l" r="r" t="t"/>
            <a:pathLst>
              <a:path extrusionOk="0" h="41275" w="14604">
                <a:moveTo>
                  <a:pt x="14477" y="0"/>
                </a:moveTo>
                <a:lnTo>
                  <a:pt x="0" y="635"/>
                </a:lnTo>
                <a:lnTo>
                  <a:pt x="253" y="41275"/>
                </a:lnTo>
                <a:lnTo>
                  <a:pt x="14604" y="40640"/>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09" name="Google Shape;609;p11"/>
          <p:cNvSpPr/>
          <p:nvPr/>
        </p:nvSpPr>
        <p:spPr>
          <a:xfrm>
            <a:off x="15065693" y="6039041"/>
            <a:ext cx="21906" cy="61722"/>
          </a:xfrm>
          <a:custGeom>
            <a:rect b="b" l="l" r="r" t="t"/>
            <a:pathLst>
              <a:path extrusionOk="0" h="41148" w="14604">
                <a:moveTo>
                  <a:pt x="14350" y="0"/>
                </a:moveTo>
                <a:lnTo>
                  <a:pt x="0" y="508"/>
                </a:lnTo>
                <a:lnTo>
                  <a:pt x="126" y="41148"/>
                </a:lnTo>
                <a:lnTo>
                  <a:pt x="14604" y="40640"/>
                </a:lnTo>
                <a:lnTo>
                  <a:pt x="14350"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10" name="Google Shape;610;p11"/>
          <p:cNvSpPr/>
          <p:nvPr/>
        </p:nvSpPr>
        <p:spPr>
          <a:xfrm>
            <a:off x="15022259" y="6040755"/>
            <a:ext cx="21906" cy="61722"/>
          </a:xfrm>
          <a:custGeom>
            <a:rect b="b" l="l" r="r" t="t"/>
            <a:pathLst>
              <a:path extrusionOk="0" h="41148" w="14604">
                <a:moveTo>
                  <a:pt x="14477" y="0"/>
                </a:moveTo>
                <a:lnTo>
                  <a:pt x="0" y="507"/>
                </a:lnTo>
                <a:lnTo>
                  <a:pt x="253" y="41147"/>
                </a:lnTo>
                <a:lnTo>
                  <a:pt x="14604" y="40639"/>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11" name="Google Shape;611;p11"/>
          <p:cNvSpPr/>
          <p:nvPr/>
        </p:nvSpPr>
        <p:spPr>
          <a:xfrm>
            <a:off x="14979016" y="6042470"/>
            <a:ext cx="21908" cy="61722"/>
          </a:xfrm>
          <a:custGeom>
            <a:rect b="b" l="l" r="r" t="t"/>
            <a:pathLst>
              <a:path extrusionOk="0" h="41148" w="14605">
                <a:moveTo>
                  <a:pt x="14350" y="0"/>
                </a:moveTo>
                <a:lnTo>
                  <a:pt x="0" y="507"/>
                </a:lnTo>
                <a:lnTo>
                  <a:pt x="126" y="41148"/>
                </a:lnTo>
                <a:lnTo>
                  <a:pt x="14605" y="40639"/>
                </a:lnTo>
                <a:lnTo>
                  <a:pt x="14350"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12" name="Google Shape;612;p11"/>
          <p:cNvSpPr/>
          <p:nvPr/>
        </p:nvSpPr>
        <p:spPr>
          <a:xfrm>
            <a:off x="14935582" y="6043994"/>
            <a:ext cx="22097" cy="61913"/>
          </a:xfrm>
          <a:custGeom>
            <a:rect b="b" l="l" r="r" t="t"/>
            <a:pathLst>
              <a:path extrusionOk="0" h="41275" w="14731">
                <a:moveTo>
                  <a:pt x="14477" y="0"/>
                </a:moveTo>
                <a:lnTo>
                  <a:pt x="0" y="635"/>
                </a:lnTo>
                <a:lnTo>
                  <a:pt x="253" y="41275"/>
                </a:lnTo>
                <a:lnTo>
                  <a:pt x="14731" y="40640"/>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13" name="Google Shape;613;p11"/>
          <p:cNvSpPr/>
          <p:nvPr/>
        </p:nvSpPr>
        <p:spPr>
          <a:xfrm>
            <a:off x="14892338" y="6045709"/>
            <a:ext cx="21906" cy="61721"/>
          </a:xfrm>
          <a:custGeom>
            <a:rect b="b" l="l" r="r" t="t"/>
            <a:pathLst>
              <a:path extrusionOk="0" h="41148" w="14604">
                <a:moveTo>
                  <a:pt x="14477" y="0"/>
                </a:moveTo>
                <a:lnTo>
                  <a:pt x="0" y="507"/>
                </a:lnTo>
                <a:lnTo>
                  <a:pt x="126" y="41147"/>
                </a:lnTo>
                <a:lnTo>
                  <a:pt x="14604" y="40639"/>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14" name="Google Shape;614;p11"/>
          <p:cNvSpPr/>
          <p:nvPr/>
        </p:nvSpPr>
        <p:spPr>
          <a:xfrm>
            <a:off x="14848904" y="6047423"/>
            <a:ext cx="22097" cy="61722"/>
          </a:xfrm>
          <a:custGeom>
            <a:rect b="b" l="l" r="r" t="t"/>
            <a:pathLst>
              <a:path extrusionOk="0" h="41148" w="14731">
                <a:moveTo>
                  <a:pt x="14477" y="0"/>
                </a:moveTo>
                <a:lnTo>
                  <a:pt x="0" y="508"/>
                </a:lnTo>
                <a:lnTo>
                  <a:pt x="253" y="41148"/>
                </a:lnTo>
                <a:lnTo>
                  <a:pt x="14731" y="40640"/>
                </a:lnTo>
                <a:lnTo>
                  <a:pt x="14477"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15" name="Google Shape;615;p11"/>
          <p:cNvSpPr/>
          <p:nvPr/>
        </p:nvSpPr>
        <p:spPr>
          <a:xfrm>
            <a:off x="14763751" y="5989319"/>
            <a:ext cx="62864" cy="182879"/>
          </a:xfrm>
          <a:custGeom>
            <a:rect b="b" l="l" r="r" t="t"/>
            <a:pathLst>
              <a:path extrusionOk="0" h="121920" w="41909">
                <a:moveTo>
                  <a:pt x="1777" y="85471"/>
                </a:moveTo>
                <a:lnTo>
                  <a:pt x="6603" y="104648"/>
                </a:lnTo>
                <a:lnTo>
                  <a:pt x="13461" y="117475"/>
                </a:lnTo>
                <a:lnTo>
                  <a:pt x="21971" y="121920"/>
                </a:lnTo>
                <a:lnTo>
                  <a:pt x="30352" y="116840"/>
                </a:lnTo>
                <a:lnTo>
                  <a:pt x="37210" y="103505"/>
                </a:lnTo>
                <a:lnTo>
                  <a:pt x="41782" y="83947"/>
                </a:lnTo>
                <a:lnTo>
                  <a:pt x="41909" y="81026"/>
                </a:lnTo>
                <a:lnTo>
                  <a:pt x="28067" y="81026"/>
                </a:lnTo>
                <a:lnTo>
                  <a:pt x="27940" y="40386"/>
                </a:lnTo>
                <a:lnTo>
                  <a:pt x="41782" y="39878"/>
                </a:lnTo>
                <a:lnTo>
                  <a:pt x="41528" y="36449"/>
                </a:lnTo>
                <a:lnTo>
                  <a:pt x="36829" y="17272"/>
                </a:lnTo>
                <a:lnTo>
                  <a:pt x="29845" y="4445"/>
                </a:lnTo>
                <a:lnTo>
                  <a:pt x="21335" y="0"/>
                </a:lnTo>
                <a:lnTo>
                  <a:pt x="12953" y="5080"/>
                </a:lnTo>
                <a:lnTo>
                  <a:pt x="6096" y="18415"/>
                </a:lnTo>
                <a:lnTo>
                  <a:pt x="1524" y="37973"/>
                </a:lnTo>
                <a:lnTo>
                  <a:pt x="0" y="61849"/>
                </a:lnTo>
                <a:lnTo>
                  <a:pt x="1777" y="85471"/>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16" name="Google Shape;616;p11"/>
          <p:cNvSpPr/>
          <p:nvPr/>
        </p:nvSpPr>
        <p:spPr>
          <a:xfrm>
            <a:off x="14805660" y="6049136"/>
            <a:ext cx="21906" cy="61722"/>
          </a:xfrm>
          <a:custGeom>
            <a:rect b="b" l="l" r="r" t="t"/>
            <a:pathLst>
              <a:path extrusionOk="0" h="41148" w="14604">
                <a:moveTo>
                  <a:pt x="13842" y="0"/>
                </a:moveTo>
                <a:lnTo>
                  <a:pt x="0" y="508"/>
                </a:lnTo>
                <a:lnTo>
                  <a:pt x="126" y="41148"/>
                </a:lnTo>
                <a:lnTo>
                  <a:pt x="13969" y="40640"/>
                </a:lnTo>
                <a:lnTo>
                  <a:pt x="14604" y="32258"/>
                </a:lnTo>
                <a:lnTo>
                  <a:pt x="14477" y="8382"/>
                </a:lnTo>
                <a:lnTo>
                  <a:pt x="13842"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17" name="Google Shape;617;p11"/>
          <p:cNvSpPr/>
          <p:nvPr/>
        </p:nvSpPr>
        <p:spPr>
          <a:xfrm>
            <a:off x="14805851" y="6110098"/>
            <a:ext cx="20763" cy="761"/>
          </a:xfrm>
          <a:custGeom>
            <a:rect b="b" l="l" r="r" t="t"/>
            <a:pathLst>
              <a:path extrusionOk="0" h="507" w="13842">
                <a:moveTo>
                  <a:pt x="13842" y="0"/>
                </a:moveTo>
                <a:lnTo>
                  <a:pt x="0" y="507"/>
                </a:lnTo>
                <a:lnTo>
                  <a:pt x="13842" y="507"/>
                </a:lnTo>
                <a:lnTo>
                  <a:pt x="13842"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18" name="Google Shape;618;p11"/>
          <p:cNvSpPr/>
          <p:nvPr/>
        </p:nvSpPr>
        <p:spPr>
          <a:xfrm>
            <a:off x="14826616" y="6097525"/>
            <a:ext cx="953" cy="12572"/>
          </a:xfrm>
          <a:custGeom>
            <a:rect b="b" l="l" r="r" t="t"/>
            <a:pathLst>
              <a:path extrusionOk="0" h="8381" w="635">
                <a:moveTo>
                  <a:pt x="635" y="0"/>
                </a:moveTo>
                <a:lnTo>
                  <a:pt x="0" y="8381"/>
                </a:lnTo>
                <a:lnTo>
                  <a:pt x="635" y="8381"/>
                </a:lnTo>
                <a:lnTo>
                  <a:pt x="63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19" name="Google Shape;619;p11"/>
          <p:cNvSpPr/>
          <p:nvPr/>
        </p:nvSpPr>
        <p:spPr>
          <a:xfrm>
            <a:off x="14827377" y="6061710"/>
            <a:ext cx="1332" cy="35814"/>
          </a:xfrm>
          <a:custGeom>
            <a:rect b="b" l="l" r="r" t="t"/>
            <a:pathLst>
              <a:path extrusionOk="0" h="23876" w="888">
                <a:moveTo>
                  <a:pt x="0" y="0"/>
                </a:moveTo>
                <a:lnTo>
                  <a:pt x="126" y="23876"/>
                </a:lnTo>
                <a:lnTo>
                  <a:pt x="888" y="11811"/>
                </a:lnTo>
                <a:lnTo>
                  <a:pt x="0"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20" name="Google Shape;620;p11"/>
          <p:cNvSpPr/>
          <p:nvPr/>
        </p:nvSpPr>
        <p:spPr>
          <a:xfrm>
            <a:off x="14826425" y="6049136"/>
            <a:ext cx="953" cy="12572"/>
          </a:xfrm>
          <a:custGeom>
            <a:rect b="b" l="l" r="r" t="t"/>
            <a:pathLst>
              <a:path extrusionOk="0" h="8381" w="635">
                <a:moveTo>
                  <a:pt x="635" y="0"/>
                </a:moveTo>
                <a:lnTo>
                  <a:pt x="0" y="0"/>
                </a:lnTo>
                <a:lnTo>
                  <a:pt x="635" y="8382"/>
                </a:lnTo>
                <a:lnTo>
                  <a:pt x="63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21" name="Google Shape;621;p11"/>
          <p:cNvSpPr/>
          <p:nvPr/>
        </p:nvSpPr>
        <p:spPr>
          <a:xfrm>
            <a:off x="16112491" y="3425190"/>
            <a:ext cx="34100" cy="1600200"/>
          </a:xfrm>
          <a:custGeom>
            <a:rect b="b" l="l" r="r" t="t"/>
            <a:pathLst>
              <a:path extrusionOk="0" h="1066800" w="22733">
                <a:moveTo>
                  <a:pt x="0" y="1066800"/>
                </a:moveTo>
                <a:lnTo>
                  <a:pt x="22733" y="0"/>
                </a:lnTo>
              </a:path>
            </a:pathLst>
          </a:custGeom>
          <a:noFill/>
          <a:ln cap="flat" cmpd="sng" w="190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22" name="Google Shape;622;p11"/>
          <p:cNvSpPr/>
          <p:nvPr/>
        </p:nvSpPr>
        <p:spPr>
          <a:xfrm>
            <a:off x="14763750" y="3413760"/>
            <a:ext cx="66675" cy="68580"/>
          </a:xfrm>
          <a:custGeom>
            <a:rect b="b" l="l" r="r" t="t"/>
            <a:pathLst>
              <a:path extrusionOk="0" h="45720" w="44450">
                <a:moveTo>
                  <a:pt x="44450" y="15239"/>
                </a:moveTo>
                <a:lnTo>
                  <a:pt x="44196" y="13970"/>
                </a:lnTo>
                <a:lnTo>
                  <a:pt x="39243" y="6731"/>
                </a:lnTo>
                <a:lnTo>
                  <a:pt x="31876" y="1777"/>
                </a:lnTo>
                <a:lnTo>
                  <a:pt x="22986" y="0"/>
                </a:lnTo>
                <a:lnTo>
                  <a:pt x="14097" y="1777"/>
                </a:lnTo>
                <a:lnTo>
                  <a:pt x="6730" y="6731"/>
                </a:lnTo>
                <a:lnTo>
                  <a:pt x="1777" y="13970"/>
                </a:lnTo>
                <a:lnTo>
                  <a:pt x="0" y="22860"/>
                </a:lnTo>
                <a:lnTo>
                  <a:pt x="1777" y="31750"/>
                </a:lnTo>
                <a:lnTo>
                  <a:pt x="6730" y="38988"/>
                </a:lnTo>
                <a:lnTo>
                  <a:pt x="14097" y="43942"/>
                </a:lnTo>
                <a:lnTo>
                  <a:pt x="22986" y="45720"/>
                </a:lnTo>
                <a:lnTo>
                  <a:pt x="31876" y="43942"/>
                </a:lnTo>
                <a:lnTo>
                  <a:pt x="39243" y="38988"/>
                </a:lnTo>
                <a:lnTo>
                  <a:pt x="44196" y="31750"/>
                </a:lnTo>
                <a:lnTo>
                  <a:pt x="44450" y="30480"/>
                </a:lnTo>
                <a:lnTo>
                  <a:pt x="22986" y="30480"/>
                </a:lnTo>
                <a:lnTo>
                  <a:pt x="22986" y="15239"/>
                </a:lnTo>
                <a:lnTo>
                  <a:pt x="44450" y="15239"/>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23" name="Google Shape;623;p11"/>
          <p:cNvSpPr/>
          <p:nvPr/>
        </p:nvSpPr>
        <p:spPr>
          <a:xfrm>
            <a:off x="14798231"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24" name="Google Shape;624;p11"/>
          <p:cNvSpPr/>
          <p:nvPr/>
        </p:nvSpPr>
        <p:spPr>
          <a:xfrm>
            <a:off x="14821281" y="3436619"/>
            <a:ext cx="11430" cy="22860"/>
          </a:xfrm>
          <a:custGeom>
            <a:rect b="b" l="l" r="r" t="t"/>
            <a:pathLst>
              <a:path extrusionOk="0" h="15240" w="7620">
                <a:moveTo>
                  <a:pt x="6096" y="0"/>
                </a:moveTo>
                <a:lnTo>
                  <a:pt x="0" y="0"/>
                </a:lnTo>
                <a:lnTo>
                  <a:pt x="0" y="15240"/>
                </a:lnTo>
                <a:lnTo>
                  <a:pt x="6096" y="15240"/>
                </a:lnTo>
                <a:lnTo>
                  <a:pt x="7620" y="7620"/>
                </a:lnTo>
                <a:lnTo>
                  <a:pt x="6096"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25" name="Google Shape;625;p11"/>
          <p:cNvSpPr/>
          <p:nvPr/>
        </p:nvSpPr>
        <p:spPr>
          <a:xfrm>
            <a:off x="14844142"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26" name="Google Shape;626;p11"/>
          <p:cNvSpPr/>
          <p:nvPr/>
        </p:nvSpPr>
        <p:spPr>
          <a:xfrm>
            <a:off x="14890243"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27" name="Google Shape;627;p11"/>
          <p:cNvSpPr/>
          <p:nvPr/>
        </p:nvSpPr>
        <p:spPr>
          <a:xfrm>
            <a:off x="14936153" y="3448050"/>
            <a:ext cx="22988" cy="0"/>
          </a:xfrm>
          <a:custGeom>
            <a:rect b="b" l="l" r="r" t="t"/>
            <a:pathLst>
              <a:path extrusionOk="0" h="120000" w="15325">
                <a:moveTo>
                  <a:pt x="0" y="0"/>
                </a:moveTo>
                <a:lnTo>
                  <a:pt x="15325"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28" name="Google Shape;628;p11"/>
          <p:cNvSpPr/>
          <p:nvPr/>
        </p:nvSpPr>
        <p:spPr>
          <a:xfrm>
            <a:off x="14982064"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29" name="Google Shape;629;p11"/>
          <p:cNvSpPr/>
          <p:nvPr/>
        </p:nvSpPr>
        <p:spPr>
          <a:xfrm>
            <a:off x="15028165"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30" name="Google Shape;630;p11"/>
          <p:cNvSpPr/>
          <p:nvPr/>
        </p:nvSpPr>
        <p:spPr>
          <a:xfrm>
            <a:off x="15074075"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31" name="Google Shape;631;p11"/>
          <p:cNvSpPr/>
          <p:nvPr/>
        </p:nvSpPr>
        <p:spPr>
          <a:xfrm>
            <a:off x="15119986" y="3448050"/>
            <a:ext cx="22988" cy="0"/>
          </a:xfrm>
          <a:custGeom>
            <a:rect b="b" l="l" r="r" t="t"/>
            <a:pathLst>
              <a:path extrusionOk="0" h="120000" w="15325">
                <a:moveTo>
                  <a:pt x="0" y="0"/>
                </a:moveTo>
                <a:lnTo>
                  <a:pt x="15325"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32" name="Google Shape;632;p11"/>
          <p:cNvSpPr/>
          <p:nvPr/>
        </p:nvSpPr>
        <p:spPr>
          <a:xfrm>
            <a:off x="15166087"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33" name="Google Shape;633;p11"/>
          <p:cNvSpPr/>
          <p:nvPr/>
        </p:nvSpPr>
        <p:spPr>
          <a:xfrm>
            <a:off x="15211997"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34" name="Google Shape;634;p11"/>
          <p:cNvSpPr/>
          <p:nvPr/>
        </p:nvSpPr>
        <p:spPr>
          <a:xfrm>
            <a:off x="15257908"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35" name="Google Shape;635;p11"/>
          <p:cNvSpPr/>
          <p:nvPr/>
        </p:nvSpPr>
        <p:spPr>
          <a:xfrm>
            <a:off x="15304009" y="3448050"/>
            <a:ext cx="22988" cy="0"/>
          </a:xfrm>
          <a:custGeom>
            <a:rect b="b" l="l" r="r" t="t"/>
            <a:pathLst>
              <a:path extrusionOk="0" h="120000" w="15325">
                <a:moveTo>
                  <a:pt x="0" y="0"/>
                </a:moveTo>
                <a:lnTo>
                  <a:pt x="15325"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36" name="Google Shape;636;p11"/>
          <p:cNvSpPr/>
          <p:nvPr/>
        </p:nvSpPr>
        <p:spPr>
          <a:xfrm>
            <a:off x="15349919"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37" name="Google Shape;637;p11"/>
          <p:cNvSpPr/>
          <p:nvPr/>
        </p:nvSpPr>
        <p:spPr>
          <a:xfrm>
            <a:off x="15395830"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38" name="Google Shape;638;p11"/>
          <p:cNvSpPr/>
          <p:nvPr/>
        </p:nvSpPr>
        <p:spPr>
          <a:xfrm>
            <a:off x="15441931"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39" name="Google Shape;639;p11"/>
          <p:cNvSpPr/>
          <p:nvPr/>
        </p:nvSpPr>
        <p:spPr>
          <a:xfrm>
            <a:off x="15487841"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40" name="Google Shape;640;p11"/>
          <p:cNvSpPr/>
          <p:nvPr/>
        </p:nvSpPr>
        <p:spPr>
          <a:xfrm>
            <a:off x="15533752"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41" name="Google Shape;641;p11"/>
          <p:cNvSpPr/>
          <p:nvPr/>
        </p:nvSpPr>
        <p:spPr>
          <a:xfrm>
            <a:off x="15579662"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42" name="Google Shape;642;p11"/>
          <p:cNvSpPr/>
          <p:nvPr/>
        </p:nvSpPr>
        <p:spPr>
          <a:xfrm>
            <a:off x="15625763"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43" name="Google Shape;643;p11"/>
          <p:cNvSpPr/>
          <p:nvPr/>
        </p:nvSpPr>
        <p:spPr>
          <a:xfrm>
            <a:off x="15671674" y="3448050"/>
            <a:ext cx="22988" cy="0"/>
          </a:xfrm>
          <a:custGeom>
            <a:rect b="b" l="l" r="r" t="t"/>
            <a:pathLst>
              <a:path extrusionOk="0" h="120000" w="15325">
                <a:moveTo>
                  <a:pt x="0" y="0"/>
                </a:moveTo>
                <a:lnTo>
                  <a:pt x="15325"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44" name="Google Shape;644;p11"/>
          <p:cNvSpPr/>
          <p:nvPr/>
        </p:nvSpPr>
        <p:spPr>
          <a:xfrm>
            <a:off x="15717584"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45" name="Google Shape;645;p11"/>
          <p:cNvSpPr/>
          <p:nvPr/>
        </p:nvSpPr>
        <p:spPr>
          <a:xfrm>
            <a:off x="15763685"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46" name="Google Shape;646;p11"/>
          <p:cNvSpPr/>
          <p:nvPr/>
        </p:nvSpPr>
        <p:spPr>
          <a:xfrm>
            <a:off x="15809596"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47" name="Google Shape;647;p11"/>
          <p:cNvSpPr/>
          <p:nvPr/>
        </p:nvSpPr>
        <p:spPr>
          <a:xfrm>
            <a:off x="15855506"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48" name="Google Shape;648;p11"/>
          <p:cNvSpPr/>
          <p:nvPr/>
        </p:nvSpPr>
        <p:spPr>
          <a:xfrm>
            <a:off x="15901607"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49" name="Google Shape;649;p11"/>
          <p:cNvSpPr/>
          <p:nvPr/>
        </p:nvSpPr>
        <p:spPr>
          <a:xfrm>
            <a:off x="15947518"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50" name="Google Shape;650;p11"/>
          <p:cNvSpPr/>
          <p:nvPr/>
        </p:nvSpPr>
        <p:spPr>
          <a:xfrm>
            <a:off x="15993428"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51" name="Google Shape;651;p11"/>
          <p:cNvSpPr/>
          <p:nvPr/>
        </p:nvSpPr>
        <p:spPr>
          <a:xfrm>
            <a:off x="16039529"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52" name="Google Shape;652;p11"/>
          <p:cNvSpPr/>
          <p:nvPr/>
        </p:nvSpPr>
        <p:spPr>
          <a:xfrm>
            <a:off x="16085440"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53" name="Google Shape;653;p11"/>
          <p:cNvSpPr/>
          <p:nvPr/>
        </p:nvSpPr>
        <p:spPr>
          <a:xfrm>
            <a:off x="16131350" y="3448050"/>
            <a:ext cx="22791" cy="0"/>
          </a:xfrm>
          <a:custGeom>
            <a:rect b="b" l="l" r="r" t="t"/>
            <a:pathLst>
              <a:path extrusionOk="0" h="120000" w="15194">
                <a:moveTo>
                  <a:pt x="0" y="0"/>
                </a:moveTo>
                <a:lnTo>
                  <a:pt x="15194"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54" name="Google Shape;654;p11"/>
          <p:cNvSpPr/>
          <p:nvPr/>
        </p:nvSpPr>
        <p:spPr>
          <a:xfrm>
            <a:off x="15956280" y="4358639"/>
            <a:ext cx="2228850" cy="244602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55" name="Google Shape;655;p11"/>
          <p:cNvSpPr/>
          <p:nvPr/>
        </p:nvSpPr>
        <p:spPr>
          <a:xfrm>
            <a:off x="15102840" y="9201150"/>
            <a:ext cx="49149" cy="114300"/>
          </a:xfrm>
          <a:custGeom>
            <a:rect b="b" l="l" r="r" t="t"/>
            <a:pathLst>
              <a:path extrusionOk="0" h="76200" w="32766">
                <a:moveTo>
                  <a:pt x="32766" y="25400"/>
                </a:moveTo>
                <a:lnTo>
                  <a:pt x="32512" y="23266"/>
                </a:lnTo>
                <a:lnTo>
                  <a:pt x="28956" y="11163"/>
                </a:lnTo>
                <a:lnTo>
                  <a:pt x="23495" y="2997"/>
                </a:lnTo>
                <a:lnTo>
                  <a:pt x="16891" y="0"/>
                </a:lnTo>
                <a:lnTo>
                  <a:pt x="10287" y="2997"/>
                </a:lnTo>
                <a:lnTo>
                  <a:pt x="4953" y="11163"/>
                </a:lnTo>
                <a:lnTo>
                  <a:pt x="1270" y="23266"/>
                </a:lnTo>
                <a:lnTo>
                  <a:pt x="0" y="38100"/>
                </a:lnTo>
                <a:lnTo>
                  <a:pt x="1270" y="52933"/>
                </a:lnTo>
                <a:lnTo>
                  <a:pt x="4953" y="65036"/>
                </a:lnTo>
                <a:lnTo>
                  <a:pt x="10287" y="73202"/>
                </a:lnTo>
                <a:lnTo>
                  <a:pt x="16891" y="76200"/>
                </a:lnTo>
                <a:lnTo>
                  <a:pt x="23495" y="73202"/>
                </a:lnTo>
                <a:lnTo>
                  <a:pt x="28956" y="65036"/>
                </a:lnTo>
                <a:lnTo>
                  <a:pt x="32512" y="52933"/>
                </a:lnTo>
                <a:lnTo>
                  <a:pt x="32766" y="50800"/>
                </a:lnTo>
                <a:lnTo>
                  <a:pt x="16891" y="50800"/>
                </a:lnTo>
                <a:lnTo>
                  <a:pt x="16891" y="25400"/>
                </a:lnTo>
                <a:lnTo>
                  <a:pt x="32766" y="2540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56" name="Google Shape;656;p11"/>
          <p:cNvSpPr/>
          <p:nvPr/>
        </p:nvSpPr>
        <p:spPr>
          <a:xfrm>
            <a:off x="15145132" y="9239250"/>
            <a:ext cx="8573" cy="38100"/>
          </a:xfrm>
          <a:custGeom>
            <a:rect b="b" l="l" r="r" t="t"/>
            <a:pathLst>
              <a:path extrusionOk="0" h="25400" w="5715">
                <a:moveTo>
                  <a:pt x="4572" y="0"/>
                </a:moveTo>
                <a:lnTo>
                  <a:pt x="0" y="0"/>
                </a:lnTo>
                <a:lnTo>
                  <a:pt x="0" y="25400"/>
                </a:lnTo>
                <a:lnTo>
                  <a:pt x="4572" y="25400"/>
                </a:lnTo>
                <a:lnTo>
                  <a:pt x="5715" y="12700"/>
                </a:lnTo>
                <a:lnTo>
                  <a:pt x="4572"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57" name="Google Shape;657;p11"/>
          <p:cNvSpPr/>
          <p:nvPr/>
        </p:nvSpPr>
        <p:spPr>
          <a:xfrm>
            <a:off x="365761" y="4484369"/>
            <a:ext cx="1078229" cy="93726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58" name="Google Shape;658;p11"/>
          <p:cNvSpPr/>
          <p:nvPr/>
        </p:nvSpPr>
        <p:spPr>
          <a:xfrm>
            <a:off x="381000" y="5627369"/>
            <a:ext cx="1093470" cy="941070"/>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59" name="Google Shape;659;p11"/>
          <p:cNvSpPr/>
          <p:nvPr/>
        </p:nvSpPr>
        <p:spPr>
          <a:xfrm>
            <a:off x="381000" y="6865620"/>
            <a:ext cx="1093470" cy="941070"/>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60" name="Google Shape;660;p11"/>
          <p:cNvSpPr/>
          <p:nvPr/>
        </p:nvSpPr>
        <p:spPr>
          <a:xfrm>
            <a:off x="17118331" y="1"/>
            <a:ext cx="1169669" cy="1626869"/>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61" name="Google Shape;661;p11"/>
          <p:cNvSpPr/>
          <p:nvPr/>
        </p:nvSpPr>
        <p:spPr>
          <a:xfrm>
            <a:off x="16562070" y="7277099"/>
            <a:ext cx="1725930" cy="3009900"/>
          </a:xfrm>
          <a:prstGeom prst="rect">
            <a:avLst/>
          </a:prstGeom>
          <a:blipFill rotWithShape="1">
            <a:blip r:embed="rId1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62" name="Google Shape;662;p11"/>
          <p:cNvSpPr/>
          <p:nvPr/>
        </p:nvSpPr>
        <p:spPr>
          <a:xfrm>
            <a:off x="8774431" y="361950"/>
            <a:ext cx="1169669" cy="1306830"/>
          </a:xfrm>
          <a:prstGeom prst="rect">
            <a:avLst/>
          </a:prstGeom>
          <a:blipFill rotWithShape="1">
            <a:blip r:embed="rId1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63" name="Google Shape;663;p11"/>
          <p:cNvSpPr/>
          <p:nvPr/>
        </p:nvSpPr>
        <p:spPr>
          <a:xfrm>
            <a:off x="9627870" y="194311"/>
            <a:ext cx="2130171" cy="1185290"/>
          </a:xfrm>
          <a:prstGeom prst="rect">
            <a:avLst/>
          </a:prstGeom>
          <a:blipFill rotWithShape="1">
            <a:blip r:embed="rId1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64" name="Google Shape;664;p11"/>
          <p:cNvSpPr/>
          <p:nvPr/>
        </p:nvSpPr>
        <p:spPr>
          <a:xfrm>
            <a:off x="11052810" y="194311"/>
            <a:ext cx="3223641" cy="1185290"/>
          </a:xfrm>
          <a:prstGeom prst="rect">
            <a:avLst/>
          </a:prstGeom>
          <a:blipFill rotWithShape="1">
            <a:blip r:embed="rId1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65" name="Google Shape;665;p11"/>
          <p:cNvSpPr/>
          <p:nvPr/>
        </p:nvSpPr>
        <p:spPr>
          <a:xfrm>
            <a:off x="13708380" y="194311"/>
            <a:ext cx="1890141" cy="1185290"/>
          </a:xfrm>
          <a:prstGeom prst="rect">
            <a:avLst/>
          </a:prstGeom>
          <a:blipFill rotWithShape="1">
            <a:blip r:embed="rId1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66" name="Google Shape;666;p11"/>
          <p:cNvSpPr/>
          <p:nvPr/>
        </p:nvSpPr>
        <p:spPr>
          <a:xfrm>
            <a:off x="9673590" y="857251"/>
            <a:ext cx="2720721" cy="1025270"/>
          </a:xfrm>
          <a:prstGeom prst="rect">
            <a:avLst/>
          </a:prstGeom>
          <a:blipFill rotWithShape="1">
            <a:blip r:embed="rId2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67" name="Google Shape;667;p11"/>
          <p:cNvSpPr/>
          <p:nvPr/>
        </p:nvSpPr>
        <p:spPr>
          <a:xfrm>
            <a:off x="11906251" y="857251"/>
            <a:ext cx="2191130" cy="1025270"/>
          </a:xfrm>
          <a:prstGeom prst="rect">
            <a:avLst/>
          </a:prstGeom>
          <a:blipFill rotWithShape="1">
            <a:blip r:embed="rId2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68" name="Google Shape;668;p11"/>
          <p:cNvSpPr/>
          <p:nvPr/>
        </p:nvSpPr>
        <p:spPr>
          <a:xfrm>
            <a:off x="396240" y="7966710"/>
            <a:ext cx="1089660" cy="937260"/>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669" name="Google Shape;669;p11"/>
          <p:cNvSpPr txBox="1"/>
          <p:nvPr/>
        </p:nvSpPr>
        <p:spPr>
          <a:xfrm>
            <a:off x="249078" y="310562"/>
            <a:ext cx="1099260"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Kab.</a:t>
            </a:r>
            <a:endParaRPr b="0" i="0" sz="3600" u="none" cap="none" strike="noStrike">
              <a:solidFill>
                <a:srgbClr val="000000"/>
              </a:solidFill>
              <a:latin typeface="Arial"/>
              <a:ea typeface="Arial"/>
              <a:cs typeface="Arial"/>
              <a:sym typeface="Arial"/>
            </a:endParaRPr>
          </a:p>
        </p:txBody>
      </p:sp>
      <p:sp>
        <p:nvSpPr>
          <p:cNvPr id="670" name="Google Shape;670;p11"/>
          <p:cNvSpPr txBox="1"/>
          <p:nvPr/>
        </p:nvSpPr>
        <p:spPr>
          <a:xfrm>
            <a:off x="1360989" y="310562"/>
            <a:ext cx="2901867"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Biak Numfor,</a:t>
            </a:r>
            <a:endParaRPr b="0" i="0" sz="3600" u="none" cap="none" strike="noStrike">
              <a:solidFill>
                <a:srgbClr val="000000"/>
              </a:solidFill>
              <a:latin typeface="Arial"/>
              <a:ea typeface="Arial"/>
              <a:cs typeface="Arial"/>
              <a:sym typeface="Arial"/>
            </a:endParaRPr>
          </a:p>
        </p:txBody>
      </p:sp>
      <p:sp>
        <p:nvSpPr>
          <p:cNvPr id="671" name="Google Shape;671;p11"/>
          <p:cNvSpPr txBox="1"/>
          <p:nvPr/>
        </p:nvSpPr>
        <p:spPr>
          <a:xfrm>
            <a:off x="4273487" y="310562"/>
            <a:ext cx="2666466"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Prov. Papua</a:t>
            </a:r>
            <a:endParaRPr b="0" i="0" sz="3600" u="none" cap="none" strike="noStrike">
              <a:solidFill>
                <a:srgbClr val="000000"/>
              </a:solidFill>
              <a:latin typeface="Arial"/>
              <a:ea typeface="Arial"/>
              <a:cs typeface="Arial"/>
              <a:sym typeface="Arial"/>
            </a:endParaRPr>
          </a:p>
        </p:txBody>
      </p:sp>
      <p:sp>
        <p:nvSpPr>
          <p:cNvPr id="672" name="Google Shape;672;p11"/>
          <p:cNvSpPr txBox="1"/>
          <p:nvPr/>
        </p:nvSpPr>
        <p:spPr>
          <a:xfrm>
            <a:off x="6956108" y="310562"/>
            <a:ext cx="258927"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a:t>
            </a:r>
            <a:endParaRPr b="0" i="0" sz="3600" u="none" cap="none" strike="noStrike">
              <a:solidFill>
                <a:srgbClr val="000000"/>
              </a:solidFill>
              <a:latin typeface="Arial"/>
              <a:ea typeface="Arial"/>
              <a:cs typeface="Arial"/>
              <a:sym typeface="Arial"/>
            </a:endParaRPr>
          </a:p>
        </p:txBody>
      </p:sp>
      <p:sp>
        <p:nvSpPr>
          <p:cNvPr id="673" name="Google Shape;673;p11"/>
          <p:cNvSpPr txBox="1"/>
          <p:nvPr/>
        </p:nvSpPr>
        <p:spPr>
          <a:xfrm>
            <a:off x="7234238" y="310562"/>
            <a:ext cx="1097432"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VCO</a:t>
            </a:r>
            <a:endParaRPr b="0" i="0" sz="3600" u="none" cap="none" strike="noStrike">
              <a:solidFill>
                <a:srgbClr val="000000"/>
              </a:solidFill>
              <a:latin typeface="Arial"/>
              <a:ea typeface="Arial"/>
              <a:cs typeface="Arial"/>
              <a:sym typeface="Arial"/>
            </a:endParaRPr>
          </a:p>
        </p:txBody>
      </p:sp>
      <p:sp>
        <p:nvSpPr>
          <p:cNvPr id="674" name="Google Shape;674;p11"/>
          <p:cNvSpPr txBox="1"/>
          <p:nvPr/>
        </p:nvSpPr>
        <p:spPr>
          <a:xfrm>
            <a:off x="11370945" y="436458"/>
            <a:ext cx="2147697" cy="1124826"/>
          </a:xfrm>
          <a:prstGeom prst="rect">
            <a:avLst/>
          </a:prstGeom>
          <a:noFill/>
          <a:ln>
            <a:noFill/>
          </a:ln>
        </p:spPr>
        <p:txBody>
          <a:bodyPr anchorCtr="0" anchor="t" bIns="0" lIns="0" spcFirstLastPara="1" rIns="0" wrap="square" tIns="28175">
            <a:noAutofit/>
          </a:bodyPr>
          <a:lstStyle/>
          <a:p>
            <a:pPr indent="0" lvl="0" marL="0" marR="0" rtl="0" algn="ctr">
              <a:lnSpc>
                <a:spcPct val="105714"/>
              </a:lnSpc>
              <a:spcBef>
                <a:spcPts val="0"/>
              </a:spcBef>
              <a:spcAft>
                <a:spcPts val="0"/>
              </a:spcAft>
              <a:buClr>
                <a:srgbClr val="538235"/>
              </a:buClr>
              <a:buSzPts val="4200"/>
              <a:buFont typeface="Arial"/>
              <a:buNone/>
            </a:pPr>
            <a:r>
              <a:rPr b="1" i="0" lang="en-US" sz="4200" u="none" cap="none" strike="noStrike">
                <a:solidFill>
                  <a:srgbClr val="538235"/>
                </a:solidFill>
                <a:latin typeface="Arial"/>
                <a:ea typeface="Arial"/>
                <a:cs typeface="Arial"/>
                <a:sym typeface="Arial"/>
              </a:rPr>
              <a:t>Interven</a:t>
            </a:r>
            <a:endParaRPr b="0" i="0" sz="4200" u="none" cap="none" strike="noStrike">
              <a:solidFill>
                <a:srgbClr val="000000"/>
              </a:solidFill>
              <a:latin typeface="Arial"/>
              <a:ea typeface="Arial"/>
              <a:cs typeface="Arial"/>
              <a:sym typeface="Arial"/>
            </a:endParaRPr>
          </a:p>
          <a:p>
            <a:pPr indent="0" lvl="0" marL="773394" marR="758615" rtl="0" algn="ctr">
              <a:lnSpc>
                <a:spcPct val="95825"/>
              </a:lnSpc>
              <a:spcBef>
                <a:spcPts val="0"/>
              </a:spcBef>
              <a:spcAft>
                <a:spcPts val="0"/>
              </a:spcAft>
              <a:buClr>
                <a:srgbClr val="538235"/>
              </a:buClr>
              <a:buSzPts val="3600"/>
              <a:buFont typeface="Arial"/>
              <a:buNone/>
            </a:pPr>
            <a:r>
              <a:rPr b="1" i="0" lang="en-US" sz="3600" u="none" cap="none" strike="noStrike">
                <a:solidFill>
                  <a:srgbClr val="538235"/>
                </a:solidFill>
                <a:latin typeface="Arial"/>
                <a:ea typeface="Arial"/>
                <a:cs typeface="Arial"/>
                <a:sym typeface="Arial"/>
              </a:rPr>
              <a:t>sa</a:t>
            </a:r>
            <a:endParaRPr b="0" i="0" sz="3600" u="none" cap="none" strike="noStrike">
              <a:solidFill>
                <a:srgbClr val="000000"/>
              </a:solidFill>
              <a:latin typeface="Arial"/>
              <a:ea typeface="Arial"/>
              <a:cs typeface="Arial"/>
              <a:sym typeface="Arial"/>
            </a:endParaRPr>
          </a:p>
        </p:txBody>
      </p:sp>
      <p:sp>
        <p:nvSpPr>
          <p:cNvPr id="675" name="Google Shape;675;p11"/>
          <p:cNvSpPr txBox="1"/>
          <p:nvPr/>
        </p:nvSpPr>
        <p:spPr>
          <a:xfrm>
            <a:off x="13964591" y="1024450"/>
            <a:ext cx="2219843" cy="702028"/>
          </a:xfrm>
          <a:prstGeom prst="rect">
            <a:avLst/>
          </a:prstGeom>
          <a:noFill/>
          <a:ln>
            <a:noFill/>
          </a:ln>
        </p:spPr>
        <p:txBody>
          <a:bodyPr anchorCtr="0" anchor="t" bIns="0" lIns="0" spcFirstLastPara="1" rIns="0" wrap="square" tIns="28175">
            <a:noAutofit/>
          </a:bodyPr>
          <a:lstStyle/>
          <a:p>
            <a:pPr indent="0" lvl="0" marL="19050" marR="0" rtl="0" algn="l">
              <a:lnSpc>
                <a:spcPct val="95825"/>
              </a:lnSpc>
              <a:spcBef>
                <a:spcPts val="0"/>
              </a:spcBef>
              <a:spcAft>
                <a:spcPts val="0"/>
              </a:spcAft>
              <a:buClr>
                <a:srgbClr val="538235"/>
              </a:buClr>
              <a:buSzPts val="3600"/>
              <a:buFont typeface="Arial"/>
              <a:buNone/>
            </a:pPr>
            <a:r>
              <a:rPr b="1" i="0" lang="en-US" sz="3600" u="none" cap="none" strike="noStrike">
                <a:solidFill>
                  <a:srgbClr val="538235"/>
                </a:solidFill>
                <a:latin typeface="Arial"/>
                <a:ea typeface="Arial"/>
                <a:cs typeface="Arial"/>
                <a:sym typeface="Arial"/>
              </a:rPr>
              <a:t>31 Dec’22</a:t>
            </a:r>
            <a:endParaRPr b="0" i="0" sz="3600" u="none" cap="none" strike="noStrike">
              <a:solidFill>
                <a:srgbClr val="000000"/>
              </a:solidFill>
              <a:latin typeface="Arial"/>
              <a:ea typeface="Arial"/>
              <a:cs typeface="Arial"/>
              <a:sym typeface="Arial"/>
            </a:endParaRPr>
          </a:p>
        </p:txBody>
      </p:sp>
      <p:sp>
        <p:nvSpPr>
          <p:cNvPr id="676" name="Google Shape;676;p11"/>
          <p:cNvSpPr txBox="1"/>
          <p:nvPr/>
        </p:nvSpPr>
        <p:spPr>
          <a:xfrm>
            <a:off x="9945624" y="1065508"/>
            <a:ext cx="1530582"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538235"/>
              </a:buClr>
              <a:buSzPts val="3600"/>
              <a:buFont typeface="Arial"/>
              <a:buNone/>
            </a:pPr>
            <a:r>
              <a:rPr b="1" i="0" lang="en-US" sz="3600" u="none" cap="none" strike="noStrike">
                <a:solidFill>
                  <a:srgbClr val="538235"/>
                </a:solidFill>
                <a:latin typeface="Arial"/>
                <a:ea typeface="Arial"/>
                <a:cs typeface="Arial"/>
                <a:sym typeface="Arial"/>
              </a:rPr>
              <a:t>Kumul</a:t>
            </a:r>
            <a:endParaRPr b="0" i="0" sz="3600" u="none" cap="none" strike="noStrike">
              <a:solidFill>
                <a:srgbClr val="000000"/>
              </a:solidFill>
              <a:latin typeface="Arial"/>
              <a:ea typeface="Arial"/>
              <a:cs typeface="Arial"/>
              <a:sym typeface="Arial"/>
            </a:endParaRPr>
          </a:p>
        </p:txBody>
      </p:sp>
      <p:sp>
        <p:nvSpPr>
          <p:cNvPr id="677" name="Google Shape;677;p11"/>
          <p:cNvSpPr txBox="1"/>
          <p:nvPr/>
        </p:nvSpPr>
        <p:spPr>
          <a:xfrm>
            <a:off x="9132951" y="1935754"/>
            <a:ext cx="5248389" cy="2088542"/>
          </a:xfrm>
          <a:prstGeom prst="rect">
            <a:avLst/>
          </a:prstGeom>
          <a:noFill/>
          <a:ln>
            <a:noFill/>
          </a:ln>
        </p:spPr>
        <p:txBody>
          <a:bodyPr anchorCtr="0" anchor="t" bIns="0" lIns="0" spcFirstLastPara="1" rIns="0" wrap="square" tIns="18475">
            <a:noAutofit/>
          </a:bodyPr>
          <a:lstStyle/>
          <a:p>
            <a:pPr indent="0" lvl="0" marL="426909" marR="51435"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menyediakan:</a:t>
            </a:r>
            <a:endParaRPr b="0" i="0" sz="2700" u="none" cap="none" strike="noStrike">
              <a:solidFill>
                <a:srgbClr val="000000"/>
              </a:solidFill>
              <a:latin typeface="Arial"/>
              <a:ea typeface="Arial"/>
              <a:cs typeface="Arial"/>
              <a:sym typeface="Arial"/>
            </a:endParaRPr>
          </a:p>
          <a:p>
            <a:pPr indent="0" lvl="0" marL="19050" marR="51435" rtl="0" algn="l">
              <a:lnSpc>
                <a:spcPct val="95825"/>
              </a:lnSpc>
              <a:spcBef>
                <a:spcPts val="11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8.000 botol</a:t>
            </a:r>
            <a:endParaRPr b="0" i="0" sz="2700" u="none" cap="none" strike="noStrike">
              <a:solidFill>
                <a:srgbClr val="000000"/>
              </a:solidFill>
              <a:latin typeface="Arial"/>
              <a:ea typeface="Arial"/>
              <a:cs typeface="Arial"/>
              <a:sym typeface="Arial"/>
            </a:endParaRPr>
          </a:p>
          <a:p>
            <a:pPr indent="0" lvl="0" marL="19050" marR="51435" rtl="0" algn="l">
              <a:lnSpc>
                <a:spcPct val="95825"/>
              </a:lnSpc>
              <a:spcBef>
                <a:spcPts val="255"/>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23 parut,</a:t>
            </a:r>
            <a:endParaRPr b="0" i="0" sz="2700" u="none" cap="none" strike="noStrike">
              <a:solidFill>
                <a:srgbClr val="000000"/>
              </a:solidFill>
              <a:latin typeface="Arial"/>
              <a:ea typeface="Arial"/>
              <a:cs typeface="Arial"/>
              <a:sym typeface="Arial"/>
            </a:endParaRPr>
          </a:p>
          <a:p>
            <a:pPr indent="0" lvl="0" marL="19050" marR="0" rtl="0" algn="l">
              <a:lnSpc>
                <a:spcPct val="95825"/>
              </a:lnSpc>
              <a:spcBef>
                <a:spcPts val="255"/>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23 alat peras (CSR Bank Papua)</a:t>
            </a:r>
            <a:endParaRPr b="0" i="0" sz="2700" u="none" cap="none" strike="noStrike">
              <a:solidFill>
                <a:srgbClr val="000000"/>
              </a:solidFill>
              <a:latin typeface="Arial"/>
              <a:ea typeface="Arial"/>
              <a:cs typeface="Arial"/>
              <a:sym typeface="Arial"/>
            </a:endParaRPr>
          </a:p>
          <a:p>
            <a:pPr indent="0" lvl="0" marL="19050" marR="51435" rtl="0" algn="l">
              <a:lnSpc>
                <a:spcPct val="95825"/>
              </a:lnSpc>
              <a:spcBef>
                <a:spcPts val="255"/>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10 set alat produksi (GEG),</a:t>
            </a:r>
            <a:endParaRPr b="0" i="0" sz="2700" u="none" cap="none" strike="noStrike">
              <a:solidFill>
                <a:srgbClr val="000000"/>
              </a:solidFill>
              <a:latin typeface="Arial"/>
              <a:ea typeface="Arial"/>
              <a:cs typeface="Arial"/>
              <a:sym typeface="Arial"/>
            </a:endParaRPr>
          </a:p>
        </p:txBody>
      </p:sp>
      <p:sp>
        <p:nvSpPr>
          <p:cNvPr id="678" name="Google Shape;678;p11"/>
          <p:cNvSpPr txBox="1"/>
          <p:nvPr/>
        </p:nvSpPr>
        <p:spPr>
          <a:xfrm>
            <a:off x="2210753" y="2328504"/>
            <a:ext cx="1868195"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Clr>
                <a:srgbClr val="538235"/>
              </a:buClr>
              <a:buSzPts val="4200"/>
              <a:buFont typeface="Arial"/>
              <a:buNone/>
            </a:pPr>
            <a:r>
              <a:rPr b="1" i="0" lang="en-US" sz="4200" u="none" cap="none" strike="noStrike">
                <a:solidFill>
                  <a:srgbClr val="538235"/>
                </a:solidFill>
                <a:latin typeface="Arial"/>
                <a:ea typeface="Arial"/>
                <a:cs typeface="Arial"/>
                <a:sym typeface="Arial"/>
              </a:rPr>
              <a:t>Sebelu</a:t>
            </a:r>
            <a:endParaRPr b="0" i="0" sz="4200" u="none" cap="none" strike="noStrike">
              <a:solidFill>
                <a:srgbClr val="000000"/>
              </a:solidFill>
              <a:latin typeface="Arial"/>
              <a:ea typeface="Arial"/>
              <a:cs typeface="Arial"/>
              <a:sym typeface="Arial"/>
            </a:endParaRPr>
          </a:p>
        </p:txBody>
      </p:sp>
      <p:sp>
        <p:nvSpPr>
          <p:cNvPr id="679" name="Google Shape;679;p11"/>
          <p:cNvSpPr txBox="1"/>
          <p:nvPr/>
        </p:nvSpPr>
        <p:spPr>
          <a:xfrm>
            <a:off x="4584955" y="2328504"/>
            <a:ext cx="2187701"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Clr>
                <a:srgbClr val="538235"/>
              </a:buClr>
              <a:buSzPts val="4200"/>
              <a:buFont typeface="Arial"/>
              <a:buNone/>
            </a:pPr>
            <a:r>
              <a:rPr b="1" i="0" lang="en-US" sz="4200" u="none" cap="none" strike="noStrike">
                <a:solidFill>
                  <a:srgbClr val="538235"/>
                </a:solidFill>
                <a:latin typeface="Arial"/>
                <a:ea typeface="Arial"/>
                <a:cs typeface="Arial"/>
                <a:sym typeface="Arial"/>
              </a:rPr>
              <a:t>Interven</a:t>
            </a:r>
            <a:endParaRPr b="0" i="0" sz="4200" u="none" cap="none" strike="noStrike">
              <a:solidFill>
                <a:srgbClr val="000000"/>
              </a:solidFill>
              <a:latin typeface="Arial"/>
              <a:ea typeface="Arial"/>
              <a:cs typeface="Arial"/>
              <a:sym typeface="Arial"/>
            </a:endParaRPr>
          </a:p>
        </p:txBody>
      </p:sp>
      <p:sp>
        <p:nvSpPr>
          <p:cNvPr id="680" name="Google Shape;680;p11"/>
          <p:cNvSpPr txBox="1"/>
          <p:nvPr/>
        </p:nvSpPr>
        <p:spPr>
          <a:xfrm>
            <a:off x="7240905" y="2328504"/>
            <a:ext cx="1303857"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Clr>
                <a:srgbClr val="538235"/>
              </a:buClr>
              <a:buSzPts val="4200"/>
              <a:buFont typeface="Arial"/>
              <a:buNone/>
            </a:pPr>
            <a:r>
              <a:rPr b="1" i="0" lang="en-US" sz="4200" u="none" cap="none" strike="noStrike">
                <a:solidFill>
                  <a:srgbClr val="538235"/>
                </a:solidFill>
                <a:latin typeface="Arial"/>
                <a:ea typeface="Arial"/>
                <a:cs typeface="Arial"/>
                <a:sym typeface="Arial"/>
              </a:rPr>
              <a:t>GEG</a:t>
            </a:r>
            <a:endParaRPr b="0" i="0" sz="4200" u="none" cap="none" strike="noStrike">
              <a:solidFill>
                <a:srgbClr val="000000"/>
              </a:solidFill>
              <a:latin typeface="Arial"/>
              <a:ea typeface="Arial"/>
              <a:cs typeface="Arial"/>
              <a:sym typeface="Arial"/>
            </a:endParaRPr>
          </a:p>
        </p:txBody>
      </p:sp>
      <p:sp>
        <p:nvSpPr>
          <p:cNvPr id="681" name="Google Shape;681;p11"/>
          <p:cNvSpPr txBox="1"/>
          <p:nvPr/>
        </p:nvSpPr>
        <p:spPr>
          <a:xfrm>
            <a:off x="8702040" y="3216294"/>
            <a:ext cx="209787" cy="1235010"/>
          </a:xfrm>
          <a:prstGeom prst="rect">
            <a:avLst/>
          </a:prstGeom>
          <a:noFill/>
          <a:ln>
            <a:noFill/>
          </a:ln>
        </p:spPr>
        <p:txBody>
          <a:bodyPr anchorCtr="0" anchor="t" bIns="0" lIns="0" spcFirstLastPara="1" rIns="0" wrap="square" tIns="18475">
            <a:noAutofit/>
          </a:bodyPr>
          <a:lstStyle/>
          <a:p>
            <a:pPr indent="0" lvl="0" marL="19050" marR="237" rtl="0" algn="l">
              <a:lnSpc>
                <a:spcPct val="107740"/>
              </a:lnSpc>
              <a:spcBef>
                <a:spcPts val="0"/>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a:t>
            </a:r>
            <a:endParaRPr b="0" i="0" sz="2700" u="none" cap="none" strike="noStrike">
              <a:solidFill>
                <a:srgbClr val="000000"/>
              </a:solidFill>
              <a:latin typeface="Arial"/>
              <a:ea typeface="Arial"/>
              <a:cs typeface="Arial"/>
              <a:sym typeface="Arial"/>
            </a:endParaRPr>
          </a:p>
          <a:p>
            <a:pPr indent="0" lvl="0" marL="19050" marR="0" rtl="0" algn="l">
              <a:lnSpc>
                <a:spcPct val="95825"/>
              </a:lnSpc>
              <a:spcBef>
                <a:spcPts val="110"/>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a:t>
            </a:r>
            <a:endParaRPr b="0" i="0" sz="2700" u="none" cap="none" strike="noStrike">
              <a:solidFill>
                <a:srgbClr val="000000"/>
              </a:solidFill>
              <a:latin typeface="Arial"/>
              <a:ea typeface="Arial"/>
              <a:cs typeface="Arial"/>
              <a:sym typeface="Arial"/>
            </a:endParaRPr>
          </a:p>
          <a:p>
            <a:pPr indent="0" lvl="0" marL="19050" marR="237" rtl="0" algn="l">
              <a:lnSpc>
                <a:spcPct val="95825"/>
              </a:lnSpc>
              <a:spcBef>
                <a:spcPts val="255"/>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a:t>
            </a:r>
            <a:endParaRPr b="0" i="0" sz="2700" u="none" cap="none" strike="noStrike">
              <a:solidFill>
                <a:srgbClr val="000000"/>
              </a:solidFill>
              <a:latin typeface="Arial"/>
              <a:ea typeface="Arial"/>
              <a:cs typeface="Arial"/>
              <a:sym typeface="Arial"/>
            </a:endParaRPr>
          </a:p>
        </p:txBody>
      </p:sp>
      <p:sp>
        <p:nvSpPr>
          <p:cNvPr id="682" name="Google Shape;682;p11"/>
          <p:cNvSpPr txBox="1"/>
          <p:nvPr/>
        </p:nvSpPr>
        <p:spPr>
          <a:xfrm>
            <a:off x="1607820" y="3744551"/>
            <a:ext cx="5813754"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538235"/>
              </a:buClr>
              <a:buSzPts val="2700"/>
              <a:buFont typeface="Arial"/>
              <a:buNone/>
            </a:pPr>
            <a:r>
              <a:rPr b="1" i="0" lang="en-US" sz="2700" u="none" cap="none" strike="noStrike">
                <a:solidFill>
                  <a:srgbClr val="538235"/>
                </a:solidFill>
                <a:latin typeface="Arial"/>
                <a:ea typeface="Arial"/>
                <a:cs typeface="Arial"/>
                <a:sym typeface="Arial"/>
              </a:rPr>
              <a:t>Belum ada </a:t>
            </a:r>
            <a:r>
              <a:rPr b="1" i="1" lang="en-US" sz="2700" u="none" cap="none" strike="noStrike">
                <a:solidFill>
                  <a:srgbClr val="538235"/>
                </a:solidFill>
                <a:latin typeface="Arial"/>
                <a:ea typeface="Arial"/>
                <a:cs typeface="Arial"/>
                <a:sym typeface="Arial"/>
              </a:rPr>
              <a:t>supply packaging </a:t>
            </a:r>
            <a:r>
              <a:rPr b="1" i="0" lang="en-US" sz="2700" u="none" cap="none" strike="noStrike">
                <a:solidFill>
                  <a:srgbClr val="538235"/>
                </a:solidFill>
                <a:latin typeface="Arial"/>
                <a:ea typeface="Arial"/>
                <a:cs typeface="Arial"/>
                <a:sym typeface="Arial"/>
              </a:rPr>
              <a:t>botol.</a:t>
            </a:r>
            <a:endParaRPr b="0" i="0" sz="2700" u="none" cap="none" strike="noStrike">
              <a:solidFill>
                <a:srgbClr val="000000"/>
              </a:solidFill>
              <a:latin typeface="Arial"/>
              <a:ea typeface="Arial"/>
              <a:cs typeface="Arial"/>
              <a:sym typeface="Arial"/>
            </a:endParaRPr>
          </a:p>
        </p:txBody>
      </p:sp>
      <p:sp>
        <p:nvSpPr>
          <p:cNvPr id="683" name="Google Shape;683;p11"/>
          <p:cNvSpPr txBox="1"/>
          <p:nvPr/>
        </p:nvSpPr>
        <p:spPr>
          <a:xfrm>
            <a:off x="9132951" y="4070306"/>
            <a:ext cx="6803973"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BPMK 5 unit mesin parut dan 5.000 botol.</a:t>
            </a:r>
            <a:endParaRPr b="0" i="0" sz="2700" u="none" cap="none" strike="noStrike">
              <a:solidFill>
                <a:srgbClr val="000000"/>
              </a:solidFill>
              <a:latin typeface="Arial"/>
              <a:ea typeface="Arial"/>
              <a:cs typeface="Arial"/>
              <a:sym typeface="Arial"/>
            </a:endParaRPr>
          </a:p>
        </p:txBody>
      </p:sp>
      <p:sp>
        <p:nvSpPr>
          <p:cNvPr id="684" name="Google Shape;684;p11"/>
          <p:cNvSpPr txBox="1"/>
          <p:nvPr/>
        </p:nvSpPr>
        <p:spPr>
          <a:xfrm>
            <a:off x="8849106" y="4330338"/>
            <a:ext cx="184860"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a:t>
            </a:r>
            <a:endParaRPr b="0" i="0" sz="2700" u="none" cap="none" strike="noStrike">
              <a:solidFill>
                <a:srgbClr val="000000"/>
              </a:solidFill>
              <a:latin typeface="Arial"/>
              <a:ea typeface="Arial"/>
              <a:cs typeface="Arial"/>
              <a:sym typeface="Arial"/>
            </a:endParaRPr>
          </a:p>
        </p:txBody>
      </p:sp>
      <p:sp>
        <p:nvSpPr>
          <p:cNvPr id="685" name="Google Shape;685;p11"/>
          <p:cNvSpPr txBox="1"/>
          <p:nvPr/>
        </p:nvSpPr>
        <p:spPr>
          <a:xfrm>
            <a:off x="1544954" y="4696479"/>
            <a:ext cx="5787047" cy="1865565"/>
          </a:xfrm>
          <a:prstGeom prst="rect">
            <a:avLst/>
          </a:prstGeom>
          <a:noFill/>
          <a:ln>
            <a:noFill/>
          </a:ln>
        </p:spPr>
        <p:txBody>
          <a:bodyPr anchorCtr="0" anchor="t" bIns="0" lIns="0" spcFirstLastPara="1" rIns="0" wrap="square" tIns="18475">
            <a:noAutofit/>
          </a:bodyPr>
          <a:lstStyle/>
          <a:p>
            <a:pPr indent="0" lvl="0" marL="46196" marR="0"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Alat tradisional, dan terbatas/tidak</a:t>
            </a:r>
            <a:endParaRPr b="0" i="0" sz="2700" u="none" cap="none" strike="noStrike">
              <a:solidFill>
                <a:srgbClr val="000000"/>
              </a:solidFill>
              <a:latin typeface="Arial"/>
              <a:ea typeface="Arial"/>
              <a:cs typeface="Arial"/>
              <a:sym typeface="Arial"/>
            </a:endParaRPr>
          </a:p>
          <a:p>
            <a:pPr indent="0" lvl="0" marL="46196" marR="51433" rtl="0" algn="l">
              <a:lnSpc>
                <a:spcPct val="95825"/>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lengkap.</a:t>
            </a:r>
            <a:endParaRPr b="0" i="0" sz="2700" u="none" cap="none" strike="noStrike">
              <a:solidFill>
                <a:srgbClr val="000000"/>
              </a:solidFill>
              <a:latin typeface="Arial"/>
              <a:ea typeface="Arial"/>
              <a:cs typeface="Arial"/>
              <a:sym typeface="Arial"/>
            </a:endParaRPr>
          </a:p>
          <a:p>
            <a:pPr indent="0" lvl="0" marL="19050" marR="511287" rtl="0" algn="l">
              <a:lnSpc>
                <a:spcPct val="97262"/>
              </a:lnSpc>
              <a:spcBef>
                <a:spcPts val="2193"/>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Belum mengenal bisnis, penjual tradisional.</a:t>
            </a:r>
            <a:endParaRPr b="0" i="0" sz="2700" u="none" cap="none" strike="noStrike">
              <a:solidFill>
                <a:srgbClr val="000000"/>
              </a:solidFill>
              <a:latin typeface="Arial"/>
              <a:ea typeface="Arial"/>
              <a:cs typeface="Arial"/>
              <a:sym typeface="Arial"/>
            </a:endParaRPr>
          </a:p>
        </p:txBody>
      </p:sp>
      <p:sp>
        <p:nvSpPr>
          <p:cNvPr id="686" name="Google Shape;686;p11"/>
          <p:cNvSpPr txBox="1"/>
          <p:nvPr/>
        </p:nvSpPr>
        <p:spPr>
          <a:xfrm>
            <a:off x="8849106" y="4756672"/>
            <a:ext cx="6049836" cy="1197107"/>
          </a:xfrm>
          <a:prstGeom prst="rect">
            <a:avLst/>
          </a:prstGeom>
          <a:noFill/>
          <a:ln>
            <a:noFill/>
          </a:ln>
        </p:spPr>
        <p:txBody>
          <a:bodyPr anchorCtr="0" anchor="t" bIns="0" lIns="0" spcFirstLastPara="1" rIns="0" wrap="square" tIns="18475">
            <a:noAutofit/>
          </a:bodyPr>
          <a:lstStyle/>
          <a:p>
            <a:pPr indent="0" lvl="0" marL="19050" marR="59145"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Petani diberikan pelatihan menjaga</a:t>
            </a:r>
            <a:endParaRPr b="0" i="0" sz="2700" u="none" cap="none" strike="noStrike">
              <a:solidFill>
                <a:srgbClr val="000000"/>
              </a:solidFill>
              <a:latin typeface="Arial"/>
              <a:ea typeface="Arial"/>
              <a:cs typeface="Arial"/>
              <a:sym typeface="Arial"/>
            </a:endParaRPr>
          </a:p>
          <a:p>
            <a:pPr indent="0" lvl="0" marL="19050" marR="0" rtl="0" algn="l">
              <a:lnSpc>
                <a:spcPct val="95825"/>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kualitas produk dan SOP pembuatan</a:t>
            </a:r>
            <a:endParaRPr b="0" i="0" sz="2700" u="none" cap="none" strike="noStrike">
              <a:solidFill>
                <a:srgbClr val="000000"/>
              </a:solidFill>
              <a:latin typeface="Arial"/>
              <a:ea typeface="Arial"/>
              <a:cs typeface="Arial"/>
              <a:sym typeface="Arial"/>
            </a:endParaRPr>
          </a:p>
          <a:p>
            <a:pPr indent="0" lvl="0" marL="19050" marR="59145" rtl="0" algn="l">
              <a:lnSpc>
                <a:spcPct val="95825"/>
              </a:lnSpc>
              <a:spcBef>
                <a:spcPts val="105"/>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VCO dengan mutu tinggi</a:t>
            </a:r>
            <a:endParaRPr b="0" i="0" sz="2700" u="none" cap="none" strike="noStrike">
              <a:solidFill>
                <a:srgbClr val="000000"/>
              </a:solidFill>
              <a:latin typeface="Arial"/>
              <a:ea typeface="Arial"/>
              <a:cs typeface="Arial"/>
              <a:sym typeface="Arial"/>
            </a:endParaRPr>
          </a:p>
        </p:txBody>
      </p:sp>
      <p:sp>
        <p:nvSpPr>
          <p:cNvPr id="687" name="Google Shape;687;p11"/>
          <p:cNvSpPr txBox="1"/>
          <p:nvPr/>
        </p:nvSpPr>
        <p:spPr>
          <a:xfrm>
            <a:off x="8849106" y="6426791"/>
            <a:ext cx="6164274" cy="788670"/>
          </a:xfrm>
          <a:prstGeom prst="rect">
            <a:avLst/>
          </a:prstGeom>
          <a:noFill/>
          <a:ln>
            <a:noFill/>
          </a:ln>
        </p:spPr>
        <p:txBody>
          <a:bodyPr anchorCtr="0" anchor="t" bIns="0" lIns="0" spcFirstLastPara="1" rIns="0" wrap="square" tIns="18475">
            <a:noAutofit/>
          </a:bodyPr>
          <a:lstStyle/>
          <a:p>
            <a:pPr indent="0" lvl="0" marL="19050" marR="51435"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Produksi VCO sudah mencapai 800</a:t>
            </a:r>
            <a:endParaRPr b="0" i="0" sz="2700" u="none" cap="none" strike="noStrike">
              <a:solidFill>
                <a:srgbClr val="000000"/>
              </a:solidFill>
              <a:latin typeface="Arial"/>
              <a:ea typeface="Arial"/>
              <a:cs typeface="Arial"/>
              <a:sym typeface="Arial"/>
            </a:endParaRPr>
          </a:p>
          <a:p>
            <a:pPr indent="0" lvl="0" marL="19050" marR="0" rtl="0" algn="l">
              <a:lnSpc>
                <a:spcPct val="95825"/>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lebih liter di Biak Numfor, </a:t>
            </a:r>
            <a:r>
              <a:rPr b="1" i="0" lang="en-US" sz="2700" u="none" cap="none" strike="noStrike">
                <a:solidFill>
                  <a:srgbClr val="6B8E34"/>
                </a:solidFill>
                <a:latin typeface="Arial"/>
                <a:ea typeface="Arial"/>
                <a:cs typeface="Arial"/>
                <a:sym typeface="Arial"/>
              </a:rPr>
              <a:t>Manokwari,</a:t>
            </a:r>
            <a:endParaRPr b="0" i="0" sz="2700" u="none" cap="none" strike="noStrike">
              <a:solidFill>
                <a:srgbClr val="000000"/>
              </a:solidFill>
              <a:latin typeface="Arial"/>
              <a:ea typeface="Arial"/>
              <a:cs typeface="Arial"/>
              <a:sym typeface="Arial"/>
            </a:endParaRPr>
          </a:p>
        </p:txBody>
      </p:sp>
      <p:sp>
        <p:nvSpPr>
          <p:cNvPr id="688" name="Google Shape;688;p11"/>
          <p:cNvSpPr txBox="1"/>
          <p:nvPr/>
        </p:nvSpPr>
        <p:spPr>
          <a:xfrm>
            <a:off x="1536858" y="7023056"/>
            <a:ext cx="6548760" cy="78105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Belum </a:t>
            </a:r>
            <a:r>
              <a:rPr b="1" i="0" lang="en-US" sz="2700" u="none" cap="none" strike="noStrike">
                <a:solidFill>
                  <a:srgbClr val="538235"/>
                </a:solidFill>
                <a:latin typeface="Arial"/>
                <a:ea typeface="Arial"/>
                <a:cs typeface="Arial"/>
                <a:sym typeface="Arial"/>
              </a:rPr>
              <a:t>ada pedoman proses pembuatan</a:t>
            </a:r>
            <a:endParaRPr b="0" i="0" sz="2700" u="none" cap="none" strike="noStrike">
              <a:solidFill>
                <a:srgbClr val="000000"/>
              </a:solidFill>
              <a:latin typeface="Arial"/>
              <a:ea typeface="Arial"/>
              <a:cs typeface="Arial"/>
              <a:sym typeface="Arial"/>
            </a:endParaRPr>
          </a:p>
          <a:p>
            <a:pPr indent="0" lvl="0" marL="19050" marR="51433" rtl="0" algn="l">
              <a:lnSpc>
                <a:spcPct val="95825"/>
              </a:lnSpc>
              <a:spcBef>
                <a:spcPts val="0"/>
              </a:spcBef>
              <a:spcAft>
                <a:spcPts val="0"/>
              </a:spcAft>
              <a:buClr>
                <a:srgbClr val="538235"/>
              </a:buClr>
              <a:buSzPts val="2700"/>
              <a:buFont typeface="Arial"/>
              <a:buNone/>
            </a:pPr>
            <a:r>
              <a:rPr b="1" i="0" lang="en-US" sz="2700" u="none" cap="none" strike="noStrike">
                <a:solidFill>
                  <a:srgbClr val="538235"/>
                </a:solidFill>
                <a:latin typeface="Arial"/>
                <a:ea typeface="Arial"/>
                <a:cs typeface="Arial"/>
                <a:sym typeface="Arial"/>
              </a:rPr>
              <a:t>hingga penjualan.</a:t>
            </a:r>
            <a:endParaRPr b="0" i="0" sz="2700" u="none" cap="none" strike="noStrike">
              <a:solidFill>
                <a:srgbClr val="000000"/>
              </a:solidFill>
              <a:latin typeface="Arial"/>
              <a:ea typeface="Arial"/>
              <a:cs typeface="Arial"/>
              <a:sym typeface="Arial"/>
            </a:endParaRPr>
          </a:p>
        </p:txBody>
      </p:sp>
      <p:sp>
        <p:nvSpPr>
          <p:cNvPr id="689" name="Google Shape;689;p11"/>
          <p:cNvSpPr txBox="1"/>
          <p:nvPr/>
        </p:nvSpPr>
        <p:spPr>
          <a:xfrm>
            <a:off x="8830056" y="7711332"/>
            <a:ext cx="6272568" cy="1981581"/>
          </a:xfrm>
          <a:prstGeom prst="rect">
            <a:avLst/>
          </a:prstGeom>
          <a:noFill/>
          <a:ln>
            <a:noFill/>
          </a:ln>
        </p:spPr>
        <p:txBody>
          <a:bodyPr anchorCtr="0" anchor="t" bIns="0" lIns="0" spcFirstLastPara="1" rIns="0" wrap="square" tIns="18475">
            <a:noAutofit/>
          </a:bodyPr>
          <a:lstStyle/>
          <a:p>
            <a:pPr indent="0" lvl="0" marL="38100" marR="40095"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GEG memfasilitasi pengurusan Izin</a:t>
            </a:r>
            <a:endParaRPr b="0" i="0" sz="2700" u="none" cap="none" strike="noStrike">
              <a:solidFill>
                <a:srgbClr val="000000"/>
              </a:solidFill>
              <a:latin typeface="Arial"/>
              <a:ea typeface="Arial"/>
              <a:cs typeface="Arial"/>
              <a:sym typeface="Arial"/>
            </a:endParaRPr>
          </a:p>
          <a:p>
            <a:pPr indent="0" lvl="0" marL="19050" marR="0" rtl="0" algn="l">
              <a:lnSpc>
                <a:spcPct val="97262"/>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Produksi Rumah Tangga VCO (di Kota Biak). Untuk memenuhi syarat, GEG melaksanakan pelatihan untuk 110 perempuan (3 kelompok produsen).</a:t>
            </a:r>
            <a:endParaRPr b="0" i="0" sz="2700" u="none" cap="none" strike="noStrike">
              <a:solidFill>
                <a:srgbClr val="000000"/>
              </a:solidFill>
              <a:latin typeface="Arial"/>
              <a:ea typeface="Arial"/>
              <a:cs typeface="Arial"/>
              <a:sym typeface="Arial"/>
            </a:endParaRPr>
          </a:p>
        </p:txBody>
      </p:sp>
      <p:sp>
        <p:nvSpPr>
          <p:cNvPr id="690" name="Google Shape;690;p11"/>
          <p:cNvSpPr txBox="1"/>
          <p:nvPr/>
        </p:nvSpPr>
        <p:spPr>
          <a:xfrm>
            <a:off x="1536858" y="8121764"/>
            <a:ext cx="6361842" cy="118119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538235"/>
              </a:buClr>
              <a:buSzPts val="2700"/>
              <a:buFont typeface="Arial"/>
              <a:buNone/>
            </a:pPr>
            <a:r>
              <a:rPr b="1" i="0" lang="en-US" sz="2700" u="none" cap="none" strike="noStrike">
                <a:solidFill>
                  <a:srgbClr val="538235"/>
                </a:solidFill>
                <a:latin typeface="Arial"/>
                <a:ea typeface="Arial"/>
                <a:cs typeface="Arial"/>
                <a:sym typeface="Arial"/>
              </a:rPr>
              <a:t>Produksi VCO </a:t>
            </a:r>
            <a:r>
              <a:rPr b="1" i="0" lang="en-US" sz="2700" u="none" cap="none" strike="noStrike">
                <a:solidFill>
                  <a:srgbClr val="77923B"/>
                </a:solidFill>
                <a:latin typeface="Arial"/>
                <a:ea typeface="Arial"/>
                <a:cs typeface="Arial"/>
                <a:sym typeface="Arial"/>
              </a:rPr>
              <a:t>skala rumah tangga dari</a:t>
            </a:r>
            <a:endParaRPr b="0" i="0" sz="2700" u="none" cap="none" strike="noStrike">
              <a:solidFill>
                <a:srgbClr val="000000"/>
              </a:solidFill>
              <a:latin typeface="Arial"/>
              <a:ea typeface="Arial"/>
              <a:cs typeface="Arial"/>
              <a:sym typeface="Arial"/>
            </a:endParaRPr>
          </a:p>
          <a:p>
            <a:pPr indent="0" lvl="0" marL="19050" marR="51433" rtl="0" algn="l">
              <a:lnSpc>
                <a:spcPct val="95825"/>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pelatihan Program PROTARIH, sesuai</a:t>
            </a:r>
            <a:endParaRPr b="0" i="0" sz="2700" u="none" cap="none" strike="noStrike">
              <a:solidFill>
                <a:srgbClr val="000000"/>
              </a:solidFill>
              <a:latin typeface="Arial"/>
              <a:ea typeface="Arial"/>
              <a:cs typeface="Arial"/>
              <a:sym typeface="Arial"/>
            </a:endParaRPr>
          </a:p>
          <a:p>
            <a:pPr indent="0" lvl="0" marL="19050" marR="51433" rtl="0" algn="l">
              <a:lnSpc>
                <a:spcPct val="95825"/>
              </a:lnSpc>
              <a:spcBef>
                <a:spcPts val="45"/>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permintaan pasar lokal.</a:t>
            </a:r>
            <a:endParaRPr b="0" i="0" sz="2700" u="none" cap="none" strike="noStrike">
              <a:solidFill>
                <a:srgbClr val="000000"/>
              </a:solidFill>
              <a:latin typeface="Arial"/>
              <a:ea typeface="Arial"/>
              <a:cs typeface="Arial"/>
              <a:sym typeface="Arial"/>
            </a:endParaRPr>
          </a:p>
        </p:txBody>
      </p:sp>
      <p:sp>
        <p:nvSpPr>
          <p:cNvPr id="691" name="Google Shape;691;p11"/>
          <p:cNvSpPr txBox="1"/>
          <p:nvPr/>
        </p:nvSpPr>
        <p:spPr>
          <a:xfrm>
            <a:off x="15109127" y="8911863"/>
            <a:ext cx="1107873" cy="381000"/>
          </a:xfrm>
          <a:prstGeom prst="rect">
            <a:avLst/>
          </a:prstGeom>
          <a:noFill/>
          <a:ln>
            <a:noFill/>
          </a:ln>
        </p:spPr>
        <p:txBody>
          <a:bodyPr anchorCtr="0" anchor="t" bIns="0" lIns="0" spcFirstLastPara="1" rIns="0" wrap="square" tIns="0">
            <a:noAutofit/>
          </a:bodyPr>
          <a:lstStyle/>
          <a:p>
            <a:pPr indent="0" lvl="0" marL="19050" marR="0" rtl="0" algn="l">
              <a:lnSpc>
                <a:spcPct val="107740"/>
              </a:lnSpc>
              <a:spcBef>
                <a:spcPts val="0"/>
              </a:spcBef>
              <a:spcAft>
                <a:spcPts val="0"/>
              </a:spcAft>
              <a:buClr>
                <a:srgbClr val="77923B"/>
              </a:buClr>
              <a:buSzPts val="2700"/>
              <a:buFont typeface="Arial"/>
              <a:buNone/>
            </a:pPr>
            <a:r>
              <a:rPr b="1" i="0" lang="en-US" sz="2700" u="sng" cap="none" strike="noStrike">
                <a:solidFill>
                  <a:srgbClr val="77923B"/>
                </a:solidFill>
                <a:latin typeface="Arial"/>
                <a:ea typeface="Arial"/>
                <a:cs typeface="Arial"/>
                <a:sym typeface="Arial"/>
              </a:rPr>
              <a:t> 	</a:t>
            </a:r>
            <a:endParaRPr b="0" i="0" sz="2700" u="none" cap="none" strike="noStrike">
              <a:solidFill>
                <a:srgbClr val="000000"/>
              </a:solidFill>
              <a:latin typeface="Arial"/>
              <a:ea typeface="Arial"/>
              <a:cs typeface="Arial"/>
              <a:sym typeface="Arial"/>
            </a:endParaRPr>
          </a:p>
        </p:txBody>
      </p:sp>
      <p:sp>
        <p:nvSpPr>
          <p:cNvPr id="692" name="Google Shape;692;p11"/>
          <p:cNvSpPr txBox="1"/>
          <p:nvPr/>
        </p:nvSpPr>
        <p:spPr>
          <a:xfrm>
            <a:off x="15128177" y="8999221"/>
            <a:ext cx="1018338" cy="228599"/>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6" name="Shape 696"/>
        <p:cNvGrpSpPr/>
        <p:nvPr/>
      </p:nvGrpSpPr>
      <p:grpSpPr>
        <a:xfrm>
          <a:off x="0" y="0"/>
          <a:ext cx="0" cy="0"/>
          <a:chOff x="0" y="0"/>
          <a:chExt cx="0" cy="0"/>
        </a:xfrm>
      </p:grpSpPr>
      <p:sp>
        <p:nvSpPr>
          <p:cNvPr id="697" name="Google Shape;697;p12"/>
          <p:cNvSpPr txBox="1"/>
          <p:nvPr/>
        </p:nvSpPr>
        <p:spPr>
          <a:xfrm>
            <a:off x="15679483" y="3444239"/>
            <a:ext cx="2608517" cy="299847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3689"/>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bun,</a:t>
            </a:r>
            <a:endParaRPr b="0" i="0" sz="2400" u="none" cap="none" strike="noStrike">
              <a:solidFill>
                <a:srgbClr val="000000"/>
              </a:solidFill>
              <a:latin typeface="Arial"/>
              <a:ea typeface="Arial"/>
              <a:cs typeface="Arial"/>
              <a:sym typeface="Arial"/>
            </a:endParaRPr>
          </a:p>
          <a:p>
            <a:pPr indent="0" lvl="0" marL="24954" marR="0" rtl="0" algn="l">
              <a:lnSpc>
                <a:spcPct val="95825"/>
              </a:lnSpc>
              <a:spcBef>
                <a:spcPts val="11648"/>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angan</a:t>
            </a:r>
            <a:endParaRPr b="0" i="0" sz="2400" u="none" cap="none" strike="noStrike">
              <a:solidFill>
                <a:srgbClr val="000000"/>
              </a:solidFill>
              <a:latin typeface="Arial"/>
              <a:ea typeface="Arial"/>
              <a:cs typeface="Arial"/>
              <a:sym typeface="Arial"/>
            </a:endParaRPr>
          </a:p>
        </p:txBody>
      </p:sp>
      <p:sp>
        <p:nvSpPr>
          <p:cNvPr id="698" name="Google Shape;698;p12"/>
          <p:cNvSpPr txBox="1"/>
          <p:nvPr/>
        </p:nvSpPr>
        <p:spPr>
          <a:xfrm>
            <a:off x="8829620" y="434339"/>
            <a:ext cx="2286947" cy="1817174"/>
          </a:xfrm>
          <a:prstGeom prst="rect">
            <a:avLst/>
          </a:prstGeom>
          <a:noFill/>
          <a:ln>
            <a:noFill/>
          </a:ln>
        </p:spPr>
        <p:txBody>
          <a:bodyPr anchorCtr="0" anchor="t" bIns="0" lIns="0" spcFirstLastPara="1" rIns="0" wrap="square" tIns="6500">
            <a:noAutofit/>
          </a:bodyPr>
          <a:lstStyle/>
          <a:p>
            <a:pPr indent="0" lvl="0" marL="0" marR="64840" rtl="0" algn="l">
              <a:lnSpc>
                <a:spcPct val="100000"/>
              </a:lnSpc>
              <a:spcBef>
                <a:spcPts val="0"/>
              </a:spcBef>
              <a:spcAft>
                <a:spcPts val="0"/>
              </a:spcAft>
              <a:buClr>
                <a:schemeClr val="dk1"/>
              </a:buClr>
              <a:buSzPts val="1050"/>
              <a:buFont typeface="Calibri"/>
              <a:buNone/>
            </a:pPr>
            <a:r>
              <a:t/>
            </a:r>
            <a:endParaRPr b="0" i="0" sz="1050" u="none" cap="none" strike="noStrike">
              <a:solidFill>
                <a:srgbClr val="000000"/>
              </a:solidFill>
              <a:latin typeface="Calibri"/>
              <a:ea typeface="Calibri"/>
              <a:cs typeface="Calibri"/>
              <a:sym typeface="Calibri"/>
            </a:endParaRPr>
          </a:p>
          <a:p>
            <a:pPr indent="0" lvl="0" marL="0" marR="0" rtl="0" algn="l">
              <a:lnSpc>
                <a:spcPct val="112833"/>
              </a:lnSpc>
              <a:spcBef>
                <a:spcPts val="10635"/>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s permintaan Pe</a:t>
            </a:r>
            <a:endParaRPr b="0" i="0" sz="2400" u="none" cap="none" strike="noStrike">
              <a:solidFill>
                <a:srgbClr val="000000"/>
              </a:solidFill>
              <a:latin typeface="Arial"/>
              <a:ea typeface="Arial"/>
              <a:cs typeface="Arial"/>
              <a:sym typeface="Arial"/>
            </a:endParaRPr>
          </a:p>
        </p:txBody>
      </p:sp>
      <p:sp>
        <p:nvSpPr>
          <p:cNvPr id="699" name="Google Shape;699;p12"/>
          <p:cNvSpPr txBox="1"/>
          <p:nvPr/>
        </p:nvSpPr>
        <p:spPr>
          <a:xfrm>
            <a:off x="11750039" y="342900"/>
            <a:ext cx="3223641" cy="1185291"/>
          </a:xfrm>
          <a:prstGeom prst="rect">
            <a:avLst/>
          </a:prstGeom>
          <a:noFill/>
          <a:ln>
            <a:noFill/>
          </a:ln>
        </p:spPr>
        <p:txBody>
          <a:bodyPr anchorCtr="0" anchor="t" bIns="0" lIns="0" spcFirstLastPara="1" rIns="0" wrap="square" tIns="67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38954" marR="0" rtl="0" algn="l">
              <a:lnSpc>
                <a:spcPct val="95825"/>
              </a:lnSpc>
              <a:spcBef>
                <a:spcPts val="0"/>
              </a:spcBef>
              <a:spcAft>
                <a:spcPts val="0"/>
              </a:spcAft>
              <a:buClr>
                <a:srgbClr val="81532D"/>
              </a:buClr>
              <a:buSzPts val="4200"/>
              <a:buFont typeface="Arial"/>
              <a:buNone/>
            </a:pPr>
            <a:r>
              <a:rPr b="1" i="0" lang="en-US" sz="4200" u="none" cap="none" strike="noStrike">
                <a:solidFill>
                  <a:srgbClr val="81532D"/>
                </a:solidFill>
                <a:latin typeface="Arial"/>
                <a:ea typeface="Arial"/>
                <a:cs typeface="Arial"/>
                <a:sym typeface="Arial"/>
              </a:rPr>
              <a:t>l</a:t>
            </a:r>
            <a:endParaRPr b="0" i="0" sz="4200" u="none" cap="none" strike="noStrike">
              <a:solidFill>
                <a:srgbClr val="000000"/>
              </a:solidFill>
              <a:latin typeface="Arial"/>
              <a:ea typeface="Arial"/>
              <a:cs typeface="Arial"/>
              <a:sym typeface="Arial"/>
            </a:endParaRPr>
          </a:p>
        </p:txBody>
      </p:sp>
      <p:sp>
        <p:nvSpPr>
          <p:cNvPr id="700" name="Google Shape;700;p12"/>
          <p:cNvSpPr txBox="1"/>
          <p:nvPr/>
        </p:nvSpPr>
        <p:spPr>
          <a:xfrm>
            <a:off x="14156264" y="342900"/>
            <a:ext cx="2139486" cy="1185291"/>
          </a:xfrm>
          <a:prstGeom prst="rect">
            <a:avLst/>
          </a:prstGeom>
          <a:noFill/>
          <a:ln>
            <a:noFill/>
          </a:ln>
        </p:spPr>
        <p:txBody>
          <a:bodyPr anchorCtr="0" anchor="t" bIns="0" lIns="0" spcFirstLastPara="1" rIns="0" wrap="square" tIns="67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81532D"/>
              </a:buClr>
              <a:buSzPts val="4200"/>
              <a:buFont typeface="Arial"/>
              <a:buNone/>
            </a:pPr>
            <a:r>
              <a:rPr b="1" i="0" lang="en-US" sz="4200" u="none" cap="none" strike="noStrike">
                <a:solidFill>
                  <a:srgbClr val="81532D"/>
                </a:solidFill>
                <a:latin typeface="Arial"/>
                <a:ea typeface="Arial"/>
                <a:cs typeface="Arial"/>
                <a:sym typeface="Arial"/>
              </a:rPr>
              <a:t>si</a:t>
            </a:r>
            <a:endParaRPr b="0" i="0" sz="4200" u="none" cap="none" strike="noStrike">
              <a:solidFill>
                <a:srgbClr val="000000"/>
              </a:solidFill>
              <a:latin typeface="Arial"/>
              <a:ea typeface="Arial"/>
              <a:cs typeface="Arial"/>
              <a:sym typeface="Arial"/>
            </a:endParaRPr>
          </a:p>
        </p:txBody>
      </p:sp>
      <p:sp>
        <p:nvSpPr>
          <p:cNvPr id="701" name="Google Shape;701;p12"/>
          <p:cNvSpPr txBox="1"/>
          <p:nvPr/>
        </p:nvSpPr>
        <p:spPr>
          <a:xfrm>
            <a:off x="10325100" y="982981"/>
            <a:ext cx="1002411" cy="1268534"/>
          </a:xfrm>
          <a:prstGeom prst="rect">
            <a:avLst/>
          </a:prstGeom>
          <a:noFill/>
          <a:ln>
            <a:noFill/>
          </a:ln>
        </p:spPr>
        <p:txBody>
          <a:bodyPr anchorCtr="0" anchor="t" bIns="0" lIns="0" spcFirstLastPara="1" rIns="0" wrap="square" tIns="800">
            <a:noAutofit/>
          </a:bodyPr>
          <a:lstStyle/>
          <a:p>
            <a:pPr indent="0" lvl="0" marL="0" marR="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23627" rtl="0" algn="r">
              <a:lnSpc>
                <a:spcPct val="112833"/>
              </a:lnSpc>
              <a:spcBef>
                <a:spcPts val="6135"/>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m</a:t>
            </a:r>
            <a:endParaRPr b="0" i="0" sz="2400" u="none" cap="none" strike="noStrike">
              <a:solidFill>
                <a:srgbClr val="000000"/>
              </a:solidFill>
              <a:latin typeface="Arial"/>
              <a:ea typeface="Arial"/>
              <a:cs typeface="Arial"/>
              <a:sym typeface="Arial"/>
            </a:endParaRPr>
          </a:p>
        </p:txBody>
      </p:sp>
      <p:sp>
        <p:nvSpPr>
          <p:cNvPr id="702" name="Google Shape;702;p12"/>
          <p:cNvSpPr txBox="1"/>
          <p:nvPr/>
        </p:nvSpPr>
        <p:spPr>
          <a:xfrm>
            <a:off x="10660380" y="1078231"/>
            <a:ext cx="2557098" cy="1173284"/>
          </a:xfrm>
          <a:prstGeom prst="rect">
            <a:avLst/>
          </a:prstGeom>
          <a:noFill/>
          <a:ln>
            <a:noFill/>
          </a:ln>
        </p:spPr>
        <p:txBody>
          <a:bodyPr anchorCtr="0" anchor="t" bIns="0" lIns="0" spcFirstLastPara="1" rIns="0" wrap="square" tIns="1050">
            <a:noAutofit/>
          </a:bodyPr>
          <a:lstStyle/>
          <a:p>
            <a:pPr indent="0" lvl="0" marL="0" marR="64840" rtl="0" algn="l">
              <a:lnSpc>
                <a:spcPct val="100000"/>
              </a:lnSpc>
              <a:spcBef>
                <a:spcPts val="0"/>
              </a:spcBef>
              <a:spcAft>
                <a:spcPts val="0"/>
              </a:spcAft>
              <a:buClr>
                <a:schemeClr val="dk1"/>
              </a:buClr>
              <a:buSzPts val="750"/>
              <a:buFont typeface="Calibri"/>
              <a:buNone/>
            </a:pPr>
            <a:r>
              <a:t/>
            </a:r>
            <a:endParaRPr b="0" i="0" sz="750" u="none" cap="none" strike="noStrike">
              <a:solidFill>
                <a:srgbClr val="000000"/>
              </a:solidFill>
              <a:latin typeface="Calibri"/>
              <a:ea typeface="Calibri"/>
              <a:cs typeface="Calibri"/>
              <a:sym typeface="Calibri"/>
            </a:endParaRPr>
          </a:p>
          <a:p>
            <a:pPr indent="0" lvl="0" marL="0" marR="64840" rtl="0" algn="l">
              <a:lnSpc>
                <a:spcPct val="95825"/>
              </a:lnSpc>
              <a:spcBef>
                <a:spcPts val="0"/>
              </a:spcBef>
              <a:spcAft>
                <a:spcPts val="0"/>
              </a:spcAft>
              <a:buClr>
                <a:srgbClr val="81532D"/>
              </a:buClr>
              <a:buSzPts val="4200"/>
              <a:buFont typeface="Arial"/>
              <a:buNone/>
            </a:pPr>
            <a:r>
              <a:rPr b="1" i="0" lang="en-US" sz="4200" u="none" cap="none" strike="noStrike">
                <a:solidFill>
                  <a:srgbClr val="81532D"/>
                </a:solidFill>
                <a:latin typeface="Arial"/>
                <a:ea typeface="Arial"/>
                <a:cs typeface="Arial"/>
                <a:sym typeface="Arial"/>
              </a:rPr>
              <a:t>k</a:t>
            </a:r>
            <a:endParaRPr b="0" i="0" sz="4200" u="none" cap="none" strike="noStrike">
              <a:solidFill>
                <a:srgbClr val="000000"/>
              </a:solidFill>
              <a:latin typeface="Arial"/>
              <a:ea typeface="Arial"/>
              <a:cs typeface="Arial"/>
              <a:sym typeface="Arial"/>
            </a:endParaRPr>
          </a:p>
          <a:p>
            <a:pPr indent="0" lvl="0" marL="644114" marR="0" rtl="0" algn="l">
              <a:lnSpc>
                <a:spcPct val="112833"/>
              </a:lnSpc>
              <a:spcBef>
                <a:spcPts val="1079"/>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prov Papua B</a:t>
            </a:r>
            <a:endParaRPr b="0" i="0" sz="2400" u="none" cap="none" strike="noStrike">
              <a:solidFill>
                <a:srgbClr val="000000"/>
              </a:solidFill>
              <a:latin typeface="Arial"/>
              <a:ea typeface="Arial"/>
              <a:cs typeface="Arial"/>
              <a:sym typeface="Arial"/>
            </a:endParaRPr>
          </a:p>
        </p:txBody>
      </p:sp>
      <p:sp>
        <p:nvSpPr>
          <p:cNvPr id="703" name="Google Shape;703;p12"/>
          <p:cNvSpPr txBox="1"/>
          <p:nvPr/>
        </p:nvSpPr>
        <p:spPr>
          <a:xfrm>
            <a:off x="12047449" y="1078231"/>
            <a:ext cx="2910410" cy="1173284"/>
          </a:xfrm>
          <a:prstGeom prst="rect">
            <a:avLst/>
          </a:prstGeom>
          <a:noFill/>
          <a:ln>
            <a:noFill/>
          </a:ln>
        </p:spPr>
        <p:txBody>
          <a:bodyPr anchorCtr="0" anchor="t" bIns="0" lIns="0" spcFirstLastPara="1" rIns="0" wrap="square" tIns="5850">
            <a:noAutofit/>
          </a:bodyPr>
          <a:lstStyle/>
          <a:p>
            <a:pPr indent="0" lvl="0" marL="0" marR="6484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64840" rtl="0" algn="l">
              <a:lnSpc>
                <a:spcPct val="95825"/>
              </a:lnSpc>
              <a:spcBef>
                <a:spcPts val="0"/>
              </a:spcBef>
              <a:spcAft>
                <a:spcPts val="0"/>
              </a:spcAft>
              <a:buClr>
                <a:srgbClr val="81532D"/>
              </a:buClr>
              <a:buSzPts val="3600"/>
              <a:buFont typeface="Arial"/>
              <a:buNone/>
            </a:pPr>
            <a:r>
              <a:rPr b="1" i="0" lang="en-US" sz="3600" u="none" cap="none" strike="noStrike">
                <a:solidFill>
                  <a:srgbClr val="81532D"/>
                </a:solidFill>
                <a:latin typeface="Arial"/>
                <a:ea typeface="Arial"/>
                <a:cs typeface="Arial"/>
                <a:sym typeface="Arial"/>
              </a:rPr>
              <a:t>atif</a:t>
            </a:r>
            <a:endParaRPr b="0" i="0" sz="3600" u="none" cap="none" strike="noStrike">
              <a:solidFill>
                <a:srgbClr val="000000"/>
              </a:solidFill>
              <a:latin typeface="Arial"/>
              <a:ea typeface="Arial"/>
              <a:cs typeface="Arial"/>
              <a:sym typeface="Arial"/>
            </a:endParaRPr>
          </a:p>
          <a:p>
            <a:pPr indent="0" lvl="0" marL="1103357" marR="0" rtl="0" algn="l">
              <a:lnSpc>
                <a:spcPct val="112833"/>
              </a:lnSpc>
              <a:spcBef>
                <a:spcPts val="1204"/>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arat dan Kop</a:t>
            </a:r>
            <a:endParaRPr b="0" i="0" sz="2400" u="none" cap="none" strike="noStrike">
              <a:solidFill>
                <a:srgbClr val="000000"/>
              </a:solidFill>
              <a:latin typeface="Arial"/>
              <a:ea typeface="Arial"/>
              <a:cs typeface="Arial"/>
              <a:sym typeface="Arial"/>
            </a:endParaRPr>
          </a:p>
        </p:txBody>
      </p:sp>
      <p:sp>
        <p:nvSpPr>
          <p:cNvPr id="704" name="Google Shape;704;p12"/>
          <p:cNvSpPr txBox="1"/>
          <p:nvPr/>
        </p:nvSpPr>
        <p:spPr>
          <a:xfrm>
            <a:off x="13781189" y="1078231"/>
            <a:ext cx="3345141" cy="1173284"/>
          </a:xfrm>
          <a:prstGeom prst="rect">
            <a:avLst/>
          </a:prstGeom>
          <a:noFill/>
          <a:ln>
            <a:noFill/>
          </a:ln>
        </p:spPr>
        <p:txBody>
          <a:bodyPr anchorCtr="0" anchor="t" bIns="0" lIns="0" spcFirstLastPara="1" rIns="0" wrap="square" tIns="5850">
            <a:noAutofit/>
          </a:bodyPr>
          <a:lstStyle/>
          <a:p>
            <a:pPr indent="0" lvl="0" marL="0" marR="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81532D"/>
              </a:buClr>
              <a:buSzPts val="3600"/>
              <a:buFont typeface="Arial"/>
              <a:buNone/>
            </a:pPr>
            <a:r>
              <a:rPr b="1" i="0" lang="en-US" sz="3600" u="none" cap="none" strike="noStrike">
                <a:solidFill>
                  <a:srgbClr val="81532D"/>
                </a:solidFill>
                <a:latin typeface="Arial"/>
                <a:ea typeface="Arial"/>
                <a:cs typeface="Arial"/>
                <a:sym typeface="Arial"/>
              </a:rPr>
              <a:t>pai</a:t>
            </a:r>
            <a:endParaRPr b="0" i="0" sz="3600" u="none" cap="none" strike="noStrike">
              <a:solidFill>
                <a:srgbClr val="000000"/>
              </a:solidFill>
              <a:latin typeface="Arial"/>
              <a:ea typeface="Arial"/>
              <a:cs typeface="Arial"/>
              <a:sym typeface="Arial"/>
            </a:endParaRPr>
          </a:p>
          <a:p>
            <a:pPr indent="0" lvl="0" marL="1109691" marR="0" rtl="0" algn="l">
              <a:lnSpc>
                <a:spcPct val="112833"/>
              </a:lnSpc>
              <a:spcBef>
                <a:spcPts val="1204"/>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erasi Ebier</a:t>
            </a:r>
            <a:endParaRPr b="0" i="0" sz="2400" u="none" cap="none" strike="noStrike">
              <a:solidFill>
                <a:srgbClr val="000000"/>
              </a:solidFill>
              <a:latin typeface="Arial"/>
              <a:ea typeface="Arial"/>
              <a:cs typeface="Arial"/>
              <a:sym typeface="Arial"/>
            </a:endParaRPr>
          </a:p>
        </p:txBody>
      </p:sp>
      <p:sp>
        <p:nvSpPr>
          <p:cNvPr id="705" name="Google Shape;705;p12"/>
          <p:cNvSpPr txBox="1"/>
          <p:nvPr/>
        </p:nvSpPr>
        <p:spPr>
          <a:xfrm>
            <a:off x="3359924" y="1436369"/>
            <a:ext cx="3513696" cy="1185291"/>
          </a:xfrm>
          <a:prstGeom prst="rect">
            <a:avLst/>
          </a:prstGeom>
          <a:noFill/>
          <a:ln>
            <a:noFill/>
          </a:ln>
        </p:spPr>
        <p:txBody>
          <a:bodyPr anchorCtr="0" anchor="t" bIns="0" lIns="0" spcFirstLastPara="1" rIns="0" wrap="square" tIns="202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81532D"/>
              </a:buClr>
              <a:buSzPts val="4200"/>
              <a:buFont typeface="Arial"/>
              <a:buNone/>
            </a:pPr>
            <a:r>
              <a:rPr b="1" i="0" lang="en-US" sz="4200" u="none" cap="none" strike="noStrike">
                <a:solidFill>
                  <a:srgbClr val="81532D"/>
                </a:solidFill>
                <a:latin typeface="Arial"/>
                <a:ea typeface="Arial"/>
                <a:cs typeface="Arial"/>
                <a:sym typeface="Arial"/>
              </a:rPr>
              <a:t>m</a:t>
            </a:r>
            <a:endParaRPr b="0" i="0" sz="4200" u="none" cap="none" strike="noStrike">
              <a:solidFill>
                <a:srgbClr val="000000"/>
              </a:solidFill>
              <a:latin typeface="Arial"/>
              <a:ea typeface="Arial"/>
              <a:cs typeface="Arial"/>
              <a:sym typeface="Arial"/>
            </a:endParaRPr>
          </a:p>
        </p:txBody>
      </p:sp>
      <p:sp>
        <p:nvSpPr>
          <p:cNvPr id="706" name="Google Shape;706;p12"/>
          <p:cNvSpPr txBox="1"/>
          <p:nvPr/>
        </p:nvSpPr>
        <p:spPr>
          <a:xfrm>
            <a:off x="6054166" y="1436369"/>
            <a:ext cx="2141525" cy="1185291"/>
          </a:xfrm>
          <a:prstGeom prst="rect">
            <a:avLst/>
          </a:prstGeom>
          <a:noFill/>
          <a:ln>
            <a:noFill/>
          </a:ln>
        </p:spPr>
        <p:txBody>
          <a:bodyPr anchorCtr="0" anchor="t" bIns="0" lIns="0" spcFirstLastPara="1" rIns="0" wrap="square" tIns="202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81532D"/>
              </a:buClr>
              <a:buSzPts val="4200"/>
              <a:buFont typeface="Arial"/>
              <a:buNone/>
            </a:pPr>
            <a:r>
              <a:rPr b="1" i="0" lang="en-US" sz="4200" u="none" cap="none" strike="noStrike">
                <a:solidFill>
                  <a:srgbClr val="81532D"/>
                </a:solidFill>
                <a:latin typeface="Arial"/>
                <a:ea typeface="Arial"/>
                <a:cs typeface="Arial"/>
                <a:sym typeface="Arial"/>
              </a:rPr>
              <a:t>si</a:t>
            </a:r>
            <a:endParaRPr b="0" i="0" sz="4200" u="none" cap="none" strike="noStrike">
              <a:solidFill>
                <a:srgbClr val="000000"/>
              </a:solidFill>
              <a:latin typeface="Arial"/>
              <a:ea typeface="Arial"/>
              <a:cs typeface="Arial"/>
              <a:sym typeface="Arial"/>
            </a:endParaRPr>
          </a:p>
        </p:txBody>
      </p:sp>
      <p:sp>
        <p:nvSpPr>
          <p:cNvPr id="707" name="Google Shape;707;p12"/>
          <p:cNvSpPr/>
          <p:nvPr/>
        </p:nvSpPr>
        <p:spPr>
          <a:xfrm>
            <a:off x="1" y="0"/>
            <a:ext cx="18287999" cy="10286997"/>
          </a:xfrm>
          <a:custGeom>
            <a:rect b="b" l="l" r="r" t="t"/>
            <a:pathLst>
              <a:path extrusionOk="0" h="6857998" w="12191999">
                <a:moveTo>
                  <a:pt x="12191999" y="6857998"/>
                </a:moveTo>
                <a:lnTo>
                  <a:pt x="12191999" y="0"/>
                </a:lnTo>
                <a:lnTo>
                  <a:pt x="0" y="0"/>
                </a:lnTo>
                <a:lnTo>
                  <a:pt x="0" y="6857998"/>
                </a:lnTo>
                <a:lnTo>
                  <a:pt x="12191999" y="6857998"/>
                </a:lnTo>
                <a:close/>
              </a:path>
            </a:pathLst>
          </a:custGeom>
          <a:solidFill>
            <a:srgbClr val="FBF3E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08" name="Google Shape;708;p12"/>
          <p:cNvSpPr/>
          <p:nvPr/>
        </p:nvSpPr>
        <p:spPr>
          <a:xfrm>
            <a:off x="17278350" y="6008369"/>
            <a:ext cx="0" cy="3043028"/>
          </a:xfrm>
          <a:custGeom>
            <a:rect b="b" l="l" r="r" t="t"/>
            <a:pathLst>
              <a:path extrusionOk="0" h="2028685" w="120000">
                <a:moveTo>
                  <a:pt x="0" y="2028685"/>
                </a:moveTo>
                <a:lnTo>
                  <a:pt x="0" y="0"/>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09" name="Google Shape;709;p12"/>
          <p:cNvSpPr/>
          <p:nvPr/>
        </p:nvSpPr>
        <p:spPr>
          <a:xfrm>
            <a:off x="17129760" y="4701922"/>
            <a:ext cx="15048" cy="42482"/>
          </a:xfrm>
          <a:custGeom>
            <a:rect b="b" l="l" r="r" t="t"/>
            <a:pathLst>
              <a:path extrusionOk="0" h="28321" w="10032">
                <a:moveTo>
                  <a:pt x="9905" y="28321"/>
                </a:moveTo>
                <a:lnTo>
                  <a:pt x="10032" y="381"/>
                </a:lnTo>
                <a:lnTo>
                  <a:pt x="253"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10" name="Google Shape;710;p12"/>
          <p:cNvSpPr/>
          <p:nvPr/>
        </p:nvSpPr>
        <p:spPr>
          <a:xfrm>
            <a:off x="17100233" y="4700779"/>
            <a:ext cx="15050" cy="42482"/>
          </a:xfrm>
          <a:custGeom>
            <a:rect b="b" l="l" r="r" t="t"/>
            <a:pathLst>
              <a:path extrusionOk="0" h="28321" w="10033">
                <a:moveTo>
                  <a:pt x="9905" y="28321"/>
                </a:moveTo>
                <a:lnTo>
                  <a:pt x="10033" y="381"/>
                </a:lnTo>
                <a:lnTo>
                  <a:pt x="126"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11" name="Google Shape;711;p12"/>
          <p:cNvSpPr/>
          <p:nvPr/>
        </p:nvSpPr>
        <p:spPr>
          <a:xfrm>
            <a:off x="17070515" y="4699636"/>
            <a:ext cx="15048" cy="42482"/>
          </a:xfrm>
          <a:custGeom>
            <a:rect b="b" l="l" r="r" t="t"/>
            <a:pathLst>
              <a:path extrusionOk="0" h="28321" w="10032">
                <a:moveTo>
                  <a:pt x="9905" y="28321"/>
                </a:moveTo>
                <a:lnTo>
                  <a:pt x="10032" y="381"/>
                </a:lnTo>
                <a:lnTo>
                  <a:pt x="126"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12" name="Google Shape;712;p12"/>
          <p:cNvSpPr/>
          <p:nvPr/>
        </p:nvSpPr>
        <p:spPr>
          <a:xfrm>
            <a:off x="17040797" y="4698493"/>
            <a:ext cx="15050" cy="42482"/>
          </a:xfrm>
          <a:custGeom>
            <a:rect b="b" l="l" r="r" t="t"/>
            <a:pathLst>
              <a:path extrusionOk="0" h="28321" w="10033">
                <a:moveTo>
                  <a:pt x="9905" y="28321"/>
                </a:moveTo>
                <a:lnTo>
                  <a:pt x="10033" y="381"/>
                </a:lnTo>
                <a:lnTo>
                  <a:pt x="126"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13" name="Google Shape;713;p12"/>
          <p:cNvSpPr/>
          <p:nvPr/>
        </p:nvSpPr>
        <p:spPr>
          <a:xfrm>
            <a:off x="17011269" y="4697350"/>
            <a:ext cx="15048" cy="42482"/>
          </a:xfrm>
          <a:custGeom>
            <a:rect b="b" l="l" r="r" t="t"/>
            <a:pathLst>
              <a:path extrusionOk="0" h="28321" w="10032">
                <a:moveTo>
                  <a:pt x="9905" y="28321"/>
                </a:moveTo>
                <a:lnTo>
                  <a:pt x="10032" y="381"/>
                </a:lnTo>
                <a:lnTo>
                  <a:pt x="126"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14" name="Google Shape;714;p12"/>
          <p:cNvSpPr/>
          <p:nvPr/>
        </p:nvSpPr>
        <p:spPr>
          <a:xfrm>
            <a:off x="16981552" y="4696207"/>
            <a:ext cx="15050" cy="42482"/>
          </a:xfrm>
          <a:custGeom>
            <a:rect b="b" l="l" r="r" t="t"/>
            <a:pathLst>
              <a:path extrusionOk="0" h="28321" w="10033">
                <a:moveTo>
                  <a:pt x="9906" y="28321"/>
                </a:moveTo>
                <a:lnTo>
                  <a:pt x="10033" y="381"/>
                </a:lnTo>
                <a:lnTo>
                  <a:pt x="126" y="0"/>
                </a:lnTo>
                <a:lnTo>
                  <a:pt x="0" y="27940"/>
                </a:lnTo>
                <a:lnTo>
                  <a:pt x="9906"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15" name="Google Shape;715;p12"/>
          <p:cNvSpPr/>
          <p:nvPr/>
        </p:nvSpPr>
        <p:spPr>
          <a:xfrm>
            <a:off x="16951833" y="4695062"/>
            <a:ext cx="15048" cy="42482"/>
          </a:xfrm>
          <a:custGeom>
            <a:rect b="b" l="l" r="r" t="t"/>
            <a:pathLst>
              <a:path extrusionOk="0" h="28321" w="10032">
                <a:moveTo>
                  <a:pt x="9905" y="28321"/>
                </a:moveTo>
                <a:lnTo>
                  <a:pt x="10032" y="381"/>
                </a:lnTo>
                <a:lnTo>
                  <a:pt x="253" y="0"/>
                </a:lnTo>
                <a:lnTo>
                  <a:pt x="0" y="27940"/>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16" name="Google Shape;716;p12"/>
          <p:cNvSpPr/>
          <p:nvPr/>
        </p:nvSpPr>
        <p:spPr>
          <a:xfrm>
            <a:off x="16922306" y="4693919"/>
            <a:ext cx="15050" cy="42482"/>
          </a:xfrm>
          <a:custGeom>
            <a:rect b="b" l="l" r="r" t="t"/>
            <a:pathLst>
              <a:path extrusionOk="0" h="28321" w="10033">
                <a:moveTo>
                  <a:pt x="9906" y="28321"/>
                </a:moveTo>
                <a:lnTo>
                  <a:pt x="10033" y="381"/>
                </a:lnTo>
                <a:lnTo>
                  <a:pt x="127" y="0"/>
                </a:lnTo>
                <a:lnTo>
                  <a:pt x="0" y="27940"/>
                </a:lnTo>
                <a:lnTo>
                  <a:pt x="9906"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17" name="Google Shape;717;p12"/>
          <p:cNvSpPr/>
          <p:nvPr/>
        </p:nvSpPr>
        <p:spPr>
          <a:xfrm>
            <a:off x="16892588" y="4692776"/>
            <a:ext cx="15048" cy="42482"/>
          </a:xfrm>
          <a:custGeom>
            <a:rect b="b" l="l" r="r" t="t"/>
            <a:pathLst>
              <a:path extrusionOk="0" h="28321" w="10032">
                <a:moveTo>
                  <a:pt x="9905" y="28321"/>
                </a:moveTo>
                <a:lnTo>
                  <a:pt x="10032" y="381"/>
                </a:lnTo>
                <a:lnTo>
                  <a:pt x="126" y="0"/>
                </a:lnTo>
                <a:lnTo>
                  <a:pt x="0" y="27940"/>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18" name="Google Shape;718;p12"/>
          <p:cNvSpPr/>
          <p:nvPr/>
        </p:nvSpPr>
        <p:spPr>
          <a:xfrm>
            <a:off x="16862870" y="4691633"/>
            <a:ext cx="15048" cy="42482"/>
          </a:xfrm>
          <a:custGeom>
            <a:rect b="b" l="l" r="r" t="t"/>
            <a:pathLst>
              <a:path extrusionOk="0" h="28321" w="10032">
                <a:moveTo>
                  <a:pt x="9905" y="28321"/>
                </a:moveTo>
                <a:lnTo>
                  <a:pt x="10032" y="381"/>
                </a:lnTo>
                <a:lnTo>
                  <a:pt x="253" y="0"/>
                </a:lnTo>
                <a:lnTo>
                  <a:pt x="0" y="27940"/>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19" name="Google Shape;719;p12"/>
          <p:cNvSpPr/>
          <p:nvPr/>
        </p:nvSpPr>
        <p:spPr>
          <a:xfrm>
            <a:off x="16833342" y="4690491"/>
            <a:ext cx="15048" cy="42480"/>
          </a:xfrm>
          <a:custGeom>
            <a:rect b="b" l="l" r="r" t="t"/>
            <a:pathLst>
              <a:path extrusionOk="0" h="28320" w="10032">
                <a:moveTo>
                  <a:pt x="9905" y="28320"/>
                </a:moveTo>
                <a:lnTo>
                  <a:pt x="10032" y="380"/>
                </a:lnTo>
                <a:lnTo>
                  <a:pt x="126" y="0"/>
                </a:lnTo>
                <a:lnTo>
                  <a:pt x="0" y="27939"/>
                </a:lnTo>
                <a:lnTo>
                  <a:pt x="9905" y="2832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20" name="Google Shape;720;p12"/>
          <p:cNvSpPr/>
          <p:nvPr/>
        </p:nvSpPr>
        <p:spPr>
          <a:xfrm>
            <a:off x="16803624" y="4689348"/>
            <a:ext cx="15048" cy="42480"/>
          </a:xfrm>
          <a:custGeom>
            <a:rect b="b" l="l" r="r" t="t"/>
            <a:pathLst>
              <a:path extrusionOk="0" h="28320" w="10032">
                <a:moveTo>
                  <a:pt x="9905" y="28320"/>
                </a:moveTo>
                <a:lnTo>
                  <a:pt x="10032" y="380"/>
                </a:lnTo>
                <a:lnTo>
                  <a:pt x="126" y="0"/>
                </a:lnTo>
                <a:lnTo>
                  <a:pt x="0" y="27939"/>
                </a:lnTo>
                <a:lnTo>
                  <a:pt x="9905" y="2832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21" name="Google Shape;721;p12"/>
          <p:cNvSpPr/>
          <p:nvPr/>
        </p:nvSpPr>
        <p:spPr>
          <a:xfrm>
            <a:off x="16773906" y="4688205"/>
            <a:ext cx="15048" cy="42480"/>
          </a:xfrm>
          <a:custGeom>
            <a:rect b="b" l="l" r="r" t="t"/>
            <a:pathLst>
              <a:path extrusionOk="0" h="28320" w="10032">
                <a:moveTo>
                  <a:pt x="9905" y="28320"/>
                </a:moveTo>
                <a:lnTo>
                  <a:pt x="10032" y="380"/>
                </a:lnTo>
                <a:lnTo>
                  <a:pt x="253" y="0"/>
                </a:lnTo>
                <a:lnTo>
                  <a:pt x="0" y="27939"/>
                </a:lnTo>
                <a:lnTo>
                  <a:pt x="9905" y="2832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22" name="Google Shape;722;p12"/>
          <p:cNvSpPr/>
          <p:nvPr/>
        </p:nvSpPr>
        <p:spPr>
          <a:xfrm>
            <a:off x="16744379" y="4687062"/>
            <a:ext cx="15048" cy="42480"/>
          </a:xfrm>
          <a:custGeom>
            <a:rect b="b" l="l" r="r" t="t"/>
            <a:pathLst>
              <a:path extrusionOk="0" h="28320" w="10032">
                <a:moveTo>
                  <a:pt x="9905" y="28320"/>
                </a:moveTo>
                <a:lnTo>
                  <a:pt x="10032" y="380"/>
                </a:lnTo>
                <a:lnTo>
                  <a:pt x="126" y="0"/>
                </a:lnTo>
                <a:lnTo>
                  <a:pt x="0" y="27939"/>
                </a:lnTo>
                <a:lnTo>
                  <a:pt x="9905" y="2832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23" name="Google Shape;723;p12"/>
          <p:cNvSpPr/>
          <p:nvPr/>
        </p:nvSpPr>
        <p:spPr>
          <a:xfrm>
            <a:off x="16714661" y="4685919"/>
            <a:ext cx="15050" cy="42480"/>
          </a:xfrm>
          <a:custGeom>
            <a:rect b="b" l="l" r="r" t="t"/>
            <a:pathLst>
              <a:path extrusionOk="0" h="28320" w="10033">
                <a:moveTo>
                  <a:pt x="9906" y="28320"/>
                </a:moveTo>
                <a:lnTo>
                  <a:pt x="10033" y="380"/>
                </a:lnTo>
                <a:lnTo>
                  <a:pt x="126" y="0"/>
                </a:lnTo>
                <a:lnTo>
                  <a:pt x="0" y="27939"/>
                </a:lnTo>
                <a:lnTo>
                  <a:pt x="9906" y="2832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24" name="Google Shape;724;p12"/>
          <p:cNvSpPr/>
          <p:nvPr/>
        </p:nvSpPr>
        <p:spPr>
          <a:xfrm>
            <a:off x="16684943" y="4684776"/>
            <a:ext cx="15048" cy="42480"/>
          </a:xfrm>
          <a:custGeom>
            <a:rect b="b" l="l" r="r" t="t"/>
            <a:pathLst>
              <a:path extrusionOk="0" h="28320" w="10032">
                <a:moveTo>
                  <a:pt x="9905" y="28320"/>
                </a:moveTo>
                <a:lnTo>
                  <a:pt x="10032" y="380"/>
                </a:lnTo>
                <a:lnTo>
                  <a:pt x="253" y="0"/>
                </a:lnTo>
                <a:lnTo>
                  <a:pt x="0" y="27939"/>
                </a:lnTo>
                <a:lnTo>
                  <a:pt x="9905" y="2832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25" name="Google Shape;725;p12"/>
          <p:cNvSpPr/>
          <p:nvPr/>
        </p:nvSpPr>
        <p:spPr>
          <a:xfrm>
            <a:off x="16655416" y="4683633"/>
            <a:ext cx="15050" cy="42480"/>
          </a:xfrm>
          <a:custGeom>
            <a:rect b="b" l="l" r="r" t="t"/>
            <a:pathLst>
              <a:path extrusionOk="0" h="28320" w="10033">
                <a:moveTo>
                  <a:pt x="9906" y="28320"/>
                </a:moveTo>
                <a:lnTo>
                  <a:pt x="10033" y="380"/>
                </a:lnTo>
                <a:lnTo>
                  <a:pt x="126" y="0"/>
                </a:lnTo>
                <a:lnTo>
                  <a:pt x="0" y="27939"/>
                </a:lnTo>
                <a:lnTo>
                  <a:pt x="9906" y="2832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26" name="Google Shape;726;p12"/>
          <p:cNvSpPr/>
          <p:nvPr/>
        </p:nvSpPr>
        <p:spPr>
          <a:xfrm>
            <a:off x="16625697" y="4682490"/>
            <a:ext cx="15048" cy="42480"/>
          </a:xfrm>
          <a:custGeom>
            <a:rect b="b" l="l" r="r" t="t"/>
            <a:pathLst>
              <a:path extrusionOk="0" h="28320" w="10032">
                <a:moveTo>
                  <a:pt x="9905" y="28320"/>
                </a:moveTo>
                <a:lnTo>
                  <a:pt x="10032" y="380"/>
                </a:lnTo>
                <a:lnTo>
                  <a:pt x="126" y="0"/>
                </a:lnTo>
                <a:lnTo>
                  <a:pt x="0" y="27939"/>
                </a:lnTo>
                <a:lnTo>
                  <a:pt x="9905" y="2832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27" name="Google Shape;727;p12"/>
          <p:cNvSpPr/>
          <p:nvPr/>
        </p:nvSpPr>
        <p:spPr>
          <a:xfrm>
            <a:off x="16595980" y="4681348"/>
            <a:ext cx="15050" cy="42482"/>
          </a:xfrm>
          <a:custGeom>
            <a:rect b="b" l="l" r="r" t="t"/>
            <a:pathLst>
              <a:path extrusionOk="0" h="28321" w="10033">
                <a:moveTo>
                  <a:pt x="9906" y="28321"/>
                </a:moveTo>
                <a:lnTo>
                  <a:pt x="10033" y="380"/>
                </a:lnTo>
                <a:lnTo>
                  <a:pt x="254" y="0"/>
                </a:lnTo>
                <a:lnTo>
                  <a:pt x="0" y="27939"/>
                </a:lnTo>
                <a:lnTo>
                  <a:pt x="9906"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28" name="Google Shape;728;p12"/>
          <p:cNvSpPr/>
          <p:nvPr/>
        </p:nvSpPr>
        <p:spPr>
          <a:xfrm>
            <a:off x="16566452" y="4680205"/>
            <a:ext cx="15048" cy="42482"/>
          </a:xfrm>
          <a:custGeom>
            <a:rect b="b" l="l" r="r" t="t"/>
            <a:pathLst>
              <a:path extrusionOk="0" h="28321" w="10032">
                <a:moveTo>
                  <a:pt x="9905" y="28321"/>
                </a:moveTo>
                <a:lnTo>
                  <a:pt x="10032" y="380"/>
                </a:lnTo>
                <a:lnTo>
                  <a:pt x="126"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29" name="Google Shape;729;p12"/>
          <p:cNvSpPr/>
          <p:nvPr/>
        </p:nvSpPr>
        <p:spPr>
          <a:xfrm>
            <a:off x="16536734" y="4679062"/>
            <a:ext cx="15048" cy="42482"/>
          </a:xfrm>
          <a:custGeom>
            <a:rect b="b" l="l" r="r" t="t"/>
            <a:pathLst>
              <a:path extrusionOk="0" h="28321" w="10032">
                <a:moveTo>
                  <a:pt x="9905" y="28321"/>
                </a:moveTo>
                <a:lnTo>
                  <a:pt x="10032" y="380"/>
                </a:lnTo>
                <a:lnTo>
                  <a:pt x="126"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30" name="Google Shape;730;p12"/>
          <p:cNvSpPr/>
          <p:nvPr/>
        </p:nvSpPr>
        <p:spPr>
          <a:xfrm>
            <a:off x="16507016" y="4677919"/>
            <a:ext cx="15048" cy="42482"/>
          </a:xfrm>
          <a:custGeom>
            <a:rect b="b" l="l" r="r" t="t"/>
            <a:pathLst>
              <a:path extrusionOk="0" h="28321" w="10032">
                <a:moveTo>
                  <a:pt x="9905" y="28321"/>
                </a:moveTo>
                <a:lnTo>
                  <a:pt x="10032" y="380"/>
                </a:lnTo>
                <a:lnTo>
                  <a:pt x="253"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31" name="Google Shape;731;p12"/>
          <p:cNvSpPr/>
          <p:nvPr/>
        </p:nvSpPr>
        <p:spPr>
          <a:xfrm>
            <a:off x="16477488" y="4676776"/>
            <a:ext cx="15048" cy="42482"/>
          </a:xfrm>
          <a:custGeom>
            <a:rect b="b" l="l" r="r" t="t"/>
            <a:pathLst>
              <a:path extrusionOk="0" h="28321" w="10032">
                <a:moveTo>
                  <a:pt x="9905" y="28321"/>
                </a:moveTo>
                <a:lnTo>
                  <a:pt x="10032" y="380"/>
                </a:lnTo>
                <a:lnTo>
                  <a:pt x="126"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32" name="Google Shape;732;p12"/>
          <p:cNvSpPr/>
          <p:nvPr/>
        </p:nvSpPr>
        <p:spPr>
          <a:xfrm>
            <a:off x="16447771" y="4675633"/>
            <a:ext cx="15050" cy="42482"/>
          </a:xfrm>
          <a:custGeom>
            <a:rect b="b" l="l" r="r" t="t"/>
            <a:pathLst>
              <a:path extrusionOk="0" h="28321" w="10033">
                <a:moveTo>
                  <a:pt x="9905" y="28321"/>
                </a:moveTo>
                <a:lnTo>
                  <a:pt x="10033" y="381"/>
                </a:lnTo>
                <a:lnTo>
                  <a:pt x="126"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33" name="Google Shape;733;p12"/>
          <p:cNvSpPr/>
          <p:nvPr/>
        </p:nvSpPr>
        <p:spPr>
          <a:xfrm>
            <a:off x="16418052" y="4674489"/>
            <a:ext cx="15048" cy="42291"/>
          </a:xfrm>
          <a:custGeom>
            <a:rect b="b" l="l" r="r" t="t"/>
            <a:pathLst>
              <a:path extrusionOk="0" h="28194" w="10032">
                <a:moveTo>
                  <a:pt x="9905" y="28194"/>
                </a:moveTo>
                <a:lnTo>
                  <a:pt x="10032" y="253"/>
                </a:lnTo>
                <a:lnTo>
                  <a:pt x="253" y="0"/>
                </a:lnTo>
                <a:lnTo>
                  <a:pt x="0" y="27939"/>
                </a:lnTo>
                <a:lnTo>
                  <a:pt x="9905" y="28194"/>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34" name="Google Shape;734;p12"/>
          <p:cNvSpPr/>
          <p:nvPr/>
        </p:nvSpPr>
        <p:spPr>
          <a:xfrm>
            <a:off x="16388525" y="4673156"/>
            <a:ext cx="15050" cy="42482"/>
          </a:xfrm>
          <a:custGeom>
            <a:rect b="b" l="l" r="r" t="t"/>
            <a:pathLst>
              <a:path extrusionOk="0" h="28321" w="10033">
                <a:moveTo>
                  <a:pt x="9906" y="28321"/>
                </a:moveTo>
                <a:lnTo>
                  <a:pt x="10033" y="508"/>
                </a:lnTo>
                <a:lnTo>
                  <a:pt x="126" y="0"/>
                </a:lnTo>
                <a:lnTo>
                  <a:pt x="0" y="27939"/>
                </a:lnTo>
                <a:lnTo>
                  <a:pt x="9906"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35" name="Google Shape;735;p12"/>
          <p:cNvSpPr/>
          <p:nvPr/>
        </p:nvSpPr>
        <p:spPr>
          <a:xfrm>
            <a:off x="16358807" y="4672013"/>
            <a:ext cx="15048" cy="42482"/>
          </a:xfrm>
          <a:custGeom>
            <a:rect b="b" l="l" r="r" t="t"/>
            <a:pathLst>
              <a:path extrusionOk="0" h="28321" w="10032">
                <a:moveTo>
                  <a:pt x="9905" y="28321"/>
                </a:moveTo>
                <a:lnTo>
                  <a:pt x="10032" y="380"/>
                </a:lnTo>
                <a:lnTo>
                  <a:pt x="126"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36" name="Google Shape;736;p12"/>
          <p:cNvSpPr/>
          <p:nvPr/>
        </p:nvSpPr>
        <p:spPr>
          <a:xfrm>
            <a:off x="16329089" y="4670870"/>
            <a:ext cx="15050" cy="42482"/>
          </a:xfrm>
          <a:custGeom>
            <a:rect b="b" l="l" r="r" t="t"/>
            <a:pathLst>
              <a:path extrusionOk="0" h="28321" w="10033">
                <a:moveTo>
                  <a:pt x="9906" y="28321"/>
                </a:moveTo>
                <a:lnTo>
                  <a:pt x="10033" y="381"/>
                </a:lnTo>
                <a:lnTo>
                  <a:pt x="254" y="0"/>
                </a:lnTo>
                <a:lnTo>
                  <a:pt x="0" y="27939"/>
                </a:lnTo>
                <a:lnTo>
                  <a:pt x="9906"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37" name="Google Shape;737;p12"/>
          <p:cNvSpPr/>
          <p:nvPr/>
        </p:nvSpPr>
        <p:spPr>
          <a:xfrm>
            <a:off x="16299561" y="4669727"/>
            <a:ext cx="15048" cy="42482"/>
          </a:xfrm>
          <a:custGeom>
            <a:rect b="b" l="l" r="r" t="t"/>
            <a:pathLst>
              <a:path extrusionOk="0" h="28321" w="10032">
                <a:moveTo>
                  <a:pt x="9905" y="28321"/>
                </a:moveTo>
                <a:lnTo>
                  <a:pt x="10032" y="381"/>
                </a:lnTo>
                <a:lnTo>
                  <a:pt x="126" y="0"/>
                </a:lnTo>
                <a:lnTo>
                  <a:pt x="0" y="27939"/>
                </a:lnTo>
                <a:lnTo>
                  <a:pt x="9905"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38" name="Google Shape;738;p12"/>
          <p:cNvSpPr/>
          <p:nvPr/>
        </p:nvSpPr>
        <p:spPr>
          <a:xfrm>
            <a:off x="16269844" y="4668584"/>
            <a:ext cx="15050" cy="42482"/>
          </a:xfrm>
          <a:custGeom>
            <a:rect b="b" l="l" r="r" t="t"/>
            <a:pathLst>
              <a:path extrusionOk="0" h="28321" w="10033">
                <a:moveTo>
                  <a:pt x="9906" y="28321"/>
                </a:moveTo>
                <a:lnTo>
                  <a:pt x="10033" y="381"/>
                </a:lnTo>
                <a:lnTo>
                  <a:pt x="127" y="0"/>
                </a:lnTo>
                <a:lnTo>
                  <a:pt x="0" y="27939"/>
                </a:lnTo>
                <a:lnTo>
                  <a:pt x="9906"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39" name="Google Shape;739;p12"/>
          <p:cNvSpPr/>
          <p:nvPr/>
        </p:nvSpPr>
        <p:spPr>
          <a:xfrm>
            <a:off x="16211551" y="4625341"/>
            <a:ext cx="43052" cy="125729"/>
          </a:xfrm>
          <a:custGeom>
            <a:rect b="b" l="l" r="r" t="t"/>
            <a:pathLst>
              <a:path extrusionOk="0" h="83819" w="28701">
                <a:moveTo>
                  <a:pt x="28575" y="26162"/>
                </a:moveTo>
                <a:lnTo>
                  <a:pt x="25400" y="12700"/>
                </a:lnTo>
                <a:lnTo>
                  <a:pt x="20827" y="3555"/>
                </a:lnTo>
                <a:lnTo>
                  <a:pt x="14985" y="0"/>
                </a:lnTo>
                <a:lnTo>
                  <a:pt x="9271" y="3048"/>
                </a:lnTo>
                <a:lnTo>
                  <a:pt x="4445" y="11811"/>
                </a:lnTo>
                <a:lnTo>
                  <a:pt x="1270" y="25018"/>
                </a:lnTo>
                <a:lnTo>
                  <a:pt x="0" y="41275"/>
                </a:lnTo>
                <a:lnTo>
                  <a:pt x="1143" y="57657"/>
                </a:lnTo>
                <a:lnTo>
                  <a:pt x="4191" y="71119"/>
                </a:lnTo>
                <a:lnTo>
                  <a:pt x="8890" y="80263"/>
                </a:lnTo>
                <a:lnTo>
                  <a:pt x="14604" y="83819"/>
                </a:lnTo>
                <a:lnTo>
                  <a:pt x="20447" y="80772"/>
                </a:lnTo>
                <a:lnTo>
                  <a:pt x="25146" y="72009"/>
                </a:lnTo>
                <a:lnTo>
                  <a:pt x="28448" y="58800"/>
                </a:lnTo>
                <a:lnTo>
                  <a:pt x="28575" y="56387"/>
                </a:lnTo>
                <a:lnTo>
                  <a:pt x="19176" y="56006"/>
                </a:lnTo>
                <a:lnTo>
                  <a:pt x="19303" y="28066"/>
                </a:lnTo>
                <a:lnTo>
                  <a:pt x="28701" y="28066"/>
                </a:lnTo>
                <a:lnTo>
                  <a:pt x="28575" y="26162"/>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40" name="Google Shape;740;p12"/>
          <p:cNvSpPr/>
          <p:nvPr/>
        </p:nvSpPr>
        <p:spPr>
          <a:xfrm>
            <a:off x="16240316" y="4667441"/>
            <a:ext cx="14858" cy="42482"/>
          </a:xfrm>
          <a:custGeom>
            <a:rect b="b" l="l" r="r" t="t"/>
            <a:pathLst>
              <a:path extrusionOk="0" h="28321" w="9905">
                <a:moveTo>
                  <a:pt x="9398" y="28321"/>
                </a:moveTo>
                <a:lnTo>
                  <a:pt x="9905" y="22606"/>
                </a:lnTo>
                <a:lnTo>
                  <a:pt x="9905" y="6223"/>
                </a:lnTo>
                <a:lnTo>
                  <a:pt x="9525" y="381"/>
                </a:lnTo>
                <a:lnTo>
                  <a:pt x="126" y="0"/>
                </a:lnTo>
                <a:lnTo>
                  <a:pt x="0" y="27939"/>
                </a:lnTo>
                <a:lnTo>
                  <a:pt x="9398" y="2832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41" name="Google Shape;741;p12"/>
          <p:cNvSpPr/>
          <p:nvPr/>
        </p:nvSpPr>
        <p:spPr>
          <a:xfrm>
            <a:off x="16240506" y="4667441"/>
            <a:ext cx="14097" cy="572"/>
          </a:xfrm>
          <a:custGeom>
            <a:rect b="b" l="l" r="r" t="t"/>
            <a:pathLst>
              <a:path extrusionOk="0" h="381" w="9398">
                <a:moveTo>
                  <a:pt x="9398" y="381"/>
                </a:moveTo>
                <a:lnTo>
                  <a:pt x="9398" y="0"/>
                </a:lnTo>
                <a:lnTo>
                  <a:pt x="0" y="0"/>
                </a:lnTo>
                <a:lnTo>
                  <a:pt x="9398" y="38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42" name="Google Shape;742;p12"/>
          <p:cNvSpPr/>
          <p:nvPr/>
        </p:nvSpPr>
        <p:spPr>
          <a:xfrm>
            <a:off x="16254603" y="4668013"/>
            <a:ext cx="570" cy="8762"/>
          </a:xfrm>
          <a:custGeom>
            <a:rect b="b" l="l" r="r" t="t"/>
            <a:pathLst>
              <a:path extrusionOk="0" h="5841" w="380">
                <a:moveTo>
                  <a:pt x="380" y="5841"/>
                </a:moveTo>
                <a:lnTo>
                  <a:pt x="380" y="0"/>
                </a:lnTo>
                <a:lnTo>
                  <a:pt x="0" y="0"/>
                </a:lnTo>
                <a:lnTo>
                  <a:pt x="380" y="584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43" name="Google Shape;743;p12"/>
          <p:cNvSpPr/>
          <p:nvPr/>
        </p:nvSpPr>
        <p:spPr>
          <a:xfrm>
            <a:off x="16255175" y="4676776"/>
            <a:ext cx="762" cy="24575"/>
          </a:xfrm>
          <a:custGeom>
            <a:rect b="b" l="l" r="r" t="t"/>
            <a:pathLst>
              <a:path extrusionOk="0" h="16383" w="508">
                <a:moveTo>
                  <a:pt x="0" y="16383"/>
                </a:moveTo>
                <a:lnTo>
                  <a:pt x="508" y="8254"/>
                </a:lnTo>
                <a:lnTo>
                  <a:pt x="0" y="0"/>
                </a:lnTo>
                <a:lnTo>
                  <a:pt x="0" y="1638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44" name="Google Shape;744;p12"/>
          <p:cNvSpPr/>
          <p:nvPr/>
        </p:nvSpPr>
        <p:spPr>
          <a:xfrm>
            <a:off x="16254413" y="4701350"/>
            <a:ext cx="761" cy="8571"/>
          </a:xfrm>
          <a:custGeom>
            <a:rect b="b" l="l" r="r" t="t"/>
            <a:pathLst>
              <a:path extrusionOk="0" h="5714" w="507">
                <a:moveTo>
                  <a:pt x="380" y="5714"/>
                </a:moveTo>
                <a:lnTo>
                  <a:pt x="507" y="0"/>
                </a:lnTo>
                <a:lnTo>
                  <a:pt x="0" y="5714"/>
                </a:lnTo>
                <a:lnTo>
                  <a:pt x="380" y="5714"/>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45" name="Google Shape;745;p12"/>
          <p:cNvSpPr/>
          <p:nvPr/>
        </p:nvSpPr>
        <p:spPr>
          <a:xfrm>
            <a:off x="15771914" y="3444239"/>
            <a:ext cx="3108959" cy="299847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46" name="Google Shape;746;p12"/>
          <p:cNvSpPr/>
          <p:nvPr/>
        </p:nvSpPr>
        <p:spPr>
          <a:xfrm>
            <a:off x="17224249" y="5996749"/>
            <a:ext cx="27242" cy="23240"/>
          </a:xfrm>
          <a:custGeom>
            <a:rect b="b" l="l" r="r" t="t"/>
            <a:pathLst>
              <a:path extrusionOk="0" h="15494" w="18161">
                <a:moveTo>
                  <a:pt x="17907" y="15494"/>
                </a:moveTo>
                <a:lnTo>
                  <a:pt x="18161" y="254"/>
                </a:lnTo>
                <a:lnTo>
                  <a:pt x="253" y="0"/>
                </a:lnTo>
                <a:lnTo>
                  <a:pt x="0" y="15240"/>
                </a:lnTo>
                <a:lnTo>
                  <a:pt x="17907" y="15494"/>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47" name="Google Shape;747;p12"/>
          <p:cNvSpPr/>
          <p:nvPr/>
        </p:nvSpPr>
        <p:spPr>
          <a:xfrm>
            <a:off x="17170909" y="5996179"/>
            <a:ext cx="27050" cy="23240"/>
          </a:xfrm>
          <a:custGeom>
            <a:rect b="b" l="l" r="r" t="t"/>
            <a:pathLst>
              <a:path extrusionOk="0" h="15494" w="18033">
                <a:moveTo>
                  <a:pt x="17779" y="15493"/>
                </a:moveTo>
                <a:lnTo>
                  <a:pt x="18033" y="254"/>
                </a:lnTo>
                <a:lnTo>
                  <a:pt x="253" y="0"/>
                </a:lnTo>
                <a:lnTo>
                  <a:pt x="0" y="15240"/>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48" name="Google Shape;748;p12"/>
          <p:cNvSpPr/>
          <p:nvPr/>
        </p:nvSpPr>
        <p:spPr>
          <a:xfrm>
            <a:off x="17117378" y="5995607"/>
            <a:ext cx="27051" cy="23051"/>
          </a:xfrm>
          <a:custGeom>
            <a:rect b="b" l="l" r="r" t="t"/>
            <a:pathLst>
              <a:path extrusionOk="0" h="15367" w="18034">
                <a:moveTo>
                  <a:pt x="17780" y="15366"/>
                </a:moveTo>
                <a:lnTo>
                  <a:pt x="18034" y="126"/>
                </a:lnTo>
                <a:lnTo>
                  <a:pt x="254" y="0"/>
                </a:lnTo>
                <a:lnTo>
                  <a:pt x="0" y="15239"/>
                </a:lnTo>
                <a:lnTo>
                  <a:pt x="17780" y="15366"/>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49" name="Google Shape;749;p12"/>
          <p:cNvSpPr/>
          <p:nvPr/>
        </p:nvSpPr>
        <p:spPr>
          <a:xfrm>
            <a:off x="17063848" y="5995036"/>
            <a:ext cx="27050" cy="23051"/>
          </a:xfrm>
          <a:custGeom>
            <a:rect b="b" l="l" r="r" t="t"/>
            <a:pathLst>
              <a:path extrusionOk="0" h="15366" w="18033">
                <a:moveTo>
                  <a:pt x="17779" y="15367"/>
                </a:moveTo>
                <a:lnTo>
                  <a:pt x="18033" y="127"/>
                </a:lnTo>
                <a:lnTo>
                  <a:pt x="253" y="0"/>
                </a:lnTo>
                <a:lnTo>
                  <a:pt x="0" y="15112"/>
                </a:lnTo>
                <a:lnTo>
                  <a:pt x="17779" y="15367"/>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50" name="Google Shape;750;p12"/>
          <p:cNvSpPr/>
          <p:nvPr/>
        </p:nvSpPr>
        <p:spPr>
          <a:xfrm>
            <a:off x="17010317" y="5994272"/>
            <a:ext cx="27051" cy="23240"/>
          </a:xfrm>
          <a:custGeom>
            <a:rect b="b" l="l" r="r" t="t"/>
            <a:pathLst>
              <a:path extrusionOk="0" h="15494" w="18034">
                <a:moveTo>
                  <a:pt x="17907" y="15494"/>
                </a:moveTo>
                <a:lnTo>
                  <a:pt x="18034" y="254"/>
                </a:lnTo>
                <a:lnTo>
                  <a:pt x="254" y="0"/>
                </a:lnTo>
                <a:lnTo>
                  <a:pt x="0" y="15240"/>
                </a:lnTo>
                <a:lnTo>
                  <a:pt x="17907" y="15494"/>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51" name="Google Shape;751;p12"/>
          <p:cNvSpPr/>
          <p:nvPr/>
        </p:nvSpPr>
        <p:spPr>
          <a:xfrm>
            <a:off x="16956786" y="5993702"/>
            <a:ext cx="27240" cy="23240"/>
          </a:xfrm>
          <a:custGeom>
            <a:rect b="b" l="l" r="r" t="t"/>
            <a:pathLst>
              <a:path extrusionOk="0" h="15494" w="18160">
                <a:moveTo>
                  <a:pt x="17906" y="15493"/>
                </a:moveTo>
                <a:lnTo>
                  <a:pt x="18160" y="254"/>
                </a:lnTo>
                <a:lnTo>
                  <a:pt x="253" y="0"/>
                </a:lnTo>
                <a:lnTo>
                  <a:pt x="0" y="15240"/>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52" name="Google Shape;752;p12"/>
          <p:cNvSpPr/>
          <p:nvPr/>
        </p:nvSpPr>
        <p:spPr>
          <a:xfrm>
            <a:off x="16903256" y="5993131"/>
            <a:ext cx="27242" cy="23051"/>
          </a:xfrm>
          <a:custGeom>
            <a:rect b="b" l="l" r="r" t="t"/>
            <a:pathLst>
              <a:path extrusionOk="0" h="15367" w="18161">
                <a:moveTo>
                  <a:pt x="17907" y="15366"/>
                </a:moveTo>
                <a:lnTo>
                  <a:pt x="18161" y="126"/>
                </a:lnTo>
                <a:lnTo>
                  <a:pt x="254" y="0"/>
                </a:lnTo>
                <a:lnTo>
                  <a:pt x="0" y="15239"/>
                </a:lnTo>
                <a:lnTo>
                  <a:pt x="17907" y="15366"/>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53" name="Google Shape;753;p12"/>
          <p:cNvSpPr/>
          <p:nvPr/>
        </p:nvSpPr>
        <p:spPr>
          <a:xfrm>
            <a:off x="16849916" y="5992369"/>
            <a:ext cx="27050" cy="23240"/>
          </a:xfrm>
          <a:custGeom>
            <a:rect b="b" l="l" r="r" t="t"/>
            <a:pathLst>
              <a:path extrusionOk="0" h="15493" w="18033">
                <a:moveTo>
                  <a:pt x="17779" y="15493"/>
                </a:moveTo>
                <a:lnTo>
                  <a:pt x="18033" y="254"/>
                </a:lnTo>
                <a:lnTo>
                  <a:pt x="253"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54" name="Google Shape;754;p12"/>
          <p:cNvSpPr/>
          <p:nvPr/>
        </p:nvSpPr>
        <p:spPr>
          <a:xfrm>
            <a:off x="16796386" y="5991796"/>
            <a:ext cx="27050" cy="23240"/>
          </a:xfrm>
          <a:custGeom>
            <a:rect b="b" l="l" r="r" t="t"/>
            <a:pathLst>
              <a:path extrusionOk="0" h="15494" w="18033">
                <a:moveTo>
                  <a:pt x="17779" y="15494"/>
                </a:moveTo>
                <a:lnTo>
                  <a:pt x="18033" y="254"/>
                </a:lnTo>
                <a:lnTo>
                  <a:pt x="253" y="0"/>
                </a:lnTo>
                <a:lnTo>
                  <a:pt x="0" y="15240"/>
                </a:lnTo>
                <a:lnTo>
                  <a:pt x="17779" y="15494"/>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55" name="Google Shape;755;p12"/>
          <p:cNvSpPr/>
          <p:nvPr/>
        </p:nvSpPr>
        <p:spPr>
          <a:xfrm>
            <a:off x="16742855" y="5991226"/>
            <a:ext cx="27050" cy="23051"/>
          </a:xfrm>
          <a:custGeom>
            <a:rect b="b" l="l" r="r" t="t"/>
            <a:pathLst>
              <a:path extrusionOk="0" h="15367" w="18033">
                <a:moveTo>
                  <a:pt x="17779" y="15367"/>
                </a:moveTo>
                <a:lnTo>
                  <a:pt x="18033" y="126"/>
                </a:lnTo>
                <a:lnTo>
                  <a:pt x="253" y="0"/>
                </a:lnTo>
                <a:lnTo>
                  <a:pt x="0" y="15239"/>
                </a:lnTo>
                <a:lnTo>
                  <a:pt x="17779" y="15367"/>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56" name="Google Shape;756;p12"/>
          <p:cNvSpPr/>
          <p:nvPr/>
        </p:nvSpPr>
        <p:spPr>
          <a:xfrm>
            <a:off x="16689324" y="5990464"/>
            <a:ext cx="27240" cy="23240"/>
          </a:xfrm>
          <a:custGeom>
            <a:rect b="b" l="l" r="r" t="t"/>
            <a:pathLst>
              <a:path extrusionOk="0" h="15494" w="18160">
                <a:moveTo>
                  <a:pt x="17906" y="15493"/>
                </a:moveTo>
                <a:lnTo>
                  <a:pt x="18160" y="253"/>
                </a:lnTo>
                <a:lnTo>
                  <a:pt x="253" y="0"/>
                </a:lnTo>
                <a:lnTo>
                  <a:pt x="0" y="15239"/>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57" name="Google Shape;757;p12"/>
          <p:cNvSpPr/>
          <p:nvPr/>
        </p:nvSpPr>
        <p:spPr>
          <a:xfrm>
            <a:off x="16635794" y="5989892"/>
            <a:ext cx="27242" cy="23240"/>
          </a:xfrm>
          <a:custGeom>
            <a:rect b="b" l="l" r="r" t="t"/>
            <a:pathLst>
              <a:path extrusionOk="0" h="15493" w="18161">
                <a:moveTo>
                  <a:pt x="17906" y="15493"/>
                </a:moveTo>
                <a:lnTo>
                  <a:pt x="18161" y="253"/>
                </a:lnTo>
                <a:lnTo>
                  <a:pt x="253" y="0"/>
                </a:lnTo>
                <a:lnTo>
                  <a:pt x="0" y="15239"/>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58" name="Google Shape;758;p12"/>
          <p:cNvSpPr/>
          <p:nvPr/>
        </p:nvSpPr>
        <p:spPr>
          <a:xfrm>
            <a:off x="16582263" y="5989319"/>
            <a:ext cx="27240" cy="23240"/>
          </a:xfrm>
          <a:custGeom>
            <a:rect b="b" l="l" r="r" t="t"/>
            <a:pathLst>
              <a:path extrusionOk="0" h="15494" w="18160">
                <a:moveTo>
                  <a:pt x="17906" y="15494"/>
                </a:moveTo>
                <a:lnTo>
                  <a:pt x="18160" y="254"/>
                </a:lnTo>
                <a:lnTo>
                  <a:pt x="253" y="0"/>
                </a:lnTo>
                <a:lnTo>
                  <a:pt x="0" y="15240"/>
                </a:lnTo>
                <a:lnTo>
                  <a:pt x="17906" y="15494"/>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59" name="Google Shape;759;p12"/>
          <p:cNvSpPr/>
          <p:nvPr/>
        </p:nvSpPr>
        <p:spPr>
          <a:xfrm>
            <a:off x="16528923" y="5988749"/>
            <a:ext cx="27051" cy="23051"/>
          </a:xfrm>
          <a:custGeom>
            <a:rect b="b" l="l" r="r" t="t"/>
            <a:pathLst>
              <a:path extrusionOk="0" h="15367" w="18034">
                <a:moveTo>
                  <a:pt x="17779" y="15367"/>
                </a:moveTo>
                <a:lnTo>
                  <a:pt x="18034" y="126"/>
                </a:lnTo>
                <a:lnTo>
                  <a:pt x="253" y="0"/>
                </a:lnTo>
                <a:lnTo>
                  <a:pt x="0" y="15239"/>
                </a:lnTo>
                <a:lnTo>
                  <a:pt x="17779" y="15367"/>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60" name="Google Shape;760;p12"/>
          <p:cNvSpPr/>
          <p:nvPr/>
        </p:nvSpPr>
        <p:spPr>
          <a:xfrm>
            <a:off x="16475393" y="5987987"/>
            <a:ext cx="27050" cy="23240"/>
          </a:xfrm>
          <a:custGeom>
            <a:rect b="b" l="l" r="r" t="t"/>
            <a:pathLst>
              <a:path extrusionOk="0" h="15494" w="18033">
                <a:moveTo>
                  <a:pt x="17779" y="15493"/>
                </a:moveTo>
                <a:lnTo>
                  <a:pt x="18033" y="253"/>
                </a:lnTo>
                <a:lnTo>
                  <a:pt x="253"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61" name="Google Shape;761;p12"/>
          <p:cNvSpPr/>
          <p:nvPr/>
        </p:nvSpPr>
        <p:spPr>
          <a:xfrm>
            <a:off x="16421862" y="5987416"/>
            <a:ext cx="27051" cy="23240"/>
          </a:xfrm>
          <a:custGeom>
            <a:rect b="b" l="l" r="r" t="t"/>
            <a:pathLst>
              <a:path extrusionOk="0" h="15493" w="18034">
                <a:moveTo>
                  <a:pt x="17780" y="15493"/>
                </a:moveTo>
                <a:lnTo>
                  <a:pt x="18034" y="253"/>
                </a:lnTo>
                <a:lnTo>
                  <a:pt x="253" y="0"/>
                </a:lnTo>
                <a:lnTo>
                  <a:pt x="0" y="15239"/>
                </a:lnTo>
                <a:lnTo>
                  <a:pt x="17780"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62" name="Google Shape;762;p12"/>
          <p:cNvSpPr/>
          <p:nvPr/>
        </p:nvSpPr>
        <p:spPr>
          <a:xfrm>
            <a:off x="16368332" y="5986844"/>
            <a:ext cx="27050" cy="23049"/>
          </a:xfrm>
          <a:custGeom>
            <a:rect b="b" l="l" r="r" t="t"/>
            <a:pathLst>
              <a:path extrusionOk="0" h="15366" w="18033">
                <a:moveTo>
                  <a:pt x="17906" y="15367"/>
                </a:moveTo>
                <a:lnTo>
                  <a:pt x="18033" y="127"/>
                </a:lnTo>
                <a:lnTo>
                  <a:pt x="253" y="0"/>
                </a:lnTo>
                <a:lnTo>
                  <a:pt x="0" y="15240"/>
                </a:lnTo>
                <a:lnTo>
                  <a:pt x="17906" y="15367"/>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63" name="Google Shape;763;p12"/>
          <p:cNvSpPr/>
          <p:nvPr/>
        </p:nvSpPr>
        <p:spPr>
          <a:xfrm>
            <a:off x="16314802" y="5986272"/>
            <a:ext cx="27242" cy="23049"/>
          </a:xfrm>
          <a:custGeom>
            <a:rect b="b" l="l" r="r" t="t"/>
            <a:pathLst>
              <a:path extrusionOk="0" h="15366" w="18161">
                <a:moveTo>
                  <a:pt x="17907" y="15366"/>
                </a:moveTo>
                <a:lnTo>
                  <a:pt x="18161" y="126"/>
                </a:lnTo>
                <a:lnTo>
                  <a:pt x="254" y="0"/>
                </a:lnTo>
                <a:lnTo>
                  <a:pt x="0" y="15112"/>
                </a:lnTo>
                <a:lnTo>
                  <a:pt x="17907" y="15366"/>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64" name="Google Shape;764;p12"/>
          <p:cNvSpPr/>
          <p:nvPr/>
        </p:nvSpPr>
        <p:spPr>
          <a:xfrm>
            <a:off x="16261271" y="5985511"/>
            <a:ext cx="27240" cy="23240"/>
          </a:xfrm>
          <a:custGeom>
            <a:rect b="b" l="l" r="r" t="t"/>
            <a:pathLst>
              <a:path extrusionOk="0" h="15493" w="18160">
                <a:moveTo>
                  <a:pt x="17906" y="15493"/>
                </a:moveTo>
                <a:lnTo>
                  <a:pt x="18160" y="254"/>
                </a:lnTo>
                <a:lnTo>
                  <a:pt x="253" y="0"/>
                </a:lnTo>
                <a:lnTo>
                  <a:pt x="0" y="15240"/>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65" name="Google Shape;765;p12"/>
          <p:cNvSpPr/>
          <p:nvPr/>
        </p:nvSpPr>
        <p:spPr>
          <a:xfrm>
            <a:off x="16207931" y="5984938"/>
            <a:ext cx="27051" cy="23240"/>
          </a:xfrm>
          <a:custGeom>
            <a:rect b="b" l="l" r="r" t="t"/>
            <a:pathLst>
              <a:path extrusionOk="0" h="15494" w="18034">
                <a:moveTo>
                  <a:pt x="17780" y="15494"/>
                </a:moveTo>
                <a:lnTo>
                  <a:pt x="18034" y="254"/>
                </a:lnTo>
                <a:lnTo>
                  <a:pt x="254" y="0"/>
                </a:lnTo>
                <a:lnTo>
                  <a:pt x="0" y="15240"/>
                </a:lnTo>
                <a:lnTo>
                  <a:pt x="17780" y="15494"/>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66" name="Google Shape;766;p12"/>
          <p:cNvSpPr/>
          <p:nvPr/>
        </p:nvSpPr>
        <p:spPr>
          <a:xfrm>
            <a:off x="16154401" y="5984368"/>
            <a:ext cx="27050" cy="23051"/>
          </a:xfrm>
          <a:custGeom>
            <a:rect b="b" l="l" r="r" t="t"/>
            <a:pathLst>
              <a:path extrusionOk="0" h="15367" w="18033">
                <a:moveTo>
                  <a:pt x="17779" y="15367"/>
                </a:moveTo>
                <a:lnTo>
                  <a:pt x="18033" y="127"/>
                </a:lnTo>
                <a:lnTo>
                  <a:pt x="253" y="0"/>
                </a:lnTo>
                <a:lnTo>
                  <a:pt x="0" y="15240"/>
                </a:lnTo>
                <a:lnTo>
                  <a:pt x="17779" y="15367"/>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67" name="Google Shape;767;p12"/>
          <p:cNvSpPr/>
          <p:nvPr/>
        </p:nvSpPr>
        <p:spPr>
          <a:xfrm>
            <a:off x="16100870" y="5983606"/>
            <a:ext cx="27050" cy="23240"/>
          </a:xfrm>
          <a:custGeom>
            <a:rect b="b" l="l" r="r" t="t"/>
            <a:pathLst>
              <a:path extrusionOk="0" h="15494" w="18033">
                <a:moveTo>
                  <a:pt x="17779" y="15493"/>
                </a:moveTo>
                <a:lnTo>
                  <a:pt x="18033" y="253"/>
                </a:lnTo>
                <a:lnTo>
                  <a:pt x="253"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68" name="Google Shape;768;p12"/>
          <p:cNvSpPr/>
          <p:nvPr/>
        </p:nvSpPr>
        <p:spPr>
          <a:xfrm>
            <a:off x="16047340" y="5983034"/>
            <a:ext cx="27050" cy="23240"/>
          </a:xfrm>
          <a:custGeom>
            <a:rect b="b" l="l" r="r" t="t"/>
            <a:pathLst>
              <a:path extrusionOk="0" h="15493" w="18033">
                <a:moveTo>
                  <a:pt x="17906" y="15493"/>
                </a:moveTo>
                <a:lnTo>
                  <a:pt x="18033" y="254"/>
                </a:lnTo>
                <a:lnTo>
                  <a:pt x="253" y="0"/>
                </a:lnTo>
                <a:lnTo>
                  <a:pt x="0" y="15240"/>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69" name="Google Shape;769;p12"/>
          <p:cNvSpPr/>
          <p:nvPr/>
        </p:nvSpPr>
        <p:spPr>
          <a:xfrm>
            <a:off x="15993809" y="5982461"/>
            <a:ext cx="27240" cy="23051"/>
          </a:xfrm>
          <a:custGeom>
            <a:rect b="b" l="l" r="r" t="t"/>
            <a:pathLst>
              <a:path extrusionOk="0" h="15367" w="18160">
                <a:moveTo>
                  <a:pt x="17906" y="15367"/>
                </a:moveTo>
                <a:lnTo>
                  <a:pt x="18160" y="127"/>
                </a:lnTo>
                <a:lnTo>
                  <a:pt x="253" y="0"/>
                </a:lnTo>
                <a:lnTo>
                  <a:pt x="0" y="15240"/>
                </a:lnTo>
                <a:lnTo>
                  <a:pt x="17906" y="15367"/>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70" name="Google Shape;770;p12"/>
          <p:cNvSpPr/>
          <p:nvPr/>
        </p:nvSpPr>
        <p:spPr>
          <a:xfrm>
            <a:off x="15940469" y="5981701"/>
            <a:ext cx="27051" cy="23240"/>
          </a:xfrm>
          <a:custGeom>
            <a:rect b="b" l="l" r="r" t="t"/>
            <a:pathLst>
              <a:path extrusionOk="0" h="15494" w="18034">
                <a:moveTo>
                  <a:pt x="17779" y="15493"/>
                </a:moveTo>
                <a:lnTo>
                  <a:pt x="18034" y="254"/>
                </a:lnTo>
                <a:lnTo>
                  <a:pt x="126"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71" name="Google Shape;771;p12"/>
          <p:cNvSpPr/>
          <p:nvPr/>
        </p:nvSpPr>
        <p:spPr>
          <a:xfrm>
            <a:off x="15886939" y="5981129"/>
            <a:ext cx="27050" cy="23240"/>
          </a:xfrm>
          <a:custGeom>
            <a:rect b="b" l="l" r="r" t="t"/>
            <a:pathLst>
              <a:path extrusionOk="0" h="15494" w="18033">
                <a:moveTo>
                  <a:pt x="17779" y="15493"/>
                </a:moveTo>
                <a:lnTo>
                  <a:pt x="18033" y="253"/>
                </a:lnTo>
                <a:lnTo>
                  <a:pt x="253"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72" name="Google Shape;772;p12"/>
          <p:cNvSpPr/>
          <p:nvPr/>
        </p:nvSpPr>
        <p:spPr>
          <a:xfrm>
            <a:off x="15833408" y="5980558"/>
            <a:ext cx="27051" cy="23240"/>
          </a:xfrm>
          <a:custGeom>
            <a:rect b="b" l="l" r="r" t="t"/>
            <a:pathLst>
              <a:path extrusionOk="0" h="15493" w="18034">
                <a:moveTo>
                  <a:pt x="17779" y="15493"/>
                </a:moveTo>
                <a:lnTo>
                  <a:pt x="18034" y="254"/>
                </a:lnTo>
                <a:lnTo>
                  <a:pt x="253"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73" name="Google Shape;773;p12"/>
          <p:cNvSpPr/>
          <p:nvPr/>
        </p:nvSpPr>
        <p:spPr>
          <a:xfrm>
            <a:off x="15779878" y="5979985"/>
            <a:ext cx="27050" cy="23051"/>
          </a:xfrm>
          <a:custGeom>
            <a:rect b="b" l="l" r="r" t="t"/>
            <a:pathLst>
              <a:path extrusionOk="0" h="15367" w="18033">
                <a:moveTo>
                  <a:pt x="17779" y="15367"/>
                </a:moveTo>
                <a:lnTo>
                  <a:pt x="18033" y="127"/>
                </a:lnTo>
                <a:lnTo>
                  <a:pt x="253" y="0"/>
                </a:lnTo>
                <a:lnTo>
                  <a:pt x="0" y="15240"/>
                </a:lnTo>
                <a:lnTo>
                  <a:pt x="17779" y="15367"/>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74" name="Google Shape;774;p12"/>
          <p:cNvSpPr/>
          <p:nvPr/>
        </p:nvSpPr>
        <p:spPr>
          <a:xfrm>
            <a:off x="15726347" y="5979224"/>
            <a:ext cx="27051" cy="23240"/>
          </a:xfrm>
          <a:custGeom>
            <a:rect b="b" l="l" r="r" t="t"/>
            <a:pathLst>
              <a:path extrusionOk="0" h="15494" w="18034">
                <a:moveTo>
                  <a:pt x="17907" y="15493"/>
                </a:moveTo>
                <a:lnTo>
                  <a:pt x="18034" y="253"/>
                </a:lnTo>
                <a:lnTo>
                  <a:pt x="253" y="0"/>
                </a:lnTo>
                <a:lnTo>
                  <a:pt x="0" y="15239"/>
                </a:lnTo>
                <a:lnTo>
                  <a:pt x="17907"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75" name="Google Shape;775;p12"/>
          <p:cNvSpPr/>
          <p:nvPr/>
        </p:nvSpPr>
        <p:spPr>
          <a:xfrm>
            <a:off x="15672816" y="5978653"/>
            <a:ext cx="27240" cy="23240"/>
          </a:xfrm>
          <a:custGeom>
            <a:rect b="b" l="l" r="r" t="t"/>
            <a:pathLst>
              <a:path extrusionOk="0" h="15494" w="18160">
                <a:moveTo>
                  <a:pt x="17906" y="15493"/>
                </a:moveTo>
                <a:lnTo>
                  <a:pt x="18160" y="253"/>
                </a:lnTo>
                <a:lnTo>
                  <a:pt x="253" y="0"/>
                </a:lnTo>
                <a:lnTo>
                  <a:pt x="0" y="15239"/>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76" name="Google Shape;776;p12"/>
          <p:cNvSpPr/>
          <p:nvPr/>
        </p:nvSpPr>
        <p:spPr>
          <a:xfrm>
            <a:off x="15567661" y="5955031"/>
            <a:ext cx="77723" cy="68579"/>
          </a:xfrm>
          <a:custGeom>
            <a:rect b="b" l="l" r="r" t="t"/>
            <a:pathLst>
              <a:path extrusionOk="0" h="45720" w="51815">
                <a:moveTo>
                  <a:pt x="51561" y="14223"/>
                </a:moveTo>
                <a:lnTo>
                  <a:pt x="45974" y="6857"/>
                </a:lnTo>
                <a:lnTo>
                  <a:pt x="37464" y="1904"/>
                </a:lnTo>
                <a:lnTo>
                  <a:pt x="27177" y="0"/>
                </a:lnTo>
                <a:lnTo>
                  <a:pt x="16636" y="1650"/>
                </a:lnTo>
                <a:lnTo>
                  <a:pt x="8127" y="6476"/>
                </a:lnTo>
                <a:lnTo>
                  <a:pt x="2285" y="13715"/>
                </a:lnTo>
                <a:lnTo>
                  <a:pt x="0" y="22605"/>
                </a:lnTo>
                <a:lnTo>
                  <a:pt x="1904" y="31495"/>
                </a:lnTo>
                <a:lnTo>
                  <a:pt x="7619" y="38861"/>
                </a:lnTo>
                <a:lnTo>
                  <a:pt x="16001" y="43814"/>
                </a:lnTo>
                <a:lnTo>
                  <a:pt x="26415" y="45719"/>
                </a:lnTo>
                <a:lnTo>
                  <a:pt x="36829" y="44068"/>
                </a:lnTo>
                <a:lnTo>
                  <a:pt x="45338" y="39242"/>
                </a:lnTo>
                <a:lnTo>
                  <a:pt x="51307" y="32003"/>
                </a:lnTo>
                <a:lnTo>
                  <a:pt x="51561" y="30733"/>
                </a:lnTo>
                <a:lnTo>
                  <a:pt x="34543" y="30606"/>
                </a:lnTo>
                <a:lnTo>
                  <a:pt x="34670" y="15366"/>
                </a:lnTo>
                <a:lnTo>
                  <a:pt x="51815" y="15366"/>
                </a:lnTo>
                <a:lnTo>
                  <a:pt x="51561" y="14223"/>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77" name="Google Shape;777;p12"/>
          <p:cNvSpPr/>
          <p:nvPr/>
        </p:nvSpPr>
        <p:spPr>
          <a:xfrm>
            <a:off x="15619477" y="5978081"/>
            <a:ext cx="26861" cy="23051"/>
          </a:xfrm>
          <a:custGeom>
            <a:rect b="b" l="l" r="r" t="t"/>
            <a:pathLst>
              <a:path extrusionOk="0" h="15366" w="17907">
                <a:moveTo>
                  <a:pt x="17018" y="15367"/>
                </a:moveTo>
                <a:lnTo>
                  <a:pt x="17780" y="12318"/>
                </a:lnTo>
                <a:lnTo>
                  <a:pt x="17907" y="3301"/>
                </a:lnTo>
                <a:lnTo>
                  <a:pt x="17272" y="126"/>
                </a:lnTo>
                <a:lnTo>
                  <a:pt x="126" y="0"/>
                </a:lnTo>
                <a:lnTo>
                  <a:pt x="0" y="15239"/>
                </a:lnTo>
                <a:lnTo>
                  <a:pt x="17018" y="15367"/>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78" name="Google Shape;778;p12"/>
          <p:cNvSpPr/>
          <p:nvPr/>
        </p:nvSpPr>
        <p:spPr>
          <a:xfrm>
            <a:off x="15619667" y="5978081"/>
            <a:ext cx="25718" cy="189"/>
          </a:xfrm>
          <a:custGeom>
            <a:rect b="b" l="l" r="r" t="t"/>
            <a:pathLst>
              <a:path extrusionOk="0" h="126" w="17145">
                <a:moveTo>
                  <a:pt x="17145" y="126"/>
                </a:moveTo>
                <a:lnTo>
                  <a:pt x="0" y="0"/>
                </a:lnTo>
                <a:lnTo>
                  <a:pt x="17145" y="126"/>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79" name="Google Shape;779;p12"/>
          <p:cNvSpPr/>
          <p:nvPr/>
        </p:nvSpPr>
        <p:spPr>
          <a:xfrm>
            <a:off x="15645384" y="5978272"/>
            <a:ext cx="1143" cy="4763"/>
          </a:xfrm>
          <a:custGeom>
            <a:rect b="b" l="l" r="r" t="t"/>
            <a:pathLst>
              <a:path extrusionOk="0" h="3175" w="762">
                <a:moveTo>
                  <a:pt x="635" y="3175"/>
                </a:moveTo>
                <a:lnTo>
                  <a:pt x="762" y="0"/>
                </a:lnTo>
                <a:lnTo>
                  <a:pt x="0" y="0"/>
                </a:lnTo>
                <a:lnTo>
                  <a:pt x="635" y="3175"/>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80" name="Google Shape;780;p12"/>
          <p:cNvSpPr/>
          <p:nvPr/>
        </p:nvSpPr>
        <p:spPr>
          <a:xfrm>
            <a:off x="15646146" y="5983034"/>
            <a:ext cx="1713" cy="13526"/>
          </a:xfrm>
          <a:custGeom>
            <a:rect b="b" l="l" r="r" t="t"/>
            <a:pathLst>
              <a:path extrusionOk="0" h="9016" w="1142">
                <a:moveTo>
                  <a:pt x="0" y="9017"/>
                </a:moveTo>
                <a:lnTo>
                  <a:pt x="1142" y="4444"/>
                </a:lnTo>
                <a:lnTo>
                  <a:pt x="126" y="0"/>
                </a:lnTo>
                <a:lnTo>
                  <a:pt x="0" y="9017"/>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81" name="Google Shape;781;p12"/>
          <p:cNvSpPr/>
          <p:nvPr/>
        </p:nvSpPr>
        <p:spPr>
          <a:xfrm>
            <a:off x="15645003" y="5996558"/>
            <a:ext cx="1143" cy="4572"/>
          </a:xfrm>
          <a:custGeom>
            <a:rect b="b" l="l" r="r" t="t"/>
            <a:pathLst>
              <a:path extrusionOk="0" h="3048" w="762">
                <a:moveTo>
                  <a:pt x="762" y="3048"/>
                </a:moveTo>
                <a:lnTo>
                  <a:pt x="762" y="0"/>
                </a:lnTo>
                <a:lnTo>
                  <a:pt x="0" y="3048"/>
                </a:lnTo>
                <a:lnTo>
                  <a:pt x="762" y="3048"/>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82" name="Google Shape;782;p12"/>
          <p:cNvSpPr/>
          <p:nvPr/>
        </p:nvSpPr>
        <p:spPr>
          <a:xfrm>
            <a:off x="15720061" y="2941319"/>
            <a:ext cx="73724" cy="68580"/>
          </a:xfrm>
          <a:custGeom>
            <a:rect b="b" l="l" r="r" t="t"/>
            <a:pathLst>
              <a:path extrusionOk="0" h="45720" w="49149">
                <a:moveTo>
                  <a:pt x="49149" y="15240"/>
                </a:moveTo>
                <a:lnTo>
                  <a:pt x="48894" y="13970"/>
                </a:lnTo>
                <a:lnTo>
                  <a:pt x="43433" y="6731"/>
                </a:lnTo>
                <a:lnTo>
                  <a:pt x="35305" y="1778"/>
                </a:lnTo>
                <a:lnTo>
                  <a:pt x="25400" y="0"/>
                </a:lnTo>
                <a:lnTo>
                  <a:pt x="15493" y="1778"/>
                </a:lnTo>
                <a:lnTo>
                  <a:pt x="7492" y="6731"/>
                </a:lnTo>
                <a:lnTo>
                  <a:pt x="2031" y="13970"/>
                </a:lnTo>
                <a:lnTo>
                  <a:pt x="0" y="22860"/>
                </a:lnTo>
                <a:lnTo>
                  <a:pt x="2031" y="31750"/>
                </a:lnTo>
                <a:lnTo>
                  <a:pt x="7492" y="38989"/>
                </a:lnTo>
                <a:lnTo>
                  <a:pt x="15493" y="43942"/>
                </a:lnTo>
                <a:lnTo>
                  <a:pt x="25400" y="45720"/>
                </a:lnTo>
                <a:lnTo>
                  <a:pt x="35305" y="43942"/>
                </a:lnTo>
                <a:lnTo>
                  <a:pt x="43433" y="38989"/>
                </a:lnTo>
                <a:lnTo>
                  <a:pt x="48894" y="31750"/>
                </a:lnTo>
                <a:lnTo>
                  <a:pt x="49149" y="30480"/>
                </a:lnTo>
                <a:lnTo>
                  <a:pt x="25400" y="30480"/>
                </a:lnTo>
                <a:lnTo>
                  <a:pt x="25400" y="15240"/>
                </a:lnTo>
                <a:lnTo>
                  <a:pt x="49149" y="1524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83" name="Google Shape;783;p12"/>
          <p:cNvSpPr/>
          <p:nvPr/>
        </p:nvSpPr>
        <p:spPr>
          <a:xfrm>
            <a:off x="15758160"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84" name="Google Shape;784;p12"/>
          <p:cNvSpPr/>
          <p:nvPr/>
        </p:nvSpPr>
        <p:spPr>
          <a:xfrm>
            <a:off x="15783688" y="2964181"/>
            <a:ext cx="12764" cy="22859"/>
          </a:xfrm>
          <a:custGeom>
            <a:rect b="b" l="l" r="r" t="t"/>
            <a:pathLst>
              <a:path extrusionOk="0" h="15239" w="8509">
                <a:moveTo>
                  <a:pt x="6731" y="15239"/>
                </a:moveTo>
                <a:lnTo>
                  <a:pt x="8509" y="7619"/>
                </a:lnTo>
                <a:lnTo>
                  <a:pt x="6731" y="0"/>
                </a:lnTo>
                <a:lnTo>
                  <a:pt x="0" y="0"/>
                </a:lnTo>
                <a:lnTo>
                  <a:pt x="0" y="15239"/>
                </a:lnTo>
                <a:lnTo>
                  <a:pt x="6731" y="15239"/>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85" name="Google Shape;785;p12"/>
          <p:cNvSpPr/>
          <p:nvPr/>
        </p:nvSpPr>
        <p:spPr>
          <a:xfrm>
            <a:off x="15809024"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86" name="Google Shape;786;p12"/>
          <p:cNvSpPr/>
          <p:nvPr/>
        </p:nvSpPr>
        <p:spPr>
          <a:xfrm>
            <a:off x="15860078"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87" name="Google Shape;787;p12"/>
          <p:cNvSpPr/>
          <p:nvPr/>
        </p:nvSpPr>
        <p:spPr>
          <a:xfrm>
            <a:off x="15910941"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88" name="Google Shape;788;p12"/>
          <p:cNvSpPr/>
          <p:nvPr/>
        </p:nvSpPr>
        <p:spPr>
          <a:xfrm>
            <a:off x="15961805"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89" name="Google Shape;789;p12"/>
          <p:cNvSpPr/>
          <p:nvPr/>
        </p:nvSpPr>
        <p:spPr>
          <a:xfrm>
            <a:off x="16012668"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90" name="Google Shape;790;p12"/>
          <p:cNvSpPr/>
          <p:nvPr/>
        </p:nvSpPr>
        <p:spPr>
          <a:xfrm>
            <a:off x="16063532"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91" name="Google Shape;791;p12"/>
          <p:cNvSpPr/>
          <p:nvPr/>
        </p:nvSpPr>
        <p:spPr>
          <a:xfrm>
            <a:off x="16114395"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92" name="Google Shape;792;p12"/>
          <p:cNvSpPr/>
          <p:nvPr/>
        </p:nvSpPr>
        <p:spPr>
          <a:xfrm>
            <a:off x="16165259"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93" name="Google Shape;793;p12"/>
          <p:cNvSpPr/>
          <p:nvPr/>
        </p:nvSpPr>
        <p:spPr>
          <a:xfrm>
            <a:off x="16216122"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94" name="Google Shape;794;p12"/>
          <p:cNvSpPr/>
          <p:nvPr/>
        </p:nvSpPr>
        <p:spPr>
          <a:xfrm>
            <a:off x="16266986"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95" name="Google Shape;795;p12"/>
          <p:cNvSpPr/>
          <p:nvPr/>
        </p:nvSpPr>
        <p:spPr>
          <a:xfrm>
            <a:off x="16318040"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96" name="Google Shape;796;p12"/>
          <p:cNvSpPr/>
          <p:nvPr/>
        </p:nvSpPr>
        <p:spPr>
          <a:xfrm>
            <a:off x="16368903"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97" name="Google Shape;797;p12"/>
          <p:cNvSpPr/>
          <p:nvPr/>
        </p:nvSpPr>
        <p:spPr>
          <a:xfrm>
            <a:off x="16419767"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98" name="Google Shape;798;p12"/>
          <p:cNvSpPr/>
          <p:nvPr/>
        </p:nvSpPr>
        <p:spPr>
          <a:xfrm>
            <a:off x="16470630"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799" name="Google Shape;799;p12"/>
          <p:cNvSpPr/>
          <p:nvPr/>
        </p:nvSpPr>
        <p:spPr>
          <a:xfrm>
            <a:off x="16521494"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00" name="Google Shape;800;p12"/>
          <p:cNvSpPr/>
          <p:nvPr/>
        </p:nvSpPr>
        <p:spPr>
          <a:xfrm>
            <a:off x="16572357"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01" name="Google Shape;801;p12"/>
          <p:cNvSpPr/>
          <p:nvPr/>
        </p:nvSpPr>
        <p:spPr>
          <a:xfrm>
            <a:off x="16623221"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02" name="Google Shape;802;p12"/>
          <p:cNvSpPr/>
          <p:nvPr/>
        </p:nvSpPr>
        <p:spPr>
          <a:xfrm>
            <a:off x="16674084"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03" name="Google Shape;803;p12"/>
          <p:cNvSpPr/>
          <p:nvPr/>
        </p:nvSpPr>
        <p:spPr>
          <a:xfrm>
            <a:off x="16724948"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04" name="Google Shape;804;p12"/>
          <p:cNvSpPr/>
          <p:nvPr/>
        </p:nvSpPr>
        <p:spPr>
          <a:xfrm>
            <a:off x="16775811"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05" name="Google Shape;805;p12"/>
          <p:cNvSpPr/>
          <p:nvPr/>
        </p:nvSpPr>
        <p:spPr>
          <a:xfrm>
            <a:off x="16826865"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06" name="Google Shape;806;p12"/>
          <p:cNvSpPr/>
          <p:nvPr/>
        </p:nvSpPr>
        <p:spPr>
          <a:xfrm>
            <a:off x="16877729"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07" name="Google Shape;807;p12"/>
          <p:cNvSpPr/>
          <p:nvPr/>
        </p:nvSpPr>
        <p:spPr>
          <a:xfrm>
            <a:off x="16928592"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08" name="Google Shape;808;p12"/>
          <p:cNvSpPr/>
          <p:nvPr/>
        </p:nvSpPr>
        <p:spPr>
          <a:xfrm>
            <a:off x="16979456"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09" name="Google Shape;809;p12"/>
          <p:cNvSpPr/>
          <p:nvPr/>
        </p:nvSpPr>
        <p:spPr>
          <a:xfrm>
            <a:off x="17030319"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10" name="Google Shape;810;p12"/>
          <p:cNvSpPr/>
          <p:nvPr/>
        </p:nvSpPr>
        <p:spPr>
          <a:xfrm>
            <a:off x="17081183"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11" name="Google Shape;811;p12"/>
          <p:cNvSpPr/>
          <p:nvPr/>
        </p:nvSpPr>
        <p:spPr>
          <a:xfrm>
            <a:off x="17132046"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12" name="Google Shape;812;p12"/>
          <p:cNvSpPr/>
          <p:nvPr/>
        </p:nvSpPr>
        <p:spPr>
          <a:xfrm>
            <a:off x="17182910"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13" name="Google Shape;813;p12"/>
          <p:cNvSpPr/>
          <p:nvPr/>
        </p:nvSpPr>
        <p:spPr>
          <a:xfrm>
            <a:off x="17253680" y="2962997"/>
            <a:ext cx="0" cy="1250481"/>
          </a:xfrm>
          <a:custGeom>
            <a:rect b="b" l="l" r="r" t="t"/>
            <a:pathLst>
              <a:path extrusionOk="0" h="833654" w="120000">
                <a:moveTo>
                  <a:pt x="0" y="0"/>
                </a:moveTo>
                <a:lnTo>
                  <a:pt x="0" y="833654"/>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14" name="Google Shape;814;p12"/>
          <p:cNvSpPr/>
          <p:nvPr/>
        </p:nvSpPr>
        <p:spPr>
          <a:xfrm>
            <a:off x="0" y="140969"/>
            <a:ext cx="8964930" cy="149733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15" name="Google Shape;815;p12"/>
          <p:cNvSpPr/>
          <p:nvPr/>
        </p:nvSpPr>
        <p:spPr>
          <a:xfrm>
            <a:off x="0" y="220981"/>
            <a:ext cx="8922639" cy="1198625"/>
          </a:xfrm>
          <a:custGeom>
            <a:rect b="b" l="l" r="r" t="t"/>
            <a:pathLst>
              <a:path extrusionOk="0" h="799083" w="5948426">
                <a:moveTo>
                  <a:pt x="5870575" y="0"/>
                </a:moveTo>
                <a:lnTo>
                  <a:pt x="0" y="0"/>
                </a:lnTo>
                <a:lnTo>
                  <a:pt x="0" y="799083"/>
                </a:lnTo>
                <a:lnTo>
                  <a:pt x="5870575" y="799083"/>
                </a:lnTo>
                <a:lnTo>
                  <a:pt x="5900928" y="788669"/>
                </a:lnTo>
                <a:lnTo>
                  <a:pt x="5925693" y="760094"/>
                </a:lnTo>
                <a:lnTo>
                  <a:pt x="5942330" y="717803"/>
                </a:lnTo>
                <a:lnTo>
                  <a:pt x="5948426" y="665988"/>
                </a:lnTo>
                <a:lnTo>
                  <a:pt x="5948426" y="133223"/>
                </a:lnTo>
                <a:lnTo>
                  <a:pt x="5942330" y="81406"/>
                </a:lnTo>
                <a:lnTo>
                  <a:pt x="5925693" y="38988"/>
                </a:lnTo>
                <a:lnTo>
                  <a:pt x="5900928" y="10413"/>
                </a:lnTo>
                <a:lnTo>
                  <a:pt x="5870575" y="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16" name="Google Shape;816;p12"/>
          <p:cNvSpPr/>
          <p:nvPr/>
        </p:nvSpPr>
        <p:spPr>
          <a:xfrm>
            <a:off x="8231506" y="1167765"/>
            <a:ext cx="2" cy="9119229"/>
          </a:xfrm>
          <a:custGeom>
            <a:rect b="b" l="l" r="r" t="t"/>
            <a:pathLst>
              <a:path extrusionOk="0" h="6079486" w="1">
                <a:moveTo>
                  <a:pt x="0" y="6079486"/>
                </a:moveTo>
                <a:lnTo>
                  <a:pt x="0" y="0"/>
                </a:lnTo>
              </a:path>
            </a:pathLst>
          </a:custGeom>
          <a:noFill/>
          <a:ln cap="flat" cmpd="sng" w="285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17" name="Google Shape;817;p12"/>
          <p:cNvSpPr/>
          <p:nvPr/>
        </p:nvSpPr>
        <p:spPr>
          <a:xfrm>
            <a:off x="8884921" y="434339"/>
            <a:ext cx="2034539" cy="172593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18" name="Google Shape;818;p12"/>
          <p:cNvSpPr/>
          <p:nvPr/>
        </p:nvSpPr>
        <p:spPr>
          <a:xfrm>
            <a:off x="-121920" y="1295400"/>
            <a:ext cx="2030730" cy="1729740"/>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19" name="Google Shape;819;p12"/>
          <p:cNvSpPr/>
          <p:nvPr/>
        </p:nvSpPr>
        <p:spPr>
          <a:xfrm>
            <a:off x="10325101" y="342900"/>
            <a:ext cx="2130170" cy="1185291"/>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20" name="Google Shape;820;p12"/>
          <p:cNvSpPr/>
          <p:nvPr/>
        </p:nvSpPr>
        <p:spPr>
          <a:xfrm>
            <a:off x="11750039" y="342900"/>
            <a:ext cx="3223641" cy="1185291"/>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21" name="Google Shape;821;p12"/>
          <p:cNvSpPr/>
          <p:nvPr/>
        </p:nvSpPr>
        <p:spPr>
          <a:xfrm>
            <a:off x="14405610" y="342900"/>
            <a:ext cx="1890141" cy="1185291"/>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22" name="Google Shape;822;p12"/>
          <p:cNvSpPr/>
          <p:nvPr/>
        </p:nvSpPr>
        <p:spPr>
          <a:xfrm>
            <a:off x="10325100" y="982981"/>
            <a:ext cx="1002411" cy="118529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23" name="Google Shape;823;p12"/>
          <p:cNvSpPr/>
          <p:nvPr/>
        </p:nvSpPr>
        <p:spPr>
          <a:xfrm>
            <a:off x="10668001" y="1078231"/>
            <a:ext cx="2389250" cy="102527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24" name="Google Shape;824;p12"/>
          <p:cNvSpPr/>
          <p:nvPr/>
        </p:nvSpPr>
        <p:spPr>
          <a:xfrm>
            <a:off x="12573001" y="1078231"/>
            <a:ext cx="2191130" cy="1025270"/>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25" name="Google Shape;825;p12"/>
          <p:cNvSpPr/>
          <p:nvPr/>
        </p:nvSpPr>
        <p:spPr>
          <a:xfrm>
            <a:off x="1276350" y="1436369"/>
            <a:ext cx="2930271" cy="1185291"/>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26" name="Google Shape;826;p12"/>
          <p:cNvSpPr/>
          <p:nvPr/>
        </p:nvSpPr>
        <p:spPr>
          <a:xfrm>
            <a:off x="3649980" y="1436369"/>
            <a:ext cx="3223641" cy="1185291"/>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27" name="Google Shape;827;p12"/>
          <p:cNvSpPr/>
          <p:nvPr/>
        </p:nvSpPr>
        <p:spPr>
          <a:xfrm>
            <a:off x="6305550" y="1436369"/>
            <a:ext cx="1890141" cy="1185291"/>
          </a:xfrm>
          <a:prstGeom prst="rect">
            <a:avLst/>
          </a:prstGeom>
          <a:blipFill rotWithShape="1">
            <a:blip r:embed="rId1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28" name="Google Shape;828;p12"/>
          <p:cNvSpPr/>
          <p:nvPr/>
        </p:nvSpPr>
        <p:spPr>
          <a:xfrm>
            <a:off x="16531590" y="9048750"/>
            <a:ext cx="34290" cy="68580"/>
          </a:xfrm>
          <a:custGeom>
            <a:rect b="b" l="l" r="r" t="t"/>
            <a:pathLst>
              <a:path extrusionOk="0" h="45720" w="22860">
                <a:moveTo>
                  <a:pt x="22860" y="15240"/>
                </a:moveTo>
                <a:lnTo>
                  <a:pt x="22733" y="13957"/>
                </a:lnTo>
                <a:lnTo>
                  <a:pt x="20193" y="6692"/>
                </a:lnTo>
                <a:lnTo>
                  <a:pt x="16510" y="1790"/>
                </a:lnTo>
                <a:lnTo>
                  <a:pt x="11811" y="0"/>
                </a:lnTo>
                <a:lnTo>
                  <a:pt x="7239" y="1790"/>
                </a:lnTo>
                <a:lnTo>
                  <a:pt x="3429" y="6692"/>
                </a:lnTo>
                <a:lnTo>
                  <a:pt x="889" y="13957"/>
                </a:lnTo>
                <a:lnTo>
                  <a:pt x="0" y="22859"/>
                </a:lnTo>
                <a:lnTo>
                  <a:pt x="889" y="31762"/>
                </a:lnTo>
                <a:lnTo>
                  <a:pt x="3429" y="39027"/>
                </a:lnTo>
                <a:lnTo>
                  <a:pt x="7239" y="43916"/>
                </a:lnTo>
                <a:lnTo>
                  <a:pt x="11811" y="45720"/>
                </a:lnTo>
                <a:lnTo>
                  <a:pt x="16510" y="43916"/>
                </a:lnTo>
                <a:lnTo>
                  <a:pt x="20193" y="39027"/>
                </a:lnTo>
                <a:lnTo>
                  <a:pt x="22733" y="31762"/>
                </a:lnTo>
                <a:lnTo>
                  <a:pt x="22860" y="30479"/>
                </a:lnTo>
                <a:lnTo>
                  <a:pt x="11811" y="30479"/>
                </a:lnTo>
                <a:lnTo>
                  <a:pt x="11811" y="15240"/>
                </a:lnTo>
                <a:lnTo>
                  <a:pt x="22860" y="1524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29" name="Google Shape;829;p12"/>
          <p:cNvSpPr/>
          <p:nvPr/>
        </p:nvSpPr>
        <p:spPr>
          <a:xfrm>
            <a:off x="16549307"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30" name="Google Shape;830;p12"/>
          <p:cNvSpPr/>
          <p:nvPr/>
        </p:nvSpPr>
        <p:spPr>
          <a:xfrm>
            <a:off x="16561308" y="9071611"/>
            <a:ext cx="5904" cy="22859"/>
          </a:xfrm>
          <a:custGeom>
            <a:rect b="b" l="l" r="r" t="t"/>
            <a:pathLst>
              <a:path extrusionOk="0" h="15239" w="3936">
                <a:moveTo>
                  <a:pt x="3048" y="0"/>
                </a:moveTo>
                <a:lnTo>
                  <a:pt x="0" y="0"/>
                </a:lnTo>
                <a:lnTo>
                  <a:pt x="0" y="15240"/>
                </a:lnTo>
                <a:lnTo>
                  <a:pt x="3048" y="15240"/>
                </a:lnTo>
                <a:lnTo>
                  <a:pt x="3936" y="7620"/>
                </a:lnTo>
                <a:lnTo>
                  <a:pt x="3048" y="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31" name="Google Shape;831;p12"/>
          <p:cNvSpPr/>
          <p:nvPr/>
        </p:nvSpPr>
        <p:spPr>
          <a:xfrm>
            <a:off x="16573120"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32" name="Google Shape;832;p12"/>
          <p:cNvSpPr/>
          <p:nvPr/>
        </p:nvSpPr>
        <p:spPr>
          <a:xfrm>
            <a:off x="16596742"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33" name="Google Shape;833;p12"/>
          <p:cNvSpPr/>
          <p:nvPr/>
        </p:nvSpPr>
        <p:spPr>
          <a:xfrm>
            <a:off x="16620554"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34" name="Google Shape;834;p12"/>
          <p:cNvSpPr/>
          <p:nvPr/>
        </p:nvSpPr>
        <p:spPr>
          <a:xfrm>
            <a:off x="16644176"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35" name="Google Shape;835;p12"/>
          <p:cNvSpPr/>
          <p:nvPr/>
        </p:nvSpPr>
        <p:spPr>
          <a:xfrm>
            <a:off x="16667989"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36" name="Google Shape;836;p12"/>
          <p:cNvSpPr/>
          <p:nvPr/>
        </p:nvSpPr>
        <p:spPr>
          <a:xfrm>
            <a:off x="16691801"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37" name="Google Shape;837;p12"/>
          <p:cNvSpPr/>
          <p:nvPr/>
        </p:nvSpPr>
        <p:spPr>
          <a:xfrm>
            <a:off x="16715423"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38" name="Google Shape;838;p12"/>
          <p:cNvSpPr/>
          <p:nvPr/>
        </p:nvSpPr>
        <p:spPr>
          <a:xfrm>
            <a:off x="16739236"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39" name="Google Shape;839;p12"/>
          <p:cNvSpPr/>
          <p:nvPr/>
        </p:nvSpPr>
        <p:spPr>
          <a:xfrm>
            <a:off x="16762858"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40" name="Google Shape;840;p12"/>
          <p:cNvSpPr/>
          <p:nvPr/>
        </p:nvSpPr>
        <p:spPr>
          <a:xfrm>
            <a:off x="16786670"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41" name="Google Shape;841;p12"/>
          <p:cNvSpPr/>
          <p:nvPr/>
        </p:nvSpPr>
        <p:spPr>
          <a:xfrm>
            <a:off x="16810292"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42" name="Google Shape;842;p12"/>
          <p:cNvSpPr/>
          <p:nvPr/>
        </p:nvSpPr>
        <p:spPr>
          <a:xfrm>
            <a:off x="16834105"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43" name="Google Shape;843;p12"/>
          <p:cNvSpPr/>
          <p:nvPr/>
        </p:nvSpPr>
        <p:spPr>
          <a:xfrm>
            <a:off x="16857727"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44" name="Google Shape;844;p12"/>
          <p:cNvSpPr/>
          <p:nvPr/>
        </p:nvSpPr>
        <p:spPr>
          <a:xfrm>
            <a:off x="16881539"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45" name="Google Shape;845;p12"/>
          <p:cNvSpPr/>
          <p:nvPr/>
        </p:nvSpPr>
        <p:spPr>
          <a:xfrm>
            <a:off x="16905161"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46" name="Google Shape;846;p12"/>
          <p:cNvSpPr/>
          <p:nvPr/>
        </p:nvSpPr>
        <p:spPr>
          <a:xfrm>
            <a:off x="16928974"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47" name="Google Shape;847;p12"/>
          <p:cNvSpPr/>
          <p:nvPr/>
        </p:nvSpPr>
        <p:spPr>
          <a:xfrm>
            <a:off x="16952596"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48" name="Google Shape;848;p12"/>
          <p:cNvSpPr/>
          <p:nvPr/>
        </p:nvSpPr>
        <p:spPr>
          <a:xfrm>
            <a:off x="16976408"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49" name="Google Shape;849;p12"/>
          <p:cNvSpPr/>
          <p:nvPr/>
        </p:nvSpPr>
        <p:spPr>
          <a:xfrm>
            <a:off x="17000030"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50" name="Google Shape;850;p12"/>
          <p:cNvSpPr/>
          <p:nvPr/>
        </p:nvSpPr>
        <p:spPr>
          <a:xfrm>
            <a:off x="17023843"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51" name="Google Shape;851;p12"/>
          <p:cNvSpPr/>
          <p:nvPr/>
        </p:nvSpPr>
        <p:spPr>
          <a:xfrm>
            <a:off x="17047465"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52" name="Google Shape;852;p12"/>
          <p:cNvSpPr/>
          <p:nvPr/>
        </p:nvSpPr>
        <p:spPr>
          <a:xfrm>
            <a:off x="17071277"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53" name="Google Shape;853;p12"/>
          <p:cNvSpPr/>
          <p:nvPr/>
        </p:nvSpPr>
        <p:spPr>
          <a:xfrm>
            <a:off x="17094899"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54" name="Google Shape;854;p12"/>
          <p:cNvSpPr/>
          <p:nvPr/>
        </p:nvSpPr>
        <p:spPr>
          <a:xfrm>
            <a:off x="17118712"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55" name="Google Shape;855;p12"/>
          <p:cNvSpPr/>
          <p:nvPr/>
        </p:nvSpPr>
        <p:spPr>
          <a:xfrm>
            <a:off x="17142334"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56" name="Google Shape;856;p12"/>
          <p:cNvSpPr/>
          <p:nvPr/>
        </p:nvSpPr>
        <p:spPr>
          <a:xfrm>
            <a:off x="17166146" y="9083040"/>
            <a:ext cx="11859" cy="0"/>
          </a:xfrm>
          <a:custGeom>
            <a:rect b="b" l="l" r="r" t="t"/>
            <a:pathLst>
              <a:path extrusionOk="0" h="120000" w="7906">
                <a:moveTo>
                  <a:pt x="0" y="0"/>
                </a:moveTo>
                <a:lnTo>
                  <a:pt x="790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57" name="Google Shape;857;p12"/>
          <p:cNvSpPr/>
          <p:nvPr/>
        </p:nvSpPr>
        <p:spPr>
          <a:xfrm>
            <a:off x="17189958" y="9083040"/>
            <a:ext cx="11859" cy="0"/>
          </a:xfrm>
          <a:custGeom>
            <a:rect b="b" l="l" r="r" t="t"/>
            <a:pathLst>
              <a:path extrusionOk="0" h="120000" w="7906">
                <a:moveTo>
                  <a:pt x="0" y="0"/>
                </a:moveTo>
                <a:lnTo>
                  <a:pt x="790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58" name="Google Shape;858;p12"/>
          <p:cNvSpPr/>
          <p:nvPr/>
        </p:nvSpPr>
        <p:spPr>
          <a:xfrm>
            <a:off x="17213581"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59" name="Google Shape;859;p12"/>
          <p:cNvSpPr/>
          <p:nvPr/>
        </p:nvSpPr>
        <p:spPr>
          <a:xfrm>
            <a:off x="17237393"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60" name="Google Shape;860;p12"/>
          <p:cNvSpPr/>
          <p:nvPr/>
        </p:nvSpPr>
        <p:spPr>
          <a:xfrm>
            <a:off x="17261015" y="9083040"/>
            <a:ext cx="1950" cy="0"/>
          </a:xfrm>
          <a:custGeom>
            <a:rect b="b" l="l" r="r" t="t"/>
            <a:pathLst>
              <a:path extrusionOk="0" h="120000" w="1300">
                <a:moveTo>
                  <a:pt x="0" y="0"/>
                </a:moveTo>
                <a:lnTo>
                  <a:pt x="130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61" name="Google Shape;861;p12"/>
          <p:cNvSpPr/>
          <p:nvPr/>
        </p:nvSpPr>
        <p:spPr>
          <a:xfrm>
            <a:off x="-102870" y="3112769"/>
            <a:ext cx="2438400" cy="2602230"/>
          </a:xfrm>
          <a:prstGeom prst="rect">
            <a:avLst/>
          </a:prstGeom>
          <a:blipFill rotWithShape="1">
            <a:blip r:embed="rId1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62" name="Google Shape;862;p12"/>
          <p:cNvSpPr/>
          <p:nvPr/>
        </p:nvSpPr>
        <p:spPr>
          <a:xfrm>
            <a:off x="0" y="6899910"/>
            <a:ext cx="2335530" cy="2602230"/>
          </a:xfrm>
          <a:prstGeom prst="rect">
            <a:avLst/>
          </a:prstGeom>
          <a:blipFill rotWithShape="1">
            <a:blip r:embed="rId1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863" name="Google Shape;863;p12"/>
          <p:cNvSpPr txBox="1"/>
          <p:nvPr/>
        </p:nvSpPr>
        <p:spPr>
          <a:xfrm>
            <a:off x="249078" y="310562"/>
            <a:ext cx="7358691" cy="104403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Kab. Manokwari Selatan, Provinsi</a:t>
            </a:r>
            <a:endParaRPr b="0" i="0" sz="3600" u="none" cap="none" strike="noStrike">
              <a:solidFill>
                <a:srgbClr val="000000"/>
              </a:solidFill>
              <a:latin typeface="Arial"/>
              <a:ea typeface="Arial"/>
              <a:cs typeface="Arial"/>
              <a:sym typeface="Arial"/>
            </a:endParaRPr>
          </a:p>
          <a:p>
            <a:pPr indent="0" lvl="0" marL="19050" marR="68580" rtl="0" algn="l">
              <a:lnSpc>
                <a:spcPct val="95825"/>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Papua Barat - Kakao</a:t>
            </a:r>
            <a:endParaRPr b="0" i="0" sz="3600" u="none" cap="none" strike="noStrike">
              <a:solidFill>
                <a:srgbClr val="000000"/>
              </a:solidFill>
              <a:latin typeface="Arial"/>
              <a:ea typeface="Arial"/>
              <a:cs typeface="Arial"/>
              <a:sym typeface="Arial"/>
            </a:endParaRPr>
          </a:p>
        </p:txBody>
      </p:sp>
      <p:sp>
        <p:nvSpPr>
          <p:cNvPr id="864" name="Google Shape;864;p12"/>
          <p:cNvSpPr txBox="1"/>
          <p:nvPr/>
        </p:nvSpPr>
        <p:spPr>
          <a:xfrm>
            <a:off x="10641331" y="582757"/>
            <a:ext cx="1496492" cy="1197893"/>
          </a:xfrm>
          <a:prstGeom prst="rect">
            <a:avLst/>
          </a:prstGeom>
          <a:noFill/>
          <a:ln>
            <a:noFill/>
          </a:ln>
        </p:spPr>
        <p:txBody>
          <a:bodyPr anchorCtr="0" anchor="t" bIns="0" lIns="0" spcFirstLastPara="1" rIns="0" wrap="square" tIns="28225">
            <a:noAutofit/>
          </a:bodyPr>
          <a:lstStyle/>
          <a:p>
            <a:pPr indent="0" lvl="0" marL="19050" marR="68580" rtl="0" algn="l">
              <a:lnSpc>
                <a:spcPct val="105904"/>
              </a:lnSpc>
              <a:spcBef>
                <a:spcPts val="0"/>
              </a:spcBef>
              <a:spcAft>
                <a:spcPts val="0"/>
              </a:spcAft>
              <a:buClr>
                <a:srgbClr val="81532D"/>
              </a:buClr>
              <a:buSzPts val="4200"/>
              <a:buFont typeface="Arial"/>
              <a:buNone/>
            </a:pPr>
            <a:r>
              <a:rPr b="1" i="0" lang="en-US" sz="4200" u="none" cap="none" strike="noStrike">
                <a:solidFill>
                  <a:srgbClr val="81532D"/>
                </a:solidFill>
                <a:latin typeface="Arial"/>
                <a:ea typeface="Arial"/>
                <a:cs typeface="Arial"/>
                <a:sym typeface="Arial"/>
              </a:rPr>
              <a:t>Hasi</a:t>
            </a:r>
            <a:endParaRPr b="0" i="0" sz="4200" u="none" cap="none" strike="noStrike">
              <a:solidFill>
                <a:srgbClr val="000000"/>
              </a:solidFill>
              <a:latin typeface="Arial"/>
              <a:ea typeface="Arial"/>
              <a:cs typeface="Arial"/>
              <a:sym typeface="Arial"/>
            </a:endParaRPr>
          </a:p>
          <a:p>
            <a:pPr indent="0" lvl="0" marL="316611" marR="0" rtl="0" algn="l">
              <a:lnSpc>
                <a:spcPct val="95825"/>
              </a:lnSpc>
              <a:spcBef>
                <a:spcPts val="554"/>
              </a:spcBef>
              <a:spcAft>
                <a:spcPts val="0"/>
              </a:spcAft>
              <a:buClr>
                <a:srgbClr val="81532D"/>
              </a:buClr>
              <a:buSzPts val="3600"/>
              <a:buFont typeface="Arial"/>
              <a:buNone/>
            </a:pPr>
            <a:r>
              <a:rPr b="1" i="0" lang="en-US" sz="3600" u="none" cap="none" strike="noStrike">
                <a:solidFill>
                  <a:srgbClr val="81532D"/>
                </a:solidFill>
                <a:latin typeface="Arial"/>
                <a:ea typeface="Arial"/>
                <a:cs typeface="Arial"/>
                <a:sym typeface="Arial"/>
              </a:rPr>
              <a:t>umul</a:t>
            </a:r>
            <a:endParaRPr b="0" i="0" sz="3600" u="none" cap="none" strike="noStrike">
              <a:solidFill>
                <a:srgbClr val="000000"/>
              </a:solidFill>
              <a:latin typeface="Arial"/>
              <a:ea typeface="Arial"/>
              <a:cs typeface="Arial"/>
              <a:sym typeface="Arial"/>
            </a:endParaRPr>
          </a:p>
        </p:txBody>
      </p:sp>
      <p:sp>
        <p:nvSpPr>
          <p:cNvPr id="865" name="Google Shape;865;p12"/>
          <p:cNvSpPr txBox="1"/>
          <p:nvPr/>
        </p:nvSpPr>
        <p:spPr>
          <a:xfrm>
            <a:off x="12066841" y="582757"/>
            <a:ext cx="2187485" cy="1197893"/>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Clr>
                <a:srgbClr val="81532D"/>
              </a:buClr>
              <a:buSzPts val="4200"/>
              <a:buFont typeface="Arial"/>
              <a:buNone/>
            </a:pPr>
            <a:r>
              <a:rPr b="1" i="0" lang="en-US" sz="4200" u="none" cap="none" strike="noStrike">
                <a:solidFill>
                  <a:srgbClr val="81532D"/>
                </a:solidFill>
                <a:latin typeface="Arial"/>
                <a:ea typeface="Arial"/>
                <a:cs typeface="Arial"/>
                <a:sym typeface="Arial"/>
              </a:rPr>
              <a:t>Interven</a:t>
            </a:r>
            <a:endParaRPr b="0" i="0" sz="4200" u="none" cap="none" strike="noStrike">
              <a:solidFill>
                <a:srgbClr val="000000"/>
              </a:solidFill>
              <a:latin typeface="Arial"/>
              <a:ea typeface="Arial"/>
              <a:cs typeface="Arial"/>
              <a:sym typeface="Arial"/>
            </a:endParaRPr>
          </a:p>
          <a:p>
            <a:pPr indent="0" lvl="0" marL="796290" marR="80081" rtl="0" algn="l">
              <a:lnSpc>
                <a:spcPct val="95825"/>
              </a:lnSpc>
              <a:spcBef>
                <a:spcPts val="554"/>
              </a:spcBef>
              <a:spcAft>
                <a:spcPts val="0"/>
              </a:spcAft>
              <a:buClr>
                <a:srgbClr val="81532D"/>
              </a:buClr>
              <a:buSzPts val="3600"/>
              <a:buFont typeface="Arial"/>
              <a:buNone/>
            </a:pPr>
            <a:r>
              <a:rPr b="1" i="0" lang="en-US" sz="3600" u="none" cap="none" strike="noStrike">
                <a:solidFill>
                  <a:srgbClr val="81532D"/>
                </a:solidFill>
                <a:latin typeface="Arial"/>
                <a:ea typeface="Arial"/>
                <a:cs typeface="Arial"/>
                <a:sym typeface="Arial"/>
              </a:rPr>
              <a:t>sam</a:t>
            </a:r>
            <a:endParaRPr b="0" i="0" sz="3600" u="none" cap="none" strike="noStrike">
              <a:solidFill>
                <a:srgbClr val="000000"/>
              </a:solidFill>
              <a:latin typeface="Arial"/>
              <a:ea typeface="Arial"/>
              <a:cs typeface="Arial"/>
              <a:sym typeface="Arial"/>
            </a:endParaRPr>
          </a:p>
        </p:txBody>
      </p:sp>
      <p:sp>
        <p:nvSpPr>
          <p:cNvPr id="866" name="Google Shape;866;p12"/>
          <p:cNvSpPr txBox="1"/>
          <p:nvPr/>
        </p:nvSpPr>
        <p:spPr>
          <a:xfrm>
            <a:off x="14543723" y="582757"/>
            <a:ext cx="1548231" cy="1197893"/>
          </a:xfrm>
          <a:prstGeom prst="rect">
            <a:avLst/>
          </a:prstGeom>
          <a:noFill/>
          <a:ln>
            <a:noFill/>
          </a:ln>
        </p:spPr>
        <p:txBody>
          <a:bodyPr anchorCtr="0" anchor="t" bIns="0" lIns="0" spcFirstLastPara="1" rIns="0" wrap="square" tIns="28225">
            <a:noAutofit/>
          </a:bodyPr>
          <a:lstStyle/>
          <a:p>
            <a:pPr indent="0" lvl="0" marL="139029" marR="105815" rtl="0" algn="ctr">
              <a:lnSpc>
                <a:spcPct val="105904"/>
              </a:lnSpc>
              <a:spcBef>
                <a:spcPts val="0"/>
              </a:spcBef>
              <a:spcAft>
                <a:spcPts val="0"/>
              </a:spcAft>
              <a:buClr>
                <a:srgbClr val="81532D"/>
              </a:buClr>
              <a:buSzPts val="4200"/>
              <a:buFont typeface="Arial"/>
              <a:buNone/>
            </a:pPr>
            <a:r>
              <a:rPr b="1" i="0" lang="en-US" sz="4200" u="none" cap="none" strike="noStrike">
                <a:solidFill>
                  <a:srgbClr val="81532D"/>
                </a:solidFill>
                <a:latin typeface="Arial"/>
                <a:ea typeface="Arial"/>
                <a:cs typeface="Arial"/>
                <a:sym typeface="Arial"/>
              </a:rPr>
              <a:t>GEG</a:t>
            </a:r>
            <a:endParaRPr b="0" i="0" sz="4200" u="none" cap="none" strike="noStrike">
              <a:solidFill>
                <a:srgbClr val="000000"/>
              </a:solidFill>
              <a:latin typeface="Arial"/>
              <a:ea typeface="Arial"/>
              <a:cs typeface="Arial"/>
              <a:sym typeface="Arial"/>
            </a:endParaRPr>
          </a:p>
          <a:p>
            <a:pPr indent="0" lvl="0" marL="0" marR="0" rtl="0" algn="ctr">
              <a:lnSpc>
                <a:spcPct val="95825"/>
              </a:lnSpc>
              <a:spcBef>
                <a:spcPts val="554"/>
              </a:spcBef>
              <a:spcAft>
                <a:spcPts val="0"/>
              </a:spcAft>
              <a:buClr>
                <a:srgbClr val="81532D"/>
              </a:buClr>
              <a:buSzPts val="3600"/>
              <a:buFont typeface="Arial"/>
              <a:buNone/>
            </a:pPr>
            <a:r>
              <a:rPr b="1" i="0" lang="en-US" sz="3600" u="none" cap="none" strike="noStrike">
                <a:solidFill>
                  <a:srgbClr val="81532D"/>
                </a:solidFill>
                <a:latin typeface="Arial"/>
                <a:ea typeface="Arial"/>
                <a:cs typeface="Arial"/>
                <a:sym typeface="Arial"/>
              </a:rPr>
              <a:t>31 Dec</a:t>
            </a:r>
            <a:endParaRPr b="0" i="0" sz="3600" u="none" cap="none" strike="noStrike">
              <a:solidFill>
                <a:srgbClr val="000000"/>
              </a:solidFill>
              <a:latin typeface="Arial"/>
              <a:ea typeface="Arial"/>
              <a:cs typeface="Arial"/>
              <a:sym typeface="Arial"/>
            </a:endParaRPr>
          </a:p>
        </p:txBody>
      </p:sp>
      <p:sp>
        <p:nvSpPr>
          <p:cNvPr id="867" name="Google Shape;867;p12"/>
          <p:cNvSpPr txBox="1"/>
          <p:nvPr/>
        </p:nvSpPr>
        <p:spPr>
          <a:xfrm>
            <a:off x="16079227" y="1286923"/>
            <a:ext cx="739445"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81532D"/>
              </a:buClr>
              <a:buSzPts val="3600"/>
              <a:buFont typeface="Arial"/>
              <a:buNone/>
            </a:pPr>
            <a:r>
              <a:rPr b="1" i="0" lang="en-US" sz="3600" u="none" cap="none" strike="noStrike">
                <a:solidFill>
                  <a:srgbClr val="81532D"/>
                </a:solidFill>
                <a:latin typeface="Arial"/>
                <a:ea typeface="Arial"/>
                <a:cs typeface="Arial"/>
                <a:sym typeface="Arial"/>
              </a:rPr>
              <a:t>’22</a:t>
            </a:r>
            <a:endParaRPr b="0" i="0" sz="3600" u="none" cap="none" strike="noStrike">
              <a:solidFill>
                <a:srgbClr val="000000"/>
              </a:solidFill>
              <a:latin typeface="Arial"/>
              <a:ea typeface="Arial"/>
              <a:cs typeface="Arial"/>
              <a:sym typeface="Arial"/>
            </a:endParaRPr>
          </a:p>
        </p:txBody>
      </p:sp>
      <p:sp>
        <p:nvSpPr>
          <p:cNvPr id="868" name="Google Shape;868;p12"/>
          <p:cNvSpPr txBox="1"/>
          <p:nvPr/>
        </p:nvSpPr>
        <p:spPr>
          <a:xfrm>
            <a:off x="1589723" y="1677947"/>
            <a:ext cx="1868195"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Clr>
                <a:srgbClr val="81532D"/>
              </a:buClr>
              <a:buSzPts val="4200"/>
              <a:buFont typeface="Arial"/>
              <a:buNone/>
            </a:pPr>
            <a:r>
              <a:rPr b="1" i="0" lang="en-US" sz="4200" u="none" cap="none" strike="noStrike">
                <a:solidFill>
                  <a:srgbClr val="81532D"/>
                </a:solidFill>
                <a:latin typeface="Arial"/>
                <a:ea typeface="Arial"/>
                <a:cs typeface="Arial"/>
                <a:sym typeface="Arial"/>
              </a:rPr>
              <a:t>Sebelu</a:t>
            </a:r>
            <a:endParaRPr b="0" i="0" sz="4200" u="none" cap="none" strike="noStrike">
              <a:solidFill>
                <a:srgbClr val="000000"/>
              </a:solidFill>
              <a:latin typeface="Arial"/>
              <a:ea typeface="Arial"/>
              <a:cs typeface="Arial"/>
              <a:sym typeface="Arial"/>
            </a:endParaRPr>
          </a:p>
        </p:txBody>
      </p:sp>
      <p:sp>
        <p:nvSpPr>
          <p:cNvPr id="869" name="Google Shape;869;p12"/>
          <p:cNvSpPr txBox="1"/>
          <p:nvPr/>
        </p:nvSpPr>
        <p:spPr>
          <a:xfrm>
            <a:off x="3963924" y="1677947"/>
            <a:ext cx="2187702"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Clr>
                <a:srgbClr val="81532D"/>
              </a:buClr>
              <a:buSzPts val="4200"/>
              <a:buFont typeface="Arial"/>
              <a:buNone/>
            </a:pPr>
            <a:r>
              <a:rPr b="1" i="0" lang="en-US" sz="4200" u="none" cap="none" strike="noStrike">
                <a:solidFill>
                  <a:srgbClr val="81532D"/>
                </a:solidFill>
                <a:latin typeface="Arial"/>
                <a:ea typeface="Arial"/>
                <a:cs typeface="Arial"/>
                <a:sym typeface="Arial"/>
              </a:rPr>
              <a:t>Interven</a:t>
            </a:r>
            <a:endParaRPr b="0" i="0" sz="4200" u="none" cap="none" strike="noStrike">
              <a:solidFill>
                <a:srgbClr val="000000"/>
              </a:solidFill>
              <a:latin typeface="Arial"/>
              <a:ea typeface="Arial"/>
              <a:cs typeface="Arial"/>
              <a:sym typeface="Arial"/>
            </a:endParaRPr>
          </a:p>
        </p:txBody>
      </p:sp>
      <p:sp>
        <p:nvSpPr>
          <p:cNvPr id="870" name="Google Shape;870;p12"/>
          <p:cNvSpPr txBox="1"/>
          <p:nvPr/>
        </p:nvSpPr>
        <p:spPr>
          <a:xfrm>
            <a:off x="6619875" y="1677947"/>
            <a:ext cx="1303857"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Clr>
                <a:srgbClr val="81532D"/>
              </a:buClr>
              <a:buSzPts val="4200"/>
              <a:buFont typeface="Arial"/>
              <a:buNone/>
            </a:pPr>
            <a:r>
              <a:rPr b="1" i="0" lang="en-US" sz="4200" u="none" cap="none" strike="noStrike">
                <a:solidFill>
                  <a:srgbClr val="81532D"/>
                </a:solidFill>
                <a:latin typeface="Arial"/>
                <a:ea typeface="Arial"/>
                <a:cs typeface="Arial"/>
                <a:sym typeface="Arial"/>
              </a:rPr>
              <a:t>GEG</a:t>
            </a:r>
            <a:endParaRPr b="0" i="0" sz="4200" u="none" cap="none" strike="noStrike">
              <a:solidFill>
                <a:srgbClr val="000000"/>
              </a:solidFill>
              <a:latin typeface="Arial"/>
              <a:ea typeface="Arial"/>
              <a:cs typeface="Arial"/>
              <a:sym typeface="Arial"/>
            </a:endParaRPr>
          </a:p>
        </p:txBody>
      </p:sp>
      <p:sp>
        <p:nvSpPr>
          <p:cNvPr id="871" name="Google Shape;871;p12"/>
          <p:cNvSpPr txBox="1"/>
          <p:nvPr/>
        </p:nvSpPr>
        <p:spPr>
          <a:xfrm>
            <a:off x="8357236" y="1927187"/>
            <a:ext cx="5331104" cy="709427"/>
          </a:xfrm>
          <a:prstGeom prst="rect">
            <a:avLst/>
          </a:prstGeom>
          <a:noFill/>
          <a:ln>
            <a:noFill/>
          </a:ln>
        </p:spPr>
        <p:txBody>
          <a:bodyPr anchorCtr="0" anchor="t" bIns="0" lIns="0" spcFirstLastPara="1" rIns="0" wrap="square" tIns="16550">
            <a:noAutofit/>
          </a:bodyPr>
          <a:lstStyle/>
          <a:p>
            <a:pPr indent="0" lvl="0" marL="19050" marR="45719" rtl="0" algn="l">
              <a:lnSpc>
                <a:spcPct val="108708"/>
              </a:lnSpc>
              <a:spcBef>
                <a:spcPts val="0"/>
              </a:spcBef>
              <a:spcAft>
                <a:spcPts val="0"/>
              </a:spcAft>
              <a:buClr>
                <a:schemeClr val="dk1"/>
              </a:buClr>
              <a:buSzPts val="2400"/>
              <a:buFont typeface="Calibri"/>
              <a:buNone/>
            </a:pPr>
            <a:r>
              <a:t/>
            </a:r>
            <a:endParaRPr b="0" i="0" sz="2400" u="none" cap="none" strike="noStrike">
              <a:solidFill>
                <a:srgbClr val="000000"/>
              </a:solidFill>
              <a:latin typeface="Arial"/>
              <a:ea typeface="Arial"/>
              <a:cs typeface="Arial"/>
              <a:sym typeface="Arial"/>
            </a:endParaRPr>
          </a:p>
          <a:p>
            <a:pPr indent="0" lvl="0" marL="19050" marR="0" rtl="0" algn="l">
              <a:lnSpc>
                <a:spcPct val="95825"/>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 GEG akan membantu dalam hal:</a:t>
            </a:r>
            <a:endParaRPr b="0" i="0" sz="2400" u="none" cap="none" strike="noStrike">
              <a:solidFill>
                <a:srgbClr val="000000"/>
              </a:solidFill>
              <a:latin typeface="Arial"/>
              <a:ea typeface="Arial"/>
              <a:cs typeface="Arial"/>
              <a:sym typeface="Arial"/>
            </a:endParaRPr>
          </a:p>
        </p:txBody>
      </p:sp>
      <p:sp>
        <p:nvSpPr>
          <p:cNvPr id="872" name="Google Shape;872;p12"/>
          <p:cNvSpPr txBox="1"/>
          <p:nvPr/>
        </p:nvSpPr>
        <p:spPr>
          <a:xfrm>
            <a:off x="1679733" y="2630704"/>
            <a:ext cx="5870376" cy="2877788"/>
          </a:xfrm>
          <a:prstGeom prst="rect">
            <a:avLst/>
          </a:prstGeom>
          <a:noFill/>
          <a:ln>
            <a:noFill/>
          </a:ln>
        </p:spPr>
        <p:txBody>
          <a:bodyPr anchorCtr="0" anchor="t" bIns="0" lIns="0" spcFirstLastPara="1" rIns="0" wrap="square" tIns="16550">
            <a:noAutofit/>
          </a:bodyPr>
          <a:lstStyle/>
          <a:p>
            <a:pPr indent="0" lvl="0" marL="19050" marR="0" rtl="0" algn="l">
              <a:lnSpc>
                <a:spcPct val="108708"/>
              </a:lnSpc>
              <a:spcBef>
                <a:spcPts val="0"/>
              </a:spcBef>
              <a:spcAft>
                <a:spcPts val="0"/>
              </a:spcAft>
              <a:buClr>
                <a:srgbClr val="7C532C"/>
              </a:buClr>
              <a:buSzPts val="2400"/>
              <a:buFont typeface="Arial"/>
              <a:buNone/>
            </a:pPr>
            <a:r>
              <a:rPr b="0" i="0" lang="en-US" sz="2400" u="none" cap="none" strike="noStrike">
                <a:solidFill>
                  <a:srgbClr val="7C532C"/>
                </a:solidFill>
                <a:latin typeface="Arial"/>
                <a:ea typeface="Arial"/>
                <a:cs typeface="Arial"/>
                <a:sym typeface="Arial"/>
              </a:rPr>
              <a:t>Sejak perusahaan coklat terbesar di Papua</a:t>
            </a:r>
            <a:endParaRPr b="0" i="0" sz="2400" u="none" cap="none" strike="noStrike">
              <a:solidFill>
                <a:srgbClr val="000000"/>
              </a:solidFill>
              <a:latin typeface="Arial"/>
              <a:ea typeface="Arial"/>
              <a:cs typeface="Arial"/>
              <a:sym typeface="Arial"/>
            </a:endParaRPr>
          </a:p>
          <a:p>
            <a:pPr indent="0" lvl="0" marL="19050" marR="45791" rtl="0" algn="l">
              <a:lnSpc>
                <a:spcPct val="95825"/>
              </a:lnSpc>
              <a:spcBef>
                <a:spcPts val="0"/>
              </a:spcBef>
              <a:spcAft>
                <a:spcPts val="0"/>
              </a:spcAft>
              <a:buClr>
                <a:srgbClr val="7C532C"/>
              </a:buClr>
              <a:buSzPts val="2400"/>
              <a:buFont typeface="Arial"/>
              <a:buNone/>
            </a:pPr>
            <a:r>
              <a:rPr b="0" i="0" lang="en-US" sz="2400" u="none" cap="none" strike="noStrike">
                <a:solidFill>
                  <a:srgbClr val="7C532C"/>
                </a:solidFill>
                <a:latin typeface="Arial"/>
                <a:ea typeface="Arial"/>
                <a:cs typeface="Arial"/>
                <a:sym typeface="Arial"/>
              </a:rPr>
              <a:t>Barat, PT Cokran Ransiki, Bangkrut tahun</a:t>
            </a:r>
            <a:endParaRPr b="0" i="0" sz="2400" u="none" cap="none" strike="noStrike">
              <a:solidFill>
                <a:srgbClr val="000000"/>
              </a:solidFill>
              <a:latin typeface="Arial"/>
              <a:ea typeface="Arial"/>
              <a:cs typeface="Arial"/>
              <a:sym typeface="Arial"/>
            </a:endParaRPr>
          </a:p>
          <a:p>
            <a:pPr indent="0" lvl="0" marL="19050" marR="214987" rtl="0" algn="l">
              <a:lnSpc>
                <a:spcPct val="98987"/>
              </a:lnSpc>
              <a:spcBef>
                <a:spcPts val="90"/>
              </a:spcBef>
              <a:spcAft>
                <a:spcPts val="0"/>
              </a:spcAft>
              <a:buClr>
                <a:srgbClr val="7C532C"/>
              </a:buClr>
              <a:buSzPts val="2400"/>
              <a:buFont typeface="Arial"/>
              <a:buNone/>
            </a:pPr>
            <a:r>
              <a:rPr b="0" i="0" lang="en-US" sz="2400" u="none" cap="none" strike="noStrike">
                <a:solidFill>
                  <a:srgbClr val="7C532C"/>
                </a:solidFill>
                <a:latin typeface="Arial"/>
                <a:ea typeface="Arial"/>
                <a:cs typeface="Arial"/>
                <a:sym typeface="Arial"/>
              </a:rPr>
              <a:t>2006 seluruh aktivitas produksi nyaris berhenti. Sebagian lahan milik PT Cokran dimanfaatkan untuk tujuan pembangunan rumah tempat tinggal masyarakat dan sebagian yang lain direncanakan untuk pembangunan lapangan terbang.</a:t>
            </a:r>
            <a:endParaRPr b="0" i="0" sz="2400" u="none" cap="none" strike="noStrike">
              <a:solidFill>
                <a:srgbClr val="000000"/>
              </a:solidFill>
              <a:latin typeface="Arial"/>
              <a:ea typeface="Arial"/>
              <a:cs typeface="Arial"/>
              <a:sym typeface="Arial"/>
            </a:endParaRPr>
          </a:p>
        </p:txBody>
      </p:sp>
      <p:sp>
        <p:nvSpPr>
          <p:cNvPr id="873" name="Google Shape;873;p12"/>
          <p:cNvSpPr txBox="1"/>
          <p:nvPr/>
        </p:nvSpPr>
        <p:spPr>
          <a:xfrm>
            <a:off x="8357235" y="2659665"/>
            <a:ext cx="190500"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p:txBody>
      </p:sp>
      <p:sp>
        <p:nvSpPr>
          <p:cNvPr id="874" name="Google Shape;874;p12"/>
          <p:cNvSpPr txBox="1"/>
          <p:nvPr/>
        </p:nvSpPr>
        <p:spPr>
          <a:xfrm>
            <a:off x="8787775" y="2659674"/>
            <a:ext cx="6983400" cy="7540800"/>
          </a:xfrm>
          <a:prstGeom prst="rect">
            <a:avLst/>
          </a:prstGeom>
          <a:noFill/>
          <a:ln>
            <a:noFill/>
          </a:ln>
        </p:spPr>
        <p:txBody>
          <a:bodyPr anchorCtr="0" anchor="t" bIns="0" lIns="0" spcFirstLastPara="1" rIns="0" wrap="square" tIns="16525">
            <a:noAutofit/>
          </a:bodyPr>
          <a:lstStyle/>
          <a:p>
            <a:pPr indent="0" lvl="0" marL="19050" marR="45719" rtl="0" algn="l">
              <a:lnSpc>
                <a:spcPct val="108458"/>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Penguatan kelembagaan (manajemen organisasi,</a:t>
            </a:r>
            <a:endParaRPr b="0" i="0" sz="2400" u="none" cap="none" strike="noStrike">
              <a:solidFill>
                <a:srgbClr val="000000"/>
              </a:solidFill>
              <a:latin typeface="Arial"/>
              <a:ea typeface="Arial"/>
              <a:cs typeface="Arial"/>
              <a:sym typeface="Arial"/>
            </a:endParaRPr>
          </a:p>
          <a:p>
            <a:pPr indent="0" lvl="0" marL="19050" marR="349914" rtl="0" algn="l">
              <a:lnSpc>
                <a:spcPct val="100041"/>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manajemen keuangan, corporate  plan, dll). Pembuatan rumah pembibitan untuk pelestarian/ konservasi 12 klon kakao yang ada.</a:t>
            </a:r>
            <a:endParaRPr b="0" i="0" sz="2400" u="none" cap="none" strike="noStrike">
              <a:solidFill>
                <a:srgbClr val="000000"/>
              </a:solidFill>
              <a:latin typeface="Arial"/>
              <a:ea typeface="Arial"/>
              <a:cs typeface="Arial"/>
              <a:sym typeface="Arial"/>
            </a:endParaRPr>
          </a:p>
          <a:p>
            <a:pPr indent="0" lvl="0" marL="19050" marR="37151" rtl="0" algn="l">
              <a:lnSpc>
                <a:spcPct val="100041"/>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Memberikan peralatan pendukung pembersihan ke pemangkasan skala besar, peningkatan produksi. Penanaman kembali dengan bibit sambung pucuk</a:t>
            </a:r>
            <a:endParaRPr b="0" i="0" sz="2400" u="none" cap="none" strike="noStrike">
              <a:solidFill>
                <a:srgbClr val="000000"/>
              </a:solidFill>
              <a:latin typeface="Arial"/>
              <a:ea typeface="Arial"/>
              <a:cs typeface="Arial"/>
              <a:sym typeface="Arial"/>
            </a:endParaRPr>
          </a:p>
          <a:p>
            <a:pPr indent="0" lvl="0" marL="19050" marR="45719" rtl="0" algn="l">
              <a:lnSpc>
                <a:spcPct val="95825"/>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12 klon yang ada.</a:t>
            </a:r>
            <a:endParaRPr b="0" i="0" sz="2400" u="none" cap="none" strike="noStrike">
              <a:solidFill>
                <a:srgbClr val="000000"/>
              </a:solidFill>
              <a:latin typeface="Arial"/>
              <a:ea typeface="Arial"/>
              <a:cs typeface="Arial"/>
              <a:sym typeface="Arial"/>
            </a:endParaRPr>
          </a:p>
          <a:p>
            <a:pPr indent="0" lvl="0" marL="19050" marR="45719" rtl="0" algn="l">
              <a:lnSpc>
                <a:spcPct val="95825"/>
              </a:lnSpc>
              <a:spcBef>
                <a:spcPts val="12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Rehabilitasi dengan sambung samping.</a:t>
            </a:r>
            <a:endParaRPr b="0" i="0" sz="2400" u="none" cap="none" strike="noStrike">
              <a:solidFill>
                <a:srgbClr val="000000"/>
              </a:solidFill>
              <a:latin typeface="Arial"/>
              <a:ea typeface="Arial"/>
              <a:cs typeface="Arial"/>
              <a:sym typeface="Arial"/>
            </a:endParaRPr>
          </a:p>
          <a:p>
            <a:pPr indent="0" lvl="0" marL="19050" marR="0" rtl="0" algn="l">
              <a:lnSpc>
                <a:spcPct val="95825"/>
              </a:lnSpc>
              <a:spcBef>
                <a:spcPts val="12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Kerja sama dengan Pusat Penelitian dan Pengemb</a:t>
            </a:r>
            <a:endParaRPr b="0" i="0" sz="2400" u="none" cap="none" strike="noStrike">
              <a:solidFill>
                <a:srgbClr val="000000"/>
              </a:solidFill>
              <a:latin typeface="Arial"/>
              <a:ea typeface="Arial"/>
              <a:cs typeface="Arial"/>
              <a:sym typeface="Arial"/>
            </a:endParaRPr>
          </a:p>
        </p:txBody>
      </p:sp>
      <p:sp>
        <p:nvSpPr>
          <p:cNvPr id="875" name="Google Shape;875;p12"/>
          <p:cNvSpPr txBox="1"/>
          <p:nvPr/>
        </p:nvSpPr>
        <p:spPr>
          <a:xfrm>
            <a:off x="8527352" y="2863881"/>
            <a:ext cx="168554"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p:txBody>
      </p:sp>
      <p:sp>
        <p:nvSpPr>
          <p:cNvPr id="876" name="Google Shape;876;p12"/>
          <p:cNvSpPr txBox="1"/>
          <p:nvPr/>
        </p:nvSpPr>
        <p:spPr>
          <a:xfrm>
            <a:off x="8357235" y="3391566"/>
            <a:ext cx="190500"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p:txBody>
      </p:sp>
      <p:sp>
        <p:nvSpPr>
          <p:cNvPr id="877" name="Google Shape;877;p12"/>
          <p:cNvSpPr txBox="1"/>
          <p:nvPr/>
        </p:nvSpPr>
        <p:spPr>
          <a:xfrm>
            <a:off x="8357235" y="4123086"/>
            <a:ext cx="190500"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p:txBody>
      </p:sp>
      <p:sp>
        <p:nvSpPr>
          <p:cNvPr id="878" name="Google Shape;878;p12"/>
          <p:cNvSpPr txBox="1"/>
          <p:nvPr/>
        </p:nvSpPr>
        <p:spPr>
          <a:xfrm>
            <a:off x="8357235" y="4854987"/>
            <a:ext cx="190500"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p:txBody>
      </p:sp>
      <p:sp>
        <p:nvSpPr>
          <p:cNvPr id="879" name="Google Shape;879;p12"/>
          <p:cNvSpPr txBox="1"/>
          <p:nvPr/>
        </p:nvSpPr>
        <p:spPr>
          <a:xfrm>
            <a:off x="8357235" y="5586311"/>
            <a:ext cx="190737" cy="709427"/>
          </a:xfrm>
          <a:prstGeom prst="rect">
            <a:avLst/>
          </a:prstGeom>
          <a:noFill/>
          <a:ln>
            <a:noFill/>
          </a:ln>
        </p:spPr>
        <p:txBody>
          <a:bodyPr anchorCtr="0" anchor="t" bIns="0" lIns="0" spcFirstLastPara="1" rIns="0" wrap="square" tIns="16550">
            <a:noAutofit/>
          </a:bodyPr>
          <a:lstStyle/>
          <a:p>
            <a:pPr indent="0" lvl="0" marL="19050" marR="0" rtl="0" algn="l">
              <a:lnSpc>
                <a:spcPct val="108708"/>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a:p>
            <a:pPr indent="0" lvl="0" marL="19050" marR="237" rtl="0" algn="l">
              <a:lnSpc>
                <a:spcPct val="95825"/>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p:txBody>
      </p:sp>
      <p:sp>
        <p:nvSpPr>
          <p:cNvPr id="880" name="Google Shape;880;p12"/>
          <p:cNvSpPr txBox="1"/>
          <p:nvPr/>
        </p:nvSpPr>
        <p:spPr>
          <a:xfrm>
            <a:off x="1679733" y="5889974"/>
            <a:ext cx="5929821" cy="3605303"/>
          </a:xfrm>
          <a:prstGeom prst="rect">
            <a:avLst/>
          </a:prstGeom>
          <a:noFill/>
          <a:ln>
            <a:noFill/>
          </a:ln>
        </p:spPr>
        <p:txBody>
          <a:bodyPr anchorCtr="0" anchor="t" bIns="0" lIns="0" spcFirstLastPara="1" rIns="0" wrap="square" tIns="16525">
            <a:noAutofit/>
          </a:bodyPr>
          <a:lstStyle/>
          <a:p>
            <a:pPr indent="0" lvl="0" marL="19050" marR="33524" rtl="0" algn="l">
              <a:lnSpc>
                <a:spcPct val="108458"/>
              </a:lnSpc>
              <a:spcBef>
                <a:spcPts val="0"/>
              </a:spcBef>
              <a:spcAft>
                <a:spcPts val="0"/>
              </a:spcAft>
              <a:buClr>
                <a:srgbClr val="7C532C"/>
              </a:buClr>
              <a:buSzPts val="2400"/>
              <a:buFont typeface="Arial"/>
              <a:buNone/>
            </a:pPr>
            <a:r>
              <a:rPr b="0" i="0" lang="en-US" sz="2400" u="none" cap="none" strike="noStrike">
                <a:solidFill>
                  <a:srgbClr val="7C532C"/>
                </a:solidFill>
                <a:latin typeface="Arial"/>
                <a:ea typeface="Arial"/>
                <a:cs typeface="Arial"/>
                <a:sym typeface="Arial"/>
              </a:rPr>
              <a:t>Pegawai yang hidup dari perusahaan ini</a:t>
            </a:r>
            <a:endParaRPr b="0" i="0" sz="2400" u="none" cap="none" strike="noStrike">
              <a:solidFill>
                <a:srgbClr val="000000"/>
              </a:solidFill>
              <a:latin typeface="Arial"/>
              <a:ea typeface="Arial"/>
              <a:cs typeface="Arial"/>
              <a:sym typeface="Arial"/>
            </a:endParaRPr>
          </a:p>
          <a:p>
            <a:pPr indent="0" lvl="0" marL="19050" marR="471983" rtl="0" algn="l">
              <a:lnSpc>
                <a:spcPct val="99370"/>
              </a:lnSpc>
              <a:spcBef>
                <a:spcPts val="0"/>
              </a:spcBef>
              <a:spcAft>
                <a:spcPts val="0"/>
              </a:spcAft>
              <a:buClr>
                <a:srgbClr val="7C532C"/>
              </a:buClr>
              <a:buSzPts val="2400"/>
              <a:buFont typeface="Arial"/>
              <a:buNone/>
            </a:pPr>
            <a:r>
              <a:rPr b="0" i="0" lang="en-US" sz="2400" u="none" cap="none" strike="noStrike">
                <a:solidFill>
                  <a:srgbClr val="7C532C"/>
                </a:solidFill>
                <a:latin typeface="Arial"/>
                <a:ea typeface="Arial"/>
                <a:cs typeface="Arial"/>
                <a:sym typeface="Arial"/>
              </a:rPr>
              <a:t>mengambil inisiatif untuk membentuk Koperasi Ebier Suth supaya masih bisa panen dan menjual kakao sendiri untuk mempertahankan hidupnya. Pada tahun</a:t>
            </a:r>
            <a:endParaRPr b="0" i="0" sz="2400" u="none" cap="none" strike="noStrike">
              <a:solidFill>
                <a:srgbClr val="000000"/>
              </a:solidFill>
              <a:latin typeface="Arial"/>
              <a:ea typeface="Arial"/>
              <a:cs typeface="Arial"/>
              <a:sym typeface="Arial"/>
            </a:endParaRPr>
          </a:p>
          <a:p>
            <a:pPr indent="0" lvl="0" marL="19050" marR="33524" rtl="0" algn="l">
              <a:lnSpc>
                <a:spcPct val="114708"/>
              </a:lnSpc>
              <a:spcBef>
                <a:spcPts val="137"/>
              </a:spcBef>
              <a:spcAft>
                <a:spcPts val="0"/>
              </a:spcAft>
              <a:buClr>
                <a:srgbClr val="7C532C"/>
              </a:buClr>
              <a:buSzPts val="2400"/>
              <a:buFont typeface="Arial"/>
              <a:buNone/>
            </a:pPr>
            <a:r>
              <a:rPr b="0" i="0" lang="en-US" sz="2400" u="none" cap="none" strike="noStrike">
                <a:solidFill>
                  <a:srgbClr val="7C532C"/>
                </a:solidFill>
                <a:latin typeface="Arial"/>
                <a:ea typeface="Arial"/>
                <a:cs typeface="Arial"/>
                <a:sym typeface="Arial"/>
              </a:rPr>
              <a:t>2010, sebagian pohon kakao terserang</a:t>
            </a:r>
            <a:endParaRPr b="0" i="0" sz="2400" u="none" cap="none" strike="noStrike">
              <a:solidFill>
                <a:srgbClr val="000000"/>
              </a:solidFill>
              <a:latin typeface="Arial"/>
              <a:ea typeface="Arial"/>
              <a:cs typeface="Arial"/>
              <a:sym typeface="Arial"/>
            </a:endParaRPr>
          </a:p>
          <a:p>
            <a:pPr indent="0" lvl="0" marL="19050" marR="33524" rtl="0" algn="l">
              <a:lnSpc>
                <a:spcPct val="95825"/>
              </a:lnSpc>
              <a:spcBef>
                <a:spcPts val="0"/>
              </a:spcBef>
              <a:spcAft>
                <a:spcPts val="0"/>
              </a:spcAft>
              <a:buClr>
                <a:srgbClr val="7C532C"/>
              </a:buClr>
              <a:buSzPts val="2400"/>
              <a:buFont typeface="Arial"/>
              <a:buNone/>
            </a:pPr>
            <a:r>
              <a:rPr b="0" i="0" lang="en-US" sz="2400" u="none" cap="none" strike="noStrike">
                <a:solidFill>
                  <a:srgbClr val="7C532C"/>
                </a:solidFill>
                <a:latin typeface="Arial"/>
                <a:ea typeface="Arial"/>
                <a:cs typeface="Arial"/>
                <a:sym typeface="Arial"/>
              </a:rPr>
              <a:t>hama dan penyakit. Dari total luas lahan</a:t>
            </a:r>
            <a:endParaRPr b="0" i="0" sz="2400" u="none" cap="none" strike="noStrike">
              <a:solidFill>
                <a:srgbClr val="000000"/>
              </a:solidFill>
              <a:latin typeface="Arial"/>
              <a:ea typeface="Arial"/>
              <a:cs typeface="Arial"/>
              <a:sym typeface="Arial"/>
            </a:endParaRPr>
          </a:p>
          <a:p>
            <a:pPr indent="0" lvl="0" marL="19050" marR="0" rtl="0" algn="l">
              <a:lnSpc>
                <a:spcPct val="98987"/>
              </a:lnSpc>
              <a:spcBef>
                <a:spcPts val="90"/>
              </a:spcBef>
              <a:spcAft>
                <a:spcPts val="0"/>
              </a:spcAft>
              <a:buClr>
                <a:srgbClr val="7C532C"/>
              </a:buClr>
              <a:buSzPts val="2400"/>
              <a:buFont typeface="Arial"/>
              <a:buNone/>
            </a:pPr>
            <a:r>
              <a:rPr b="0" i="0" lang="en-US" sz="2400" u="none" cap="none" strike="noStrike">
                <a:solidFill>
                  <a:srgbClr val="7C532C"/>
                </a:solidFill>
                <a:latin typeface="Arial"/>
                <a:ea typeface="Arial"/>
                <a:cs typeface="Arial"/>
                <a:sym typeface="Arial"/>
              </a:rPr>
              <a:t>4,039, hanya 1,668 ha dapat dipertahankan dan masih menghasilkan biji kakao yang layak.</a:t>
            </a:r>
            <a:endParaRPr b="0" i="0" sz="2400" u="none" cap="none" strike="noStrike">
              <a:solidFill>
                <a:srgbClr val="000000"/>
              </a:solidFill>
              <a:latin typeface="Arial"/>
              <a:ea typeface="Arial"/>
              <a:cs typeface="Arial"/>
              <a:sym typeface="Arial"/>
            </a:endParaRPr>
          </a:p>
        </p:txBody>
      </p:sp>
      <p:sp>
        <p:nvSpPr>
          <p:cNvPr id="881" name="Google Shape;881;p12"/>
          <p:cNvSpPr txBox="1"/>
          <p:nvPr/>
        </p:nvSpPr>
        <p:spPr>
          <a:xfrm>
            <a:off x="8866856" y="6270680"/>
            <a:ext cx="7932114" cy="2767013"/>
          </a:xfrm>
          <a:prstGeom prst="rect">
            <a:avLst/>
          </a:prstGeom>
          <a:noFill/>
          <a:ln>
            <a:noFill/>
          </a:ln>
        </p:spPr>
        <p:txBody>
          <a:bodyPr anchorCtr="0" anchor="t" bIns="0" lIns="0" spcFirstLastPara="1" rIns="0" wrap="square" tIns="16525">
            <a:noAutofit/>
          </a:bodyPr>
          <a:lstStyle/>
          <a:p>
            <a:pPr indent="0" lvl="0" marL="19050" marR="45719" rtl="0" algn="l">
              <a:lnSpc>
                <a:spcPct val="108458"/>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kakao dan Kopi di Jember (ICCRI), untuk pengembangan</a:t>
            </a:r>
            <a:endParaRPr b="0" i="0" sz="2400" u="none" cap="none" strike="noStrike">
              <a:solidFill>
                <a:srgbClr val="000000"/>
              </a:solidFill>
              <a:latin typeface="Arial"/>
              <a:ea typeface="Arial"/>
              <a:cs typeface="Arial"/>
              <a:sym typeface="Arial"/>
            </a:endParaRPr>
          </a:p>
          <a:p>
            <a:pPr indent="0" lvl="0" marL="19050" marR="45719" rtl="0" algn="l">
              <a:lnSpc>
                <a:spcPct val="95825"/>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klon yang ada.</a:t>
            </a:r>
            <a:endParaRPr b="0" i="0" sz="2400" u="none" cap="none" strike="noStrike">
              <a:solidFill>
                <a:srgbClr val="000000"/>
              </a:solidFill>
              <a:latin typeface="Arial"/>
              <a:ea typeface="Arial"/>
              <a:cs typeface="Arial"/>
              <a:sym typeface="Arial"/>
            </a:endParaRPr>
          </a:p>
          <a:p>
            <a:pPr indent="0" lvl="0" marL="19050" marR="45719" rtl="0" algn="l">
              <a:lnSpc>
                <a:spcPct val="95825"/>
              </a:lnSpc>
              <a:spcBef>
                <a:spcPts val="12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Desain dan  pembangunan fasilitas produksi coklat skala</a:t>
            </a:r>
            <a:endParaRPr b="0" i="0" sz="2400" u="none" cap="none" strike="noStrike">
              <a:solidFill>
                <a:srgbClr val="000000"/>
              </a:solidFill>
              <a:latin typeface="Arial"/>
              <a:ea typeface="Arial"/>
              <a:cs typeface="Arial"/>
              <a:sym typeface="Arial"/>
            </a:endParaRPr>
          </a:p>
          <a:p>
            <a:pPr indent="0" lvl="0" marL="19050" marR="45719" rtl="0" algn="l">
              <a:lnSpc>
                <a:spcPct val="95825"/>
              </a:lnSpc>
              <a:spcBef>
                <a:spcPts val="12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UKM di lokasi PT. Cokran dari hulu ke hilir.</a:t>
            </a:r>
            <a:endParaRPr b="0" i="0" sz="2400" u="none" cap="none" strike="noStrike">
              <a:solidFill>
                <a:srgbClr val="000000"/>
              </a:solidFill>
              <a:latin typeface="Arial"/>
              <a:ea typeface="Arial"/>
              <a:cs typeface="Arial"/>
              <a:sym typeface="Arial"/>
            </a:endParaRPr>
          </a:p>
          <a:p>
            <a:pPr indent="0" lvl="0" marL="19050" marR="45719" rtl="0" algn="l">
              <a:lnSpc>
                <a:spcPct val="95825"/>
              </a:lnSpc>
              <a:spcBef>
                <a:spcPts val="1020"/>
              </a:spcBef>
              <a:spcAft>
                <a:spcPts val="0"/>
              </a:spcAft>
              <a:buClr>
                <a:srgbClr val="622422"/>
              </a:buClr>
              <a:buSzPts val="2400"/>
              <a:buFont typeface="Arial"/>
              <a:buNone/>
            </a:pPr>
            <a:r>
              <a:rPr b="0" i="0" lang="en-US" sz="2400" u="none" cap="none" strike="noStrike">
                <a:solidFill>
                  <a:srgbClr val="622422"/>
                </a:solidFill>
                <a:latin typeface="Arial"/>
                <a:ea typeface="Arial"/>
                <a:cs typeface="Arial"/>
                <a:sym typeface="Arial"/>
              </a:rPr>
              <a:t>Melakukan penilaian keuangan dan administrasi usaha</a:t>
            </a:r>
            <a:endParaRPr b="0" i="0" sz="2400" u="none" cap="none" strike="noStrike">
              <a:solidFill>
                <a:srgbClr val="000000"/>
              </a:solidFill>
              <a:latin typeface="Arial"/>
              <a:ea typeface="Arial"/>
              <a:cs typeface="Arial"/>
              <a:sym typeface="Arial"/>
            </a:endParaRPr>
          </a:p>
          <a:p>
            <a:pPr indent="0" lvl="0" marL="19050" marR="45719" rtl="0" algn="l">
              <a:lnSpc>
                <a:spcPct val="95825"/>
              </a:lnSpc>
              <a:spcBef>
                <a:spcPts val="120"/>
              </a:spcBef>
              <a:spcAft>
                <a:spcPts val="0"/>
              </a:spcAft>
              <a:buClr>
                <a:srgbClr val="622422"/>
              </a:buClr>
              <a:buSzPts val="2400"/>
              <a:buFont typeface="Arial"/>
              <a:buNone/>
            </a:pPr>
            <a:r>
              <a:rPr b="0" i="0" lang="en-US" sz="2400" u="none" cap="none" strike="noStrike">
                <a:solidFill>
                  <a:srgbClr val="622422"/>
                </a:solidFill>
                <a:latin typeface="Arial"/>
                <a:ea typeface="Arial"/>
                <a:cs typeface="Arial"/>
                <a:sym typeface="Arial"/>
              </a:rPr>
              <a:t>seminggu dengan tim manajemen (28 Okt - 7 Nov)</a:t>
            </a:r>
            <a:endParaRPr b="0" i="0" sz="2400" u="none" cap="none" strike="noStrike">
              <a:solidFill>
                <a:srgbClr val="000000"/>
              </a:solidFill>
              <a:latin typeface="Arial"/>
              <a:ea typeface="Arial"/>
              <a:cs typeface="Arial"/>
              <a:sym typeface="Arial"/>
            </a:endParaRPr>
          </a:p>
          <a:p>
            <a:pPr indent="0" lvl="0" marL="19050" marR="0" rtl="0" algn="l">
              <a:lnSpc>
                <a:spcPct val="95825"/>
              </a:lnSpc>
              <a:spcBef>
                <a:spcPts val="1023"/>
              </a:spcBef>
              <a:spcAft>
                <a:spcPts val="0"/>
              </a:spcAft>
              <a:buClr>
                <a:srgbClr val="622422"/>
              </a:buClr>
              <a:buSzPts val="2400"/>
              <a:buFont typeface="Arial"/>
              <a:buNone/>
            </a:pPr>
            <a:r>
              <a:rPr i="1" lang="en-US" sz="2400" u="none" cap="none" strike="noStrike">
                <a:solidFill>
                  <a:srgbClr val="622422"/>
                </a:solidFill>
                <a:latin typeface="Arial"/>
                <a:ea typeface="Arial"/>
                <a:cs typeface="Arial"/>
                <a:sym typeface="Arial"/>
              </a:rPr>
              <a:t>Meluncurkan Pengapalan biji Kakao ke</a:t>
            </a:r>
            <a:r>
              <a:rPr b="0" i="1" lang="en-US" sz="2400" u="none" cap="none" strike="noStrike">
                <a:solidFill>
                  <a:srgbClr val="622422"/>
                </a:solidFill>
                <a:latin typeface="Arial"/>
                <a:ea typeface="Arial"/>
                <a:cs typeface="Arial"/>
                <a:sym typeface="Arial"/>
              </a:rPr>
              <a:t>ring Ransiki 12 Ton</a:t>
            </a:r>
            <a:endParaRPr b="0" i="1" sz="2400" u="none" cap="none" strike="noStrike">
              <a:solidFill>
                <a:srgbClr val="000000"/>
              </a:solidFill>
              <a:latin typeface="Arial"/>
              <a:ea typeface="Arial"/>
              <a:cs typeface="Arial"/>
              <a:sym typeface="Arial"/>
            </a:endParaRPr>
          </a:p>
        </p:txBody>
      </p:sp>
      <p:sp>
        <p:nvSpPr>
          <p:cNvPr id="882" name="Google Shape;882;p12"/>
          <p:cNvSpPr txBox="1"/>
          <p:nvPr/>
        </p:nvSpPr>
        <p:spPr>
          <a:xfrm>
            <a:off x="8357235" y="7049732"/>
            <a:ext cx="190737" cy="343376"/>
          </a:xfrm>
          <a:prstGeom prst="rect">
            <a:avLst/>
          </a:prstGeom>
          <a:noFill/>
          <a:ln>
            <a:noFill/>
          </a:ln>
        </p:spPr>
        <p:txBody>
          <a:bodyPr anchorCtr="0" anchor="t" bIns="0" lIns="0" spcFirstLastPara="1" rIns="0" wrap="square" tIns="16550">
            <a:noAutofit/>
          </a:bodyPr>
          <a:lstStyle/>
          <a:p>
            <a:pPr indent="0" lvl="0" marL="19050" marR="0" rtl="0" algn="l">
              <a:lnSpc>
                <a:spcPct val="108708"/>
              </a:lnSpc>
              <a:spcBef>
                <a:spcPts val="0"/>
              </a:spcBef>
              <a:spcAft>
                <a:spcPts val="0"/>
              </a:spcAft>
              <a:buClr>
                <a:srgbClr val="663300"/>
              </a:buClr>
              <a:buSzPts val="2400"/>
              <a:buFont typeface="Arial"/>
              <a:buNone/>
            </a:pPr>
            <a:r>
              <a:rPr b="0" i="0" lang="en-US" sz="2400" u="none" cap="none" strike="noStrike">
                <a:solidFill>
                  <a:srgbClr val="663300"/>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p:txBody>
      </p:sp>
      <p:sp>
        <p:nvSpPr>
          <p:cNvPr id="883" name="Google Shape;883;p12"/>
          <p:cNvSpPr txBox="1"/>
          <p:nvPr/>
        </p:nvSpPr>
        <p:spPr>
          <a:xfrm>
            <a:off x="8357235" y="7896510"/>
            <a:ext cx="190500"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Clr>
                <a:srgbClr val="622422"/>
              </a:buClr>
              <a:buSzPts val="2400"/>
              <a:buFont typeface="Arial"/>
              <a:buNone/>
            </a:pPr>
            <a:r>
              <a:rPr b="0" i="0" lang="en-US" sz="2400" u="none" cap="none" strike="noStrike">
                <a:solidFill>
                  <a:srgbClr val="622422"/>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p:txBody>
      </p:sp>
      <p:sp>
        <p:nvSpPr>
          <p:cNvPr id="884" name="Google Shape;884;p12"/>
          <p:cNvSpPr txBox="1"/>
          <p:nvPr/>
        </p:nvSpPr>
        <p:spPr>
          <a:xfrm>
            <a:off x="8357235" y="8742711"/>
            <a:ext cx="190500"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Clr>
                <a:srgbClr val="622422"/>
              </a:buClr>
              <a:buSzPts val="2400"/>
              <a:buFont typeface="Arial"/>
              <a:buNone/>
            </a:pPr>
            <a:r>
              <a:rPr b="0" i="0" lang="en-US" sz="2400" u="none" cap="none" strike="noStrike">
                <a:solidFill>
                  <a:srgbClr val="622422"/>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p:txBody>
      </p:sp>
      <p:sp>
        <p:nvSpPr>
          <p:cNvPr id="885" name="Google Shape;885;p12"/>
          <p:cNvSpPr txBox="1"/>
          <p:nvPr/>
        </p:nvSpPr>
        <p:spPr>
          <a:xfrm>
            <a:off x="8787766" y="9108472"/>
            <a:ext cx="7949603" cy="1189196"/>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Clr>
                <a:srgbClr val="622422"/>
              </a:buClr>
              <a:buSzPts val="2400"/>
              <a:buFont typeface="Arial"/>
              <a:buNone/>
            </a:pPr>
            <a:r>
              <a:rPr b="0" i="0" lang="en-US" sz="2400" u="none" cap="none" strike="noStrike">
                <a:solidFill>
                  <a:srgbClr val="622422"/>
                </a:solidFill>
                <a:latin typeface="Arial"/>
                <a:ea typeface="Arial"/>
                <a:cs typeface="Arial"/>
                <a:sym typeface="Arial"/>
              </a:rPr>
              <a:t>/</a:t>
            </a:r>
            <a:r>
              <a:rPr b="0" i="1" lang="en-US" sz="2400" u="none" cap="none" strike="noStrike">
                <a:solidFill>
                  <a:srgbClr val="622422"/>
                </a:solidFill>
                <a:latin typeface="Arial"/>
                <a:ea typeface="Arial"/>
                <a:cs typeface="Arial"/>
                <a:sym typeface="Arial"/>
              </a:rPr>
              <a:t>1 container ke off taker di Surabaya  PT. Cargil Indonesia</a:t>
            </a:r>
            <a:r>
              <a:rPr b="0" i="0" lang="en-US" sz="2400" u="none" cap="none" strike="noStrike">
                <a:solidFill>
                  <a:srgbClr val="622422"/>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a:p>
            <a:pPr indent="0" lvl="0" marL="19050" marR="45719" rtl="0" algn="l">
              <a:lnSpc>
                <a:spcPct val="95825"/>
              </a:lnSpc>
              <a:spcBef>
                <a:spcPts val="890"/>
              </a:spcBef>
              <a:spcAft>
                <a:spcPts val="0"/>
              </a:spcAft>
              <a:buClr>
                <a:srgbClr val="622422"/>
              </a:buClr>
              <a:buSzPts val="2000"/>
              <a:buFont typeface="Arial"/>
              <a:buNone/>
            </a:pPr>
            <a:r>
              <a:rPr b="1" i="1" lang="en-US" sz="2000" u="none" cap="none" strike="noStrike">
                <a:solidFill>
                  <a:srgbClr val="622422"/>
                </a:solidFill>
                <a:latin typeface="Arial"/>
                <a:ea typeface="Arial"/>
                <a:cs typeface="Arial"/>
                <a:sym typeface="Arial"/>
              </a:rPr>
              <a:t>Pelepasan Ekspor ke Inggris sebanyak 6.000 Kg, senilai</a:t>
            </a:r>
            <a:endParaRPr b="1" i="1" sz="2000" u="none" cap="none" strike="noStrike">
              <a:solidFill>
                <a:srgbClr val="000000"/>
              </a:solidFill>
              <a:latin typeface="Arial"/>
              <a:ea typeface="Arial"/>
              <a:cs typeface="Arial"/>
              <a:sym typeface="Arial"/>
            </a:endParaRPr>
          </a:p>
          <a:p>
            <a:pPr indent="0" lvl="0" marL="19050" marR="45719" rtl="0" algn="l">
              <a:lnSpc>
                <a:spcPct val="95825"/>
              </a:lnSpc>
              <a:spcBef>
                <a:spcPts val="120"/>
              </a:spcBef>
              <a:spcAft>
                <a:spcPts val="0"/>
              </a:spcAft>
              <a:buClr>
                <a:srgbClr val="622422"/>
              </a:buClr>
              <a:buSzPts val="2000"/>
              <a:buFont typeface="Arial"/>
              <a:buNone/>
            </a:pPr>
            <a:r>
              <a:rPr b="1" i="1" lang="en-US" sz="2000" u="none" cap="none" strike="noStrike">
                <a:solidFill>
                  <a:srgbClr val="622422"/>
                </a:solidFill>
                <a:latin typeface="Arial"/>
                <a:ea typeface="Arial"/>
                <a:cs typeface="Arial"/>
                <a:sym typeface="Arial"/>
              </a:rPr>
              <a:t>Rp. 270.000.000</a:t>
            </a:r>
            <a:endParaRPr b="1" i="1" sz="2000" u="none" cap="none" strike="noStrike">
              <a:solidFill>
                <a:srgbClr val="000000"/>
              </a:solidFill>
              <a:latin typeface="Arial"/>
              <a:ea typeface="Arial"/>
              <a:cs typeface="Arial"/>
              <a:sym typeface="Arial"/>
            </a:endParaRPr>
          </a:p>
        </p:txBody>
      </p:sp>
      <p:sp>
        <p:nvSpPr>
          <p:cNvPr id="886" name="Google Shape;886;p12"/>
          <p:cNvSpPr txBox="1"/>
          <p:nvPr/>
        </p:nvSpPr>
        <p:spPr>
          <a:xfrm>
            <a:off x="8357235" y="9588145"/>
            <a:ext cx="190737" cy="343376"/>
          </a:xfrm>
          <a:prstGeom prst="rect">
            <a:avLst/>
          </a:prstGeom>
          <a:noFill/>
          <a:ln>
            <a:noFill/>
          </a:ln>
        </p:spPr>
        <p:txBody>
          <a:bodyPr anchorCtr="0" anchor="t" bIns="0" lIns="0" spcFirstLastPara="1" rIns="0" wrap="square" tIns="16550">
            <a:noAutofit/>
          </a:bodyPr>
          <a:lstStyle/>
          <a:p>
            <a:pPr indent="0" lvl="0" marL="19050" marR="0" rtl="0" algn="l">
              <a:lnSpc>
                <a:spcPct val="108708"/>
              </a:lnSpc>
              <a:spcBef>
                <a:spcPts val="0"/>
              </a:spcBef>
              <a:spcAft>
                <a:spcPts val="0"/>
              </a:spcAft>
              <a:buClr>
                <a:srgbClr val="622422"/>
              </a:buClr>
              <a:buSzPts val="2400"/>
              <a:buFont typeface="Arial"/>
              <a:buNone/>
            </a:pPr>
            <a:r>
              <a:rPr b="0" i="0" lang="en-US" sz="2400" u="none" cap="none" strike="noStrike">
                <a:solidFill>
                  <a:srgbClr val="622422"/>
                </a:solidFill>
                <a:latin typeface="Arial"/>
                <a:ea typeface="Arial"/>
                <a:cs typeface="Arial"/>
                <a:sym typeface="Arial"/>
              </a:rPr>
              <a:t>•</a:t>
            </a:r>
            <a:endParaRPr b="0" i="0" sz="2400" u="none" cap="none" strike="noStrike">
              <a:solidFill>
                <a:srgbClr val="000000"/>
              </a:solidFill>
              <a:latin typeface="Arial"/>
              <a:ea typeface="Arial"/>
              <a:cs typeface="Arial"/>
              <a:sym typeface="Arial"/>
            </a:endParaRPr>
          </a:p>
        </p:txBody>
      </p:sp>
      <p:sp>
        <p:nvSpPr>
          <p:cNvPr id="887" name="Google Shape;887;p12"/>
          <p:cNvSpPr txBox="1"/>
          <p:nvPr/>
        </p:nvSpPr>
        <p:spPr>
          <a:xfrm>
            <a:off x="15758161" y="2975611"/>
            <a:ext cx="1450190" cy="1237868"/>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p:txBody>
      </p:sp>
      <p:sp>
        <p:nvSpPr>
          <p:cNvPr id="888" name="Google Shape;888;p12"/>
          <p:cNvSpPr txBox="1"/>
          <p:nvPr/>
        </p:nvSpPr>
        <p:spPr>
          <a:xfrm>
            <a:off x="16549307" y="8873490"/>
            <a:ext cx="713658" cy="2286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2" name="Shape 892"/>
        <p:cNvGrpSpPr/>
        <p:nvPr/>
      </p:nvGrpSpPr>
      <p:grpSpPr>
        <a:xfrm>
          <a:off x="0" y="0"/>
          <a:ext cx="0" cy="0"/>
          <a:chOff x="0" y="0"/>
          <a:chExt cx="0" cy="0"/>
        </a:xfrm>
      </p:grpSpPr>
      <p:sp>
        <p:nvSpPr>
          <p:cNvPr id="893" name="Google Shape;893;p13"/>
          <p:cNvSpPr txBox="1"/>
          <p:nvPr/>
        </p:nvSpPr>
        <p:spPr>
          <a:xfrm>
            <a:off x="8844915" y="156211"/>
            <a:ext cx="4315206" cy="1185290"/>
          </a:xfrm>
          <a:prstGeom prst="rect">
            <a:avLst/>
          </a:prstGeom>
          <a:noFill/>
          <a:ln>
            <a:noFill/>
          </a:ln>
        </p:spPr>
        <p:txBody>
          <a:bodyPr anchorCtr="0" anchor="t" bIns="0" lIns="0" spcFirstLastPara="1" rIns="0" wrap="square" tIns="9250">
            <a:noAutofit/>
          </a:bodyPr>
          <a:lstStyle/>
          <a:p>
            <a:pPr indent="0" lvl="0" marL="0" marR="0" rtl="0" algn="l">
              <a:lnSpc>
                <a:spcPct val="100000"/>
              </a:lnSpc>
              <a:spcBef>
                <a:spcPts val="0"/>
              </a:spcBef>
              <a:spcAft>
                <a:spcPts val="0"/>
              </a:spcAft>
              <a:buClr>
                <a:schemeClr val="dk1"/>
              </a:buClr>
              <a:buSzPts val="1425"/>
              <a:buFont typeface="Calibri"/>
              <a:buNone/>
            </a:pPr>
            <a:r>
              <a:t/>
            </a:r>
            <a:endParaRPr b="0" i="0" sz="142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77923B"/>
              </a:buClr>
              <a:buSzPts val="4200"/>
              <a:buFont typeface="Arial"/>
              <a:buNone/>
            </a:pPr>
            <a:r>
              <a:rPr b="1" i="0" lang="en-US" sz="4200" u="none" cap="none" strike="noStrike">
                <a:solidFill>
                  <a:srgbClr val="77923B"/>
                </a:solidFill>
                <a:latin typeface="Arial"/>
                <a:ea typeface="Arial"/>
                <a:cs typeface="Arial"/>
                <a:sym typeface="Arial"/>
              </a:rPr>
              <a:t>Hasil</a:t>
            </a:r>
            <a:endParaRPr b="0" i="0" sz="4200" u="none" cap="none" strike="noStrike">
              <a:solidFill>
                <a:srgbClr val="000000"/>
              </a:solidFill>
              <a:latin typeface="Arial"/>
              <a:ea typeface="Arial"/>
              <a:cs typeface="Arial"/>
              <a:sym typeface="Arial"/>
            </a:endParaRPr>
          </a:p>
        </p:txBody>
      </p:sp>
      <p:sp>
        <p:nvSpPr>
          <p:cNvPr id="894" name="Google Shape;894;p13"/>
          <p:cNvSpPr txBox="1"/>
          <p:nvPr/>
        </p:nvSpPr>
        <p:spPr>
          <a:xfrm>
            <a:off x="12341618" y="156211"/>
            <a:ext cx="2140572" cy="1185290"/>
          </a:xfrm>
          <a:prstGeom prst="rect">
            <a:avLst/>
          </a:prstGeom>
          <a:noFill/>
          <a:ln>
            <a:noFill/>
          </a:ln>
        </p:spPr>
        <p:txBody>
          <a:bodyPr anchorCtr="0" anchor="t" bIns="0" lIns="0" spcFirstLastPara="1" rIns="0" wrap="square" tIns="9250">
            <a:noAutofit/>
          </a:bodyPr>
          <a:lstStyle/>
          <a:p>
            <a:pPr indent="0" lvl="0" marL="0" marR="0" rtl="0" algn="l">
              <a:lnSpc>
                <a:spcPct val="100000"/>
              </a:lnSpc>
              <a:spcBef>
                <a:spcPts val="0"/>
              </a:spcBef>
              <a:spcAft>
                <a:spcPts val="0"/>
              </a:spcAft>
              <a:buClr>
                <a:schemeClr val="dk1"/>
              </a:buClr>
              <a:buSzPts val="1425"/>
              <a:buFont typeface="Calibri"/>
              <a:buNone/>
            </a:pPr>
            <a:r>
              <a:t/>
            </a:r>
            <a:endParaRPr b="0" i="0" sz="142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77923B"/>
              </a:buClr>
              <a:buSzPts val="4200"/>
              <a:buFont typeface="Arial"/>
              <a:buNone/>
            </a:pPr>
            <a:r>
              <a:rPr b="1" i="0" lang="en-US" sz="4200" u="none" cap="none" strike="noStrike">
                <a:solidFill>
                  <a:srgbClr val="77923B"/>
                </a:solidFill>
                <a:latin typeface="Arial"/>
                <a:ea typeface="Arial"/>
                <a:cs typeface="Arial"/>
                <a:sym typeface="Arial"/>
              </a:rPr>
              <a:t>si</a:t>
            </a:r>
            <a:endParaRPr b="0" i="0" sz="4200" u="none" cap="none" strike="noStrike">
              <a:solidFill>
                <a:srgbClr val="000000"/>
              </a:solidFill>
              <a:latin typeface="Arial"/>
              <a:ea typeface="Arial"/>
              <a:cs typeface="Arial"/>
              <a:sym typeface="Arial"/>
            </a:endParaRPr>
          </a:p>
        </p:txBody>
      </p:sp>
      <p:sp>
        <p:nvSpPr>
          <p:cNvPr id="895" name="Google Shape;895;p13"/>
          <p:cNvSpPr txBox="1"/>
          <p:nvPr/>
        </p:nvSpPr>
        <p:spPr>
          <a:xfrm>
            <a:off x="10190026" y="815341"/>
            <a:ext cx="2711015" cy="1025270"/>
          </a:xfrm>
          <a:prstGeom prst="rect">
            <a:avLst/>
          </a:prstGeom>
          <a:noFill/>
          <a:ln>
            <a:noFill/>
          </a:ln>
        </p:spPr>
        <p:txBody>
          <a:bodyPr anchorCtr="0" anchor="t" bIns="0" lIns="0" spcFirstLastPara="1" rIns="0" wrap="square" tIns="8325">
            <a:noAutofit/>
          </a:bodyPr>
          <a:lstStyle/>
          <a:p>
            <a:pPr indent="0" lvl="0" marL="0" marR="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77923B"/>
              </a:buClr>
              <a:buSzPts val="3600"/>
              <a:buFont typeface="Arial"/>
              <a:buNone/>
            </a:pPr>
            <a:r>
              <a:rPr b="1" i="0" lang="en-US" sz="3600" u="none" cap="none" strike="noStrike">
                <a:solidFill>
                  <a:srgbClr val="77923B"/>
                </a:solidFill>
                <a:latin typeface="Arial"/>
                <a:ea typeface="Arial"/>
                <a:cs typeface="Arial"/>
                <a:sym typeface="Arial"/>
              </a:rPr>
              <a:t>atif</a:t>
            </a:r>
            <a:endParaRPr b="0" i="0" sz="3600" u="none" cap="none" strike="noStrike">
              <a:solidFill>
                <a:srgbClr val="000000"/>
              </a:solidFill>
              <a:latin typeface="Arial"/>
              <a:ea typeface="Arial"/>
              <a:cs typeface="Arial"/>
              <a:sym typeface="Arial"/>
            </a:endParaRPr>
          </a:p>
        </p:txBody>
      </p:sp>
      <p:sp>
        <p:nvSpPr>
          <p:cNvPr id="896" name="Google Shape;896;p13"/>
          <p:cNvSpPr txBox="1"/>
          <p:nvPr/>
        </p:nvSpPr>
        <p:spPr>
          <a:xfrm>
            <a:off x="11512066" y="815341"/>
            <a:ext cx="3629255" cy="1025270"/>
          </a:xfrm>
          <a:prstGeom prst="rect">
            <a:avLst/>
          </a:prstGeom>
          <a:noFill/>
          <a:ln>
            <a:noFill/>
          </a:ln>
        </p:spPr>
        <p:txBody>
          <a:bodyPr anchorCtr="0" anchor="t" bIns="0" lIns="0" spcFirstLastPara="1" rIns="0" wrap="square" tIns="8325">
            <a:noAutofit/>
          </a:bodyPr>
          <a:lstStyle/>
          <a:p>
            <a:pPr indent="0" lvl="0" marL="0" marR="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77923B"/>
              </a:buClr>
              <a:buSzPts val="3600"/>
              <a:buFont typeface="Arial"/>
              <a:buNone/>
            </a:pPr>
            <a:r>
              <a:rPr b="1" i="0" lang="en-US" sz="3600" u="none" cap="none" strike="noStrike">
                <a:solidFill>
                  <a:srgbClr val="77923B"/>
                </a:solidFill>
                <a:latin typeface="Arial"/>
                <a:ea typeface="Arial"/>
                <a:cs typeface="Arial"/>
                <a:sym typeface="Arial"/>
              </a:rPr>
              <a:t>mpai</a:t>
            </a:r>
            <a:endParaRPr b="0" i="0" sz="3600" u="none" cap="none" strike="noStrike">
              <a:solidFill>
                <a:srgbClr val="000000"/>
              </a:solidFill>
              <a:latin typeface="Arial"/>
              <a:ea typeface="Arial"/>
              <a:cs typeface="Arial"/>
              <a:sym typeface="Arial"/>
            </a:endParaRPr>
          </a:p>
        </p:txBody>
      </p:sp>
      <p:sp>
        <p:nvSpPr>
          <p:cNvPr id="897" name="Google Shape;897;p13"/>
          <p:cNvSpPr txBox="1"/>
          <p:nvPr/>
        </p:nvSpPr>
        <p:spPr>
          <a:xfrm>
            <a:off x="3434716" y="2164081"/>
            <a:ext cx="3503675" cy="1185290"/>
          </a:xfrm>
          <a:prstGeom prst="rect">
            <a:avLst/>
          </a:prstGeom>
          <a:noFill/>
          <a:ln>
            <a:noFill/>
          </a:ln>
        </p:spPr>
        <p:txBody>
          <a:bodyPr anchorCtr="0" anchor="t" bIns="0" lIns="0" spcFirstLastPara="1" rIns="0" wrap="square" tIns="257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77923B"/>
              </a:buClr>
              <a:buSzPts val="4200"/>
              <a:buFont typeface="Arial"/>
              <a:buNone/>
            </a:pPr>
            <a:r>
              <a:rPr b="1" i="0" lang="en-US" sz="4200" u="none" cap="none" strike="noStrike">
                <a:solidFill>
                  <a:srgbClr val="77923B"/>
                </a:solidFill>
                <a:latin typeface="Arial"/>
                <a:ea typeface="Arial"/>
                <a:cs typeface="Arial"/>
                <a:sym typeface="Arial"/>
              </a:rPr>
              <a:t>m</a:t>
            </a:r>
            <a:endParaRPr b="0" i="0" sz="4200" u="none" cap="none" strike="noStrike">
              <a:solidFill>
                <a:srgbClr val="000000"/>
              </a:solidFill>
              <a:latin typeface="Arial"/>
              <a:ea typeface="Arial"/>
              <a:cs typeface="Arial"/>
              <a:sym typeface="Arial"/>
            </a:endParaRPr>
          </a:p>
        </p:txBody>
      </p:sp>
      <p:sp>
        <p:nvSpPr>
          <p:cNvPr id="898" name="Google Shape;898;p13"/>
          <p:cNvSpPr txBox="1"/>
          <p:nvPr/>
        </p:nvSpPr>
        <p:spPr>
          <a:xfrm>
            <a:off x="6120022" y="2164081"/>
            <a:ext cx="2144249" cy="1185290"/>
          </a:xfrm>
          <a:prstGeom prst="rect">
            <a:avLst/>
          </a:prstGeom>
          <a:noFill/>
          <a:ln>
            <a:noFill/>
          </a:ln>
        </p:spPr>
        <p:txBody>
          <a:bodyPr anchorCtr="0" anchor="t" bIns="0" lIns="0" spcFirstLastPara="1" rIns="0" wrap="square" tIns="257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77923B"/>
              </a:buClr>
              <a:buSzPts val="4200"/>
              <a:buFont typeface="Arial"/>
              <a:buNone/>
            </a:pPr>
            <a:r>
              <a:rPr b="1" i="0" lang="en-US" sz="4200" u="none" cap="none" strike="noStrike">
                <a:solidFill>
                  <a:srgbClr val="77923B"/>
                </a:solidFill>
                <a:latin typeface="Arial"/>
                <a:ea typeface="Arial"/>
                <a:cs typeface="Arial"/>
                <a:sym typeface="Arial"/>
              </a:rPr>
              <a:t>si</a:t>
            </a:r>
            <a:endParaRPr b="0" i="0" sz="4200" u="none" cap="none" strike="noStrike">
              <a:solidFill>
                <a:srgbClr val="000000"/>
              </a:solidFill>
              <a:latin typeface="Arial"/>
              <a:ea typeface="Arial"/>
              <a:cs typeface="Arial"/>
              <a:sym typeface="Arial"/>
            </a:endParaRPr>
          </a:p>
        </p:txBody>
      </p:sp>
      <p:sp>
        <p:nvSpPr>
          <p:cNvPr id="899" name="Google Shape;899;p13"/>
          <p:cNvSpPr/>
          <p:nvPr/>
        </p:nvSpPr>
        <p:spPr>
          <a:xfrm>
            <a:off x="0" y="0"/>
            <a:ext cx="18288000" cy="10286997"/>
          </a:xfrm>
          <a:custGeom>
            <a:rect b="b" l="l" r="r" t="t"/>
            <a:pathLst>
              <a:path extrusionOk="0" h="6857998" w="12192000">
                <a:moveTo>
                  <a:pt x="12192000" y="6857998"/>
                </a:moveTo>
                <a:lnTo>
                  <a:pt x="12192000" y="0"/>
                </a:lnTo>
                <a:lnTo>
                  <a:pt x="0" y="0"/>
                </a:lnTo>
                <a:lnTo>
                  <a:pt x="0" y="6857998"/>
                </a:lnTo>
                <a:lnTo>
                  <a:pt x="12192000" y="6857998"/>
                </a:lnTo>
                <a:close/>
              </a:path>
            </a:pathLst>
          </a:custGeom>
          <a:solidFill>
            <a:srgbClr val="FBF3E9"/>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00" name="Google Shape;900;p13"/>
          <p:cNvSpPr/>
          <p:nvPr/>
        </p:nvSpPr>
        <p:spPr>
          <a:xfrm>
            <a:off x="11430" y="0"/>
            <a:ext cx="1653540" cy="37338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01" name="Google Shape;901;p13"/>
          <p:cNvSpPr/>
          <p:nvPr/>
        </p:nvSpPr>
        <p:spPr>
          <a:xfrm>
            <a:off x="0" y="140969"/>
            <a:ext cx="7456170" cy="8763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02" name="Google Shape;902;p13"/>
          <p:cNvSpPr/>
          <p:nvPr/>
        </p:nvSpPr>
        <p:spPr>
          <a:xfrm>
            <a:off x="0" y="186689"/>
            <a:ext cx="7410450" cy="700278"/>
          </a:xfrm>
          <a:custGeom>
            <a:rect b="b" l="l" r="r" t="t"/>
            <a:pathLst>
              <a:path extrusionOk="0" h="466852" w="4940300">
                <a:moveTo>
                  <a:pt x="4862449" y="0"/>
                </a:moveTo>
                <a:lnTo>
                  <a:pt x="0" y="0"/>
                </a:lnTo>
                <a:lnTo>
                  <a:pt x="0" y="466852"/>
                </a:lnTo>
                <a:lnTo>
                  <a:pt x="4862449" y="466852"/>
                </a:lnTo>
                <a:lnTo>
                  <a:pt x="4892802" y="460629"/>
                </a:lnTo>
                <a:lnTo>
                  <a:pt x="4917567" y="443992"/>
                </a:lnTo>
                <a:lnTo>
                  <a:pt x="4934204" y="419227"/>
                </a:lnTo>
                <a:lnTo>
                  <a:pt x="4940300" y="389001"/>
                </a:lnTo>
                <a:lnTo>
                  <a:pt x="4940300" y="77850"/>
                </a:lnTo>
                <a:lnTo>
                  <a:pt x="4934204" y="47498"/>
                </a:lnTo>
                <a:lnTo>
                  <a:pt x="4917567" y="22733"/>
                </a:lnTo>
                <a:lnTo>
                  <a:pt x="4892802" y="6096"/>
                </a:lnTo>
                <a:lnTo>
                  <a:pt x="4862449" y="0"/>
                </a:lnTo>
                <a:close/>
              </a:path>
            </a:pathLst>
          </a:custGeom>
          <a:solidFill>
            <a:srgbClr val="53823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03" name="Google Shape;903;p13"/>
          <p:cNvSpPr/>
          <p:nvPr/>
        </p:nvSpPr>
        <p:spPr>
          <a:xfrm>
            <a:off x="1348740" y="2164081"/>
            <a:ext cx="2930271" cy="118529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04" name="Google Shape;904;p13"/>
          <p:cNvSpPr/>
          <p:nvPr/>
        </p:nvSpPr>
        <p:spPr>
          <a:xfrm>
            <a:off x="3714750" y="2164081"/>
            <a:ext cx="3223641" cy="1185290"/>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05" name="Google Shape;905;p13"/>
          <p:cNvSpPr/>
          <p:nvPr/>
        </p:nvSpPr>
        <p:spPr>
          <a:xfrm>
            <a:off x="6374130" y="2164081"/>
            <a:ext cx="1890141" cy="118529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06" name="Google Shape;906;p13"/>
          <p:cNvSpPr/>
          <p:nvPr/>
        </p:nvSpPr>
        <p:spPr>
          <a:xfrm>
            <a:off x="16162020" y="6739890"/>
            <a:ext cx="0" cy="1977351"/>
          </a:xfrm>
          <a:custGeom>
            <a:rect b="b" l="l" r="r" t="t"/>
            <a:pathLst>
              <a:path extrusionOk="0" h="1318234" w="120000">
                <a:moveTo>
                  <a:pt x="0" y="1318234"/>
                </a:moveTo>
                <a:lnTo>
                  <a:pt x="0" y="0"/>
                </a:lnTo>
              </a:path>
            </a:pathLst>
          </a:custGeom>
          <a:noFill/>
          <a:ln cap="flat" cmpd="sng" w="190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07" name="Google Shape;907;p13"/>
          <p:cNvSpPr/>
          <p:nvPr/>
        </p:nvSpPr>
        <p:spPr>
          <a:xfrm>
            <a:off x="16059341" y="4933187"/>
            <a:ext cx="33908" cy="43815"/>
          </a:xfrm>
          <a:custGeom>
            <a:rect b="b" l="l" r="r" t="t"/>
            <a:pathLst>
              <a:path extrusionOk="0" h="29210" w="22605">
                <a:moveTo>
                  <a:pt x="22225" y="0"/>
                </a:moveTo>
                <a:lnTo>
                  <a:pt x="0" y="381"/>
                </a:lnTo>
                <a:lnTo>
                  <a:pt x="253" y="29210"/>
                </a:lnTo>
                <a:lnTo>
                  <a:pt x="22605"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08" name="Google Shape;908;p13"/>
          <p:cNvSpPr/>
          <p:nvPr/>
        </p:nvSpPr>
        <p:spPr>
          <a:xfrm>
            <a:off x="15992666" y="4934331"/>
            <a:ext cx="33717" cy="43815"/>
          </a:xfrm>
          <a:custGeom>
            <a:rect b="b" l="l" r="r" t="t"/>
            <a:pathLst>
              <a:path extrusionOk="0" h="29210" w="22478">
                <a:moveTo>
                  <a:pt x="22225" y="0"/>
                </a:moveTo>
                <a:lnTo>
                  <a:pt x="0" y="381"/>
                </a:lnTo>
                <a:lnTo>
                  <a:pt x="253" y="29210"/>
                </a:lnTo>
                <a:lnTo>
                  <a:pt x="22478"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09" name="Google Shape;909;p13"/>
          <p:cNvSpPr/>
          <p:nvPr/>
        </p:nvSpPr>
        <p:spPr>
          <a:xfrm>
            <a:off x="15925991" y="4935474"/>
            <a:ext cx="33717" cy="43815"/>
          </a:xfrm>
          <a:custGeom>
            <a:rect b="b" l="l" r="r" t="t"/>
            <a:pathLst>
              <a:path extrusionOk="0" h="29210" w="22478">
                <a:moveTo>
                  <a:pt x="22225" y="0"/>
                </a:moveTo>
                <a:lnTo>
                  <a:pt x="0" y="381"/>
                </a:lnTo>
                <a:lnTo>
                  <a:pt x="253" y="29210"/>
                </a:lnTo>
                <a:lnTo>
                  <a:pt x="22478"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10" name="Google Shape;910;p13"/>
          <p:cNvSpPr/>
          <p:nvPr/>
        </p:nvSpPr>
        <p:spPr>
          <a:xfrm>
            <a:off x="15859316" y="4936807"/>
            <a:ext cx="33717" cy="43625"/>
          </a:xfrm>
          <a:custGeom>
            <a:rect b="b" l="l" r="r" t="t"/>
            <a:pathLst>
              <a:path extrusionOk="0" h="29083" w="22478">
                <a:moveTo>
                  <a:pt x="22225" y="0"/>
                </a:moveTo>
                <a:lnTo>
                  <a:pt x="0" y="381"/>
                </a:lnTo>
                <a:lnTo>
                  <a:pt x="253" y="29083"/>
                </a:lnTo>
                <a:lnTo>
                  <a:pt x="22478" y="28702"/>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11" name="Google Shape;911;p13"/>
          <p:cNvSpPr/>
          <p:nvPr/>
        </p:nvSpPr>
        <p:spPr>
          <a:xfrm>
            <a:off x="15792641" y="4937950"/>
            <a:ext cx="33717" cy="43625"/>
          </a:xfrm>
          <a:custGeom>
            <a:rect b="b" l="l" r="r" t="t"/>
            <a:pathLst>
              <a:path extrusionOk="0" h="29083" w="22478">
                <a:moveTo>
                  <a:pt x="22225" y="0"/>
                </a:moveTo>
                <a:lnTo>
                  <a:pt x="0" y="381"/>
                </a:lnTo>
                <a:lnTo>
                  <a:pt x="253" y="29083"/>
                </a:lnTo>
                <a:lnTo>
                  <a:pt x="22478" y="28702"/>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12" name="Google Shape;912;p13"/>
          <p:cNvSpPr/>
          <p:nvPr/>
        </p:nvSpPr>
        <p:spPr>
          <a:xfrm>
            <a:off x="15725966" y="4939094"/>
            <a:ext cx="33717" cy="43815"/>
          </a:xfrm>
          <a:custGeom>
            <a:rect b="b" l="l" r="r" t="t"/>
            <a:pathLst>
              <a:path extrusionOk="0" h="29210" w="22478">
                <a:moveTo>
                  <a:pt x="22225" y="0"/>
                </a:moveTo>
                <a:lnTo>
                  <a:pt x="0" y="381"/>
                </a:lnTo>
                <a:lnTo>
                  <a:pt x="253" y="29210"/>
                </a:lnTo>
                <a:lnTo>
                  <a:pt x="22478"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13" name="Google Shape;913;p13"/>
          <p:cNvSpPr/>
          <p:nvPr/>
        </p:nvSpPr>
        <p:spPr>
          <a:xfrm>
            <a:off x="15659291" y="4940237"/>
            <a:ext cx="33717" cy="43815"/>
          </a:xfrm>
          <a:custGeom>
            <a:rect b="b" l="l" r="r" t="t"/>
            <a:pathLst>
              <a:path extrusionOk="0" h="29210" w="22478">
                <a:moveTo>
                  <a:pt x="22225" y="0"/>
                </a:moveTo>
                <a:lnTo>
                  <a:pt x="0" y="381"/>
                </a:lnTo>
                <a:lnTo>
                  <a:pt x="253" y="29210"/>
                </a:lnTo>
                <a:lnTo>
                  <a:pt x="22478"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14" name="Google Shape;914;p13"/>
          <p:cNvSpPr/>
          <p:nvPr/>
        </p:nvSpPr>
        <p:spPr>
          <a:xfrm>
            <a:off x="15592426" y="4941380"/>
            <a:ext cx="33908" cy="43815"/>
          </a:xfrm>
          <a:custGeom>
            <a:rect b="b" l="l" r="r" t="t"/>
            <a:pathLst>
              <a:path extrusionOk="0" h="29210" w="22605">
                <a:moveTo>
                  <a:pt x="22225" y="0"/>
                </a:moveTo>
                <a:lnTo>
                  <a:pt x="0" y="381"/>
                </a:lnTo>
                <a:lnTo>
                  <a:pt x="380" y="29210"/>
                </a:lnTo>
                <a:lnTo>
                  <a:pt x="22605"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15" name="Google Shape;915;p13"/>
          <p:cNvSpPr/>
          <p:nvPr/>
        </p:nvSpPr>
        <p:spPr>
          <a:xfrm>
            <a:off x="15525751" y="4942712"/>
            <a:ext cx="33908" cy="43625"/>
          </a:xfrm>
          <a:custGeom>
            <a:rect b="b" l="l" r="r" t="t"/>
            <a:pathLst>
              <a:path extrusionOk="0" h="29083" w="22605">
                <a:moveTo>
                  <a:pt x="22225" y="0"/>
                </a:moveTo>
                <a:lnTo>
                  <a:pt x="0" y="381"/>
                </a:lnTo>
                <a:lnTo>
                  <a:pt x="380" y="29083"/>
                </a:lnTo>
                <a:lnTo>
                  <a:pt x="22605" y="28702"/>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16" name="Google Shape;916;p13"/>
          <p:cNvSpPr/>
          <p:nvPr/>
        </p:nvSpPr>
        <p:spPr>
          <a:xfrm>
            <a:off x="15459076" y="4943856"/>
            <a:ext cx="33908" cy="43815"/>
          </a:xfrm>
          <a:custGeom>
            <a:rect b="b" l="l" r="r" t="t"/>
            <a:pathLst>
              <a:path extrusionOk="0" h="29210" w="22605">
                <a:moveTo>
                  <a:pt x="22225" y="0"/>
                </a:moveTo>
                <a:lnTo>
                  <a:pt x="0" y="381"/>
                </a:lnTo>
                <a:lnTo>
                  <a:pt x="380" y="29210"/>
                </a:lnTo>
                <a:lnTo>
                  <a:pt x="22605" y="28701"/>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17" name="Google Shape;917;p13"/>
          <p:cNvSpPr/>
          <p:nvPr/>
        </p:nvSpPr>
        <p:spPr>
          <a:xfrm>
            <a:off x="15392401" y="4944999"/>
            <a:ext cx="33908" cy="43815"/>
          </a:xfrm>
          <a:custGeom>
            <a:rect b="b" l="l" r="r" t="t"/>
            <a:pathLst>
              <a:path extrusionOk="0" h="29210" w="22605">
                <a:moveTo>
                  <a:pt x="22225" y="0"/>
                </a:moveTo>
                <a:lnTo>
                  <a:pt x="0" y="381"/>
                </a:lnTo>
                <a:lnTo>
                  <a:pt x="380" y="29210"/>
                </a:lnTo>
                <a:lnTo>
                  <a:pt x="22605"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18" name="Google Shape;918;p13"/>
          <p:cNvSpPr/>
          <p:nvPr/>
        </p:nvSpPr>
        <p:spPr>
          <a:xfrm>
            <a:off x="15325726" y="4946142"/>
            <a:ext cx="33908" cy="43815"/>
          </a:xfrm>
          <a:custGeom>
            <a:rect b="b" l="l" r="r" t="t"/>
            <a:pathLst>
              <a:path extrusionOk="0" h="29210" w="22605">
                <a:moveTo>
                  <a:pt x="22225" y="0"/>
                </a:moveTo>
                <a:lnTo>
                  <a:pt x="0" y="381"/>
                </a:lnTo>
                <a:lnTo>
                  <a:pt x="253" y="29210"/>
                </a:lnTo>
                <a:lnTo>
                  <a:pt x="22605"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19" name="Google Shape;919;p13"/>
          <p:cNvSpPr/>
          <p:nvPr/>
        </p:nvSpPr>
        <p:spPr>
          <a:xfrm>
            <a:off x="15259050" y="4947285"/>
            <a:ext cx="33717" cy="43815"/>
          </a:xfrm>
          <a:custGeom>
            <a:rect b="b" l="l" r="r" t="t"/>
            <a:pathLst>
              <a:path extrusionOk="0" h="29210" w="22478">
                <a:moveTo>
                  <a:pt x="22225" y="0"/>
                </a:moveTo>
                <a:lnTo>
                  <a:pt x="0" y="508"/>
                </a:lnTo>
                <a:lnTo>
                  <a:pt x="253" y="29210"/>
                </a:lnTo>
                <a:lnTo>
                  <a:pt x="22478"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20" name="Google Shape;920;p13"/>
          <p:cNvSpPr/>
          <p:nvPr/>
        </p:nvSpPr>
        <p:spPr>
          <a:xfrm>
            <a:off x="15192375" y="4948619"/>
            <a:ext cx="33717" cy="43625"/>
          </a:xfrm>
          <a:custGeom>
            <a:rect b="b" l="l" r="r" t="t"/>
            <a:pathLst>
              <a:path extrusionOk="0" h="29083" w="22478">
                <a:moveTo>
                  <a:pt x="22225" y="0"/>
                </a:moveTo>
                <a:lnTo>
                  <a:pt x="0" y="381"/>
                </a:lnTo>
                <a:lnTo>
                  <a:pt x="253" y="29083"/>
                </a:lnTo>
                <a:lnTo>
                  <a:pt x="22478" y="28701"/>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21" name="Google Shape;921;p13"/>
          <p:cNvSpPr/>
          <p:nvPr/>
        </p:nvSpPr>
        <p:spPr>
          <a:xfrm>
            <a:off x="15125700" y="4949762"/>
            <a:ext cx="33717" cy="43815"/>
          </a:xfrm>
          <a:custGeom>
            <a:rect b="b" l="l" r="r" t="t"/>
            <a:pathLst>
              <a:path extrusionOk="0" h="29210" w="22478">
                <a:moveTo>
                  <a:pt x="22225" y="0"/>
                </a:moveTo>
                <a:lnTo>
                  <a:pt x="0" y="381"/>
                </a:lnTo>
                <a:lnTo>
                  <a:pt x="253" y="29210"/>
                </a:lnTo>
                <a:lnTo>
                  <a:pt x="22478"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22" name="Google Shape;922;p13"/>
          <p:cNvSpPr/>
          <p:nvPr/>
        </p:nvSpPr>
        <p:spPr>
          <a:xfrm>
            <a:off x="15059025" y="4950905"/>
            <a:ext cx="33717" cy="43815"/>
          </a:xfrm>
          <a:custGeom>
            <a:rect b="b" l="l" r="r" t="t"/>
            <a:pathLst>
              <a:path extrusionOk="0" h="29210" w="22478">
                <a:moveTo>
                  <a:pt x="22225" y="0"/>
                </a:moveTo>
                <a:lnTo>
                  <a:pt x="0" y="381"/>
                </a:lnTo>
                <a:lnTo>
                  <a:pt x="253" y="29210"/>
                </a:lnTo>
                <a:lnTo>
                  <a:pt x="22478"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23" name="Google Shape;923;p13"/>
          <p:cNvSpPr/>
          <p:nvPr/>
        </p:nvSpPr>
        <p:spPr>
          <a:xfrm>
            <a:off x="14992350" y="4952048"/>
            <a:ext cx="33717" cy="43815"/>
          </a:xfrm>
          <a:custGeom>
            <a:rect b="b" l="l" r="r" t="t"/>
            <a:pathLst>
              <a:path extrusionOk="0" h="29210" w="22478">
                <a:moveTo>
                  <a:pt x="22225" y="0"/>
                </a:moveTo>
                <a:lnTo>
                  <a:pt x="0" y="381"/>
                </a:lnTo>
                <a:lnTo>
                  <a:pt x="253" y="29210"/>
                </a:lnTo>
                <a:lnTo>
                  <a:pt x="22478"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24" name="Google Shape;924;p13"/>
          <p:cNvSpPr/>
          <p:nvPr/>
        </p:nvSpPr>
        <p:spPr>
          <a:xfrm>
            <a:off x="14925675" y="4953191"/>
            <a:ext cx="33717" cy="43815"/>
          </a:xfrm>
          <a:custGeom>
            <a:rect b="b" l="l" r="r" t="t"/>
            <a:pathLst>
              <a:path extrusionOk="0" h="29210" w="22478">
                <a:moveTo>
                  <a:pt x="22225" y="0"/>
                </a:moveTo>
                <a:lnTo>
                  <a:pt x="0" y="508"/>
                </a:lnTo>
                <a:lnTo>
                  <a:pt x="253" y="29210"/>
                </a:lnTo>
                <a:lnTo>
                  <a:pt x="22478" y="28828"/>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25" name="Google Shape;925;p13"/>
          <p:cNvSpPr/>
          <p:nvPr/>
        </p:nvSpPr>
        <p:spPr>
          <a:xfrm>
            <a:off x="14858810" y="4954525"/>
            <a:ext cx="33908" cy="43625"/>
          </a:xfrm>
          <a:custGeom>
            <a:rect b="b" l="l" r="r" t="t"/>
            <a:pathLst>
              <a:path extrusionOk="0" h="29083" w="22605">
                <a:moveTo>
                  <a:pt x="22351" y="0"/>
                </a:moveTo>
                <a:lnTo>
                  <a:pt x="0" y="381"/>
                </a:lnTo>
                <a:lnTo>
                  <a:pt x="380" y="29083"/>
                </a:lnTo>
                <a:lnTo>
                  <a:pt x="22605" y="28701"/>
                </a:lnTo>
                <a:lnTo>
                  <a:pt x="22351"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26" name="Google Shape;926;p13"/>
          <p:cNvSpPr/>
          <p:nvPr/>
        </p:nvSpPr>
        <p:spPr>
          <a:xfrm>
            <a:off x="14792135" y="4955667"/>
            <a:ext cx="33908" cy="43815"/>
          </a:xfrm>
          <a:custGeom>
            <a:rect b="b" l="l" r="r" t="t"/>
            <a:pathLst>
              <a:path extrusionOk="0" h="29210" w="22605">
                <a:moveTo>
                  <a:pt x="22225" y="0"/>
                </a:moveTo>
                <a:lnTo>
                  <a:pt x="0" y="381"/>
                </a:lnTo>
                <a:lnTo>
                  <a:pt x="380" y="29210"/>
                </a:lnTo>
                <a:lnTo>
                  <a:pt x="22605"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27" name="Google Shape;927;p13"/>
          <p:cNvSpPr/>
          <p:nvPr/>
        </p:nvSpPr>
        <p:spPr>
          <a:xfrm>
            <a:off x="14725460" y="4956810"/>
            <a:ext cx="33908" cy="43815"/>
          </a:xfrm>
          <a:custGeom>
            <a:rect b="b" l="l" r="r" t="t"/>
            <a:pathLst>
              <a:path extrusionOk="0" h="29210" w="22605">
                <a:moveTo>
                  <a:pt x="22225" y="0"/>
                </a:moveTo>
                <a:lnTo>
                  <a:pt x="0" y="381"/>
                </a:lnTo>
                <a:lnTo>
                  <a:pt x="380" y="29210"/>
                </a:lnTo>
                <a:lnTo>
                  <a:pt x="22605"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28" name="Google Shape;928;p13"/>
          <p:cNvSpPr/>
          <p:nvPr/>
        </p:nvSpPr>
        <p:spPr>
          <a:xfrm>
            <a:off x="14658785" y="4957953"/>
            <a:ext cx="33908" cy="43815"/>
          </a:xfrm>
          <a:custGeom>
            <a:rect b="b" l="l" r="r" t="t"/>
            <a:pathLst>
              <a:path extrusionOk="0" h="29210" w="22605">
                <a:moveTo>
                  <a:pt x="22225" y="0"/>
                </a:moveTo>
                <a:lnTo>
                  <a:pt x="0" y="381"/>
                </a:lnTo>
                <a:lnTo>
                  <a:pt x="380" y="29210"/>
                </a:lnTo>
                <a:lnTo>
                  <a:pt x="22605" y="28828"/>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29" name="Google Shape;929;p13"/>
          <p:cNvSpPr/>
          <p:nvPr/>
        </p:nvSpPr>
        <p:spPr>
          <a:xfrm>
            <a:off x="14592110" y="4959096"/>
            <a:ext cx="33908" cy="43815"/>
          </a:xfrm>
          <a:custGeom>
            <a:rect b="b" l="l" r="r" t="t"/>
            <a:pathLst>
              <a:path extrusionOk="0" h="29210" w="22605">
                <a:moveTo>
                  <a:pt x="22225" y="0"/>
                </a:moveTo>
                <a:lnTo>
                  <a:pt x="0" y="508"/>
                </a:lnTo>
                <a:lnTo>
                  <a:pt x="380" y="29210"/>
                </a:lnTo>
                <a:lnTo>
                  <a:pt x="22605" y="28828"/>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30" name="Google Shape;930;p13"/>
          <p:cNvSpPr/>
          <p:nvPr/>
        </p:nvSpPr>
        <p:spPr>
          <a:xfrm>
            <a:off x="14525435" y="4960430"/>
            <a:ext cx="33717" cy="43625"/>
          </a:xfrm>
          <a:custGeom>
            <a:rect b="b" l="l" r="r" t="t"/>
            <a:pathLst>
              <a:path extrusionOk="0" h="29083" w="22478">
                <a:moveTo>
                  <a:pt x="22225" y="0"/>
                </a:moveTo>
                <a:lnTo>
                  <a:pt x="0" y="381"/>
                </a:lnTo>
                <a:lnTo>
                  <a:pt x="253" y="29083"/>
                </a:lnTo>
                <a:lnTo>
                  <a:pt x="22478" y="28701"/>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31" name="Google Shape;931;p13"/>
          <p:cNvSpPr/>
          <p:nvPr/>
        </p:nvSpPr>
        <p:spPr>
          <a:xfrm>
            <a:off x="14458760" y="4961573"/>
            <a:ext cx="33717" cy="43815"/>
          </a:xfrm>
          <a:custGeom>
            <a:rect b="b" l="l" r="r" t="t"/>
            <a:pathLst>
              <a:path extrusionOk="0" h="29210" w="22478">
                <a:moveTo>
                  <a:pt x="22225" y="0"/>
                </a:moveTo>
                <a:lnTo>
                  <a:pt x="0" y="381"/>
                </a:lnTo>
                <a:lnTo>
                  <a:pt x="253" y="29210"/>
                </a:lnTo>
                <a:lnTo>
                  <a:pt x="22478" y="28829"/>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32" name="Google Shape;932;p13"/>
          <p:cNvSpPr/>
          <p:nvPr/>
        </p:nvSpPr>
        <p:spPr>
          <a:xfrm>
            <a:off x="14392085" y="4962716"/>
            <a:ext cx="33717" cy="43815"/>
          </a:xfrm>
          <a:custGeom>
            <a:rect b="b" l="l" r="r" t="t"/>
            <a:pathLst>
              <a:path extrusionOk="0" h="29210" w="22478">
                <a:moveTo>
                  <a:pt x="22225" y="0"/>
                </a:moveTo>
                <a:lnTo>
                  <a:pt x="0" y="381"/>
                </a:lnTo>
                <a:lnTo>
                  <a:pt x="253" y="29210"/>
                </a:lnTo>
                <a:lnTo>
                  <a:pt x="22478" y="28828"/>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33" name="Google Shape;933;p13"/>
          <p:cNvSpPr/>
          <p:nvPr/>
        </p:nvSpPr>
        <p:spPr>
          <a:xfrm>
            <a:off x="14325410" y="4963859"/>
            <a:ext cx="33717" cy="43815"/>
          </a:xfrm>
          <a:custGeom>
            <a:rect b="b" l="l" r="r" t="t"/>
            <a:pathLst>
              <a:path extrusionOk="0" h="29210" w="22478">
                <a:moveTo>
                  <a:pt x="22225" y="0"/>
                </a:moveTo>
                <a:lnTo>
                  <a:pt x="0" y="381"/>
                </a:lnTo>
                <a:lnTo>
                  <a:pt x="253" y="29210"/>
                </a:lnTo>
                <a:lnTo>
                  <a:pt x="22478" y="28828"/>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34" name="Google Shape;934;p13"/>
          <p:cNvSpPr/>
          <p:nvPr/>
        </p:nvSpPr>
        <p:spPr>
          <a:xfrm>
            <a:off x="14258735" y="4965193"/>
            <a:ext cx="33717" cy="43625"/>
          </a:xfrm>
          <a:custGeom>
            <a:rect b="b" l="l" r="r" t="t"/>
            <a:pathLst>
              <a:path extrusionOk="0" h="29083" w="22478">
                <a:moveTo>
                  <a:pt x="22225" y="0"/>
                </a:moveTo>
                <a:lnTo>
                  <a:pt x="0" y="381"/>
                </a:lnTo>
                <a:lnTo>
                  <a:pt x="253" y="29083"/>
                </a:lnTo>
                <a:lnTo>
                  <a:pt x="22478" y="28701"/>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35" name="Google Shape;935;p13"/>
          <p:cNvSpPr/>
          <p:nvPr/>
        </p:nvSpPr>
        <p:spPr>
          <a:xfrm>
            <a:off x="14192060" y="4966336"/>
            <a:ext cx="33717" cy="43625"/>
          </a:xfrm>
          <a:custGeom>
            <a:rect b="b" l="l" r="r" t="t"/>
            <a:pathLst>
              <a:path extrusionOk="0" h="29083" w="22478">
                <a:moveTo>
                  <a:pt x="22225" y="0"/>
                </a:moveTo>
                <a:lnTo>
                  <a:pt x="0" y="381"/>
                </a:lnTo>
                <a:lnTo>
                  <a:pt x="253" y="29083"/>
                </a:lnTo>
                <a:lnTo>
                  <a:pt x="22478" y="28701"/>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36" name="Google Shape;936;p13"/>
          <p:cNvSpPr/>
          <p:nvPr/>
        </p:nvSpPr>
        <p:spPr>
          <a:xfrm>
            <a:off x="14125385" y="4967478"/>
            <a:ext cx="33717" cy="43815"/>
          </a:xfrm>
          <a:custGeom>
            <a:rect b="b" l="l" r="r" t="t"/>
            <a:pathLst>
              <a:path extrusionOk="0" h="29210" w="22478">
                <a:moveTo>
                  <a:pt x="22225" y="0"/>
                </a:moveTo>
                <a:lnTo>
                  <a:pt x="0" y="381"/>
                </a:lnTo>
                <a:lnTo>
                  <a:pt x="253" y="29210"/>
                </a:lnTo>
                <a:lnTo>
                  <a:pt x="22478" y="28828"/>
                </a:lnTo>
                <a:lnTo>
                  <a:pt x="2222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37" name="Google Shape;937;p13"/>
          <p:cNvSpPr/>
          <p:nvPr/>
        </p:nvSpPr>
        <p:spPr>
          <a:xfrm>
            <a:off x="13994131" y="4926331"/>
            <a:ext cx="96773" cy="129539"/>
          </a:xfrm>
          <a:custGeom>
            <a:rect b="b" l="l" r="r" t="t"/>
            <a:pathLst>
              <a:path extrusionOk="0" h="86359" w="64515">
                <a:moveTo>
                  <a:pt x="2794" y="60578"/>
                </a:moveTo>
                <a:lnTo>
                  <a:pt x="10032" y="74167"/>
                </a:lnTo>
                <a:lnTo>
                  <a:pt x="20827" y="83184"/>
                </a:lnTo>
                <a:lnTo>
                  <a:pt x="33781" y="86359"/>
                </a:lnTo>
                <a:lnTo>
                  <a:pt x="46735" y="82676"/>
                </a:lnTo>
                <a:lnTo>
                  <a:pt x="57276" y="73278"/>
                </a:lnTo>
                <a:lnTo>
                  <a:pt x="64261" y="59435"/>
                </a:lnTo>
                <a:lnTo>
                  <a:pt x="64515" y="57403"/>
                </a:lnTo>
                <a:lnTo>
                  <a:pt x="43306" y="57403"/>
                </a:lnTo>
                <a:lnTo>
                  <a:pt x="42925" y="28575"/>
                </a:lnTo>
                <a:lnTo>
                  <a:pt x="64261" y="28193"/>
                </a:lnTo>
                <a:lnTo>
                  <a:pt x="63880" y="25780"/>
                </a:lnTo>
                <a:lnTo>
                  <a:pt x="56641" y="12191"/>
                </a:lnTo>
                <a:lnTo>
                  <a:pt x="45847" y="3175"/>
                </a:lnTo>
                <a:lnTo>
                  <a:pt x="32893" y="0"/>
                </a:lnTo>
                <a:lnTo>
                  <a:pt x="19938" y="3682"/>
                </a:lnTo>
                <a:lnTo>
                  <a:pt x="9398" y="13080"/>
                </a:lnTo>
                <a:lnTo>
                  <a:pt x="2412" y="26924"/>
                </a:lnTo>
                <a:lnTo>
                  <a:pt x="0" y="43814"/>
                </a:lnTo>
                <a:lnTo>
                  <a:pt x="2794" y="60578"/>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38" name="Google Shape;938;p13"/>
          <p:cNvSpPr/>
          <p:nvPr/>
        </p:nvSpPr>
        <p:spPr>
          <a:xfrm>
            <a:off x="14058519" y="4968621"/>
            <a:ext cx="33717" cy="43815"/>
          </a:xfrm>
          <a:custGeom>
            <a:rect b="b" l="l" r="r" t="t"/>
            <a:pathLst>
              <a:path extrusionOk="0" h="29210" w="22478">
                <a:moveTo>
                  <a:pt x="21335" y="0"/>
                </a:moveTo>
                <a:lnTo>
                  <a:pt x="0" y="381"/>
                </a:lnTo>
                <a:lnTo>
                  <a:pt x="380" y="29210"/>
                </a:lnTo>
                <a:lnTo>
                  <a:pt x="21717" y="28828"/>
                </a:lnTo>
                <a:lnTo>
                  <a:pt x="22478" y="22860"/>
                </a:lnTo>
                <a:lnTo>
                  <a:pt x="22351" y="5969"/>
                </a:lnTo>
                <a:lnTo>
                  <a:pt x="21335"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39" name="Google Shape;939;p13"/>
          <p:cNvSpPr/>
          <p:nvPr/>
        </p:nvSpPr>
        <p:spPr>
          <a:xfrm>
            <a:off x="14059091" y="5011864"/>
            <a:ext cx="32004" cy="572"/>
          </a:xfrm>
          <a:custGeom>
            <a:rect b="b" l="l" r="r" t="t"/>
            <a:pathLst>
              <a:path extrusionOk="0" h="381" w="21336">
                <a:moveTo>
                  <a:pt x="21336" y="0"/>
                </a:moveTo>
                <a:lnTo>
                  <a:pt x="0" y="381"/>
                </a:lnTo>
                <a:lnTo>
                  <a:pt x="21208" y="381"/>
                </a:lnTo>
                <a:lnTo>
                  <a:pt x="21336"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40" name="Google Shape;940;p13"/>
          <p:cNvSpPr/>
          <p:nvPr/>
        </p:nvSpPr>
        <p:spPr>
          <a:xfrm>
            <a:off x="14091095" y="5002911"/>
            <a:ext cx="1332" cy="8952"/>
          </a:xfrm>
          <a:custGeom>
            <a:rect b="b" l="l" r="r" t="t"/>
            <a:pathLst>
              <a:path extrusionOk="0" h="5968" w="888">
                <a:moveTo>
                  <a:pt x="761" y="0"/>
                </a:moveTo>
                <a:lnTo>
                  <a:pt x="0" y="5968"/>
                </a:lnTo>
                <a:lnTo>
                  <a:pt x="888" y="5968"/>
                </a:lnTo>
                <a:lnTo>
                  <a:pt x="761"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41" name="Google Shape;941;p13"/>
          <p:cNvSpPr/>
          <p:nvPr/>
        </p:nvSpPr>
        <p:spPr>
          <a:xfrm>
            <a:off x="14092048" y="4977575"/>
            <a:ext cx="2096" cy="25335"/>
          </a:xfrm>
          <a:custGeom>
            <a:rect b="b" l="l" r="r" t="t"/>
            <a:pathLst>
              <a:path extrusionOk="0" h="16890" w="1397">
                <a:moveTo>
                  <a:pt x="0" y="0"/>
                </a:moveTo>
                <a:lnTo>
                  <a:pt x="126" y="16890"/>
                </a:lnTo>
                <a:lnTo>
                  <a:pt x="1397" y="8381"/>
                </a:lnTo>
                <a:lnTo>
                  <a:pt x="0"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42" name="Google Shape;942;p13"/>
          <p:cNvSpPr/>
          <p:nvPr/>
        </p:nvSpPr>
        <p:spPr>
          <a:xfrm>
            <a:off x="14090523" y="4968622"/>
            <a:ext cx="1524" cy="8954"/>
          </a:xfrm>
          <a:custGeom>
            <a:rect b="b" l="l" r="r" t="t"/>
            <a:pathLst>
              <a:path extrusionOk="0" h="5969" w="1016">
                <a:moveTo>
                  <a:pt x="1016" y="0"/>
                </a:moveTo>
                <a:lnTo>
                  <a:pt x="0" y="0"/>
                </a:lnTo>
                <a:lnTo>
                  <a:pt x="1016" y="5969"/>
                </a:lnTo>
                <a:lnTo>
                  <a:pt x="1016"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43" name="Google Shape;943;p13"/>
          <p:cNvSpPr/>
          <p:nvPr/>
        </p:nvSpPr>
        <p:spPr>
          <a:xfrm>
            <a:off x="16074390" y="2895600"/>
            <a:ext cx="57150" cy="2727198"/>
          </a:xfrm>
          <a:custGeom>
            <a:rect b="b" l="l" r="r" t="t"/>
            <a:pathLst>
              <a:path extrusionOk="0" h="1818131" w="38100">
                <a:moveTo>
                  <a:pt x="0" y="1818132"/>
                </a:moveTo>
                <a:lnTo>
                  <a:pt x="38100" y="0"/>
                </a:lnTo>
              </a:path>
            </a:pathLst>
          </a:custGeom>
          <a:noFill/>
          <a:ln cap="flat" cmpd="sng" w="190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44" name="Google Shape;944;p13"/>
          <p:cNvSpPr/>
          <p:nvPr/>
        </p:nvSpPr>
        <p:spPr>
          <a:xfrm>
            <a:off x="13845540" y="2895600"/>
            <a:ext cx="110490" cy="114300"/>
          </a:xfrm>
          <a:custGeom>
            <a:rect b="b" l="l" r="r" t="t"/>
            <a:pathLst>
              <a:path extrusionOk="0" h="76200" w="73660">
                <a:moveTo>
                  <a:pt x="73660" y="25400"/>
                </a:moveTo>
                <a:lnTo>
                  <a:pt x="73151" y="23240"/>
                </a:lnTo>
                <a:lnTo>
                  <a:pt x="65024" y="11175"/>
                </a:lnTo>
                <a:lnTo>
                  <a:pt x="52959" y="3048"/>
                </a:lnTo>
                <a:lnTo>
                  <a:pt x="38100" y="0"/>
                </a:lnTo>
                <a:lnTo>
                  <a:pt x="23241" y="3048"/>
                </a:lnTo>
                <a:lnTo>
                  <a:pt x="11175" y="11175"/>
                </a:lnTo>
                <a:lnTo>
                  <a:pt x="3048" y="23240"/>
                </a:lnTo>
                <a:lnTo>
                  <a:pt x="0" y="38100"/>
                </a:lnTo>
                <a:lnTo>
                  <a:pt x="3048" y="52959"/>
                </a:lnTo>
                <a:lnTo>
                  <a:pt x="11175" y="65024"/>
                </a:lnTo>
                <a:lnTo>
                  <a:pt x="23241" y="73151"/>
                </a:lnTo>
                <a:lnTo>
                  <a:pt x="38100" y="76200"/>
                </a:lnTo>
                <a:lnTo>
                  <a:pt x="52959" y="73151"/>
                </a:lnTo>
                <a:lnTo>
                  <a:pt x="65024" y="65024"/>
                </a:lnTo>
                <a:lnTo>
                  <a:pt x="73151" y="52959"/>
                </a:lnTo>
                <a:lnTo>
                  <a:pt x="73660" y="50800"/>
                </a:lnTo>
                <a:lnTo>
                  <a:pt x="38100" y="50800"/>
                </a:lnTo>
                <a:lnTo>
                  <a:pt x="38100" y="25400"/>
                </a:lnTo>
                <a:lnTo>
                  <a:pt x="73660" y="2540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45" name="Google Shape;945;p13"/>
          <p:cNvSpPr/>
          <p:nvPr/>
        </p:nvSpPr>
        <p:spPr>
          <a:xfrm>
            <a:off x="139026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46" name="Google Shape;946;p13"/>
          <p:cNvSpPr/>
          <p:nvPr/>
        </p:nvSpPr>
        <p:spPr>
          <a:xfrm>
            <a:off x="13940790" y="2933700"/>
            <a:ext cx="19050" cy="38100"/>
          </a:xfrm>
          <a:custGeom>
            <a:rect b="b" l="l" r="r" t="t"/>
            <a:pathLst>
              <a:path extrusionOk="0" h="25400" w="12700">
                <a:moveTo>
                  <a:pt x="10160" y="0"/>
                </a:moveTo>
                <a:lnTo>
                  <a:pt x="0" y="0"/>
                </a:lnTo>
                <a:lnTo>
                  <a:pt x="0" y="25400"/>
                </a:lnTo>
                <a:lnTo>
                  <a:pt x="10160" y="25400"/>
                </a:lnTo>
                <a:lnTo>
                  <a:pt x="12700" y="12700"/>
                </a:lnTo>
                <a:lnTo>
                  <a:pt x="10160"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47" name="Google Shape;947;p13"/>
          <p:cNvSpPr/>
          <p:nvPr/>
        </p:nvSpPr>
        <p:spPr>
          <a:xfrm>
            <a:off x="139788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48" name="Google Shape;948;p13"/>
          <p:cNvSpPr/>
          <p:nvPr/>
        </p:nvSpPr>
        <p:spPr>
          <a:xfrm>
            <a:off x="140550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49" name="Google Shape;949;p13"/>
          <p:cNvSpPr/>
          <p:nvPr/>
        </p:nvSpPr>
        <p:spPr>
          <a:xfrm>
            <a:off x="141312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50" name="Google Shape;950;p13"/>
          <p:cNvSpPr/>
          <p:nvPr/>
        </p:nvSpPr>
        <p:spPr>
          <a:xfrm>
            <a:off x="142074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51" name="Google Shape;951;p13"/>
          <p:cNvSpPr/>
          <p:nvPr/>
        </p:nvSpPr>
        <p:spPr>
          <a:xfrm>
            <a:off x="142836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52" name="Google Shape;952;p13"/>
          <p:cNvSpPr/>
          <p:nvPr/>
        </p:nvSpPr>
        <p:spPr>
          <a:xfrm>
            <a:off x="143598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53" name="Google Shape;953;p13"/>
          <p:cNvSpPr/>
          <p:nvPr/>
        </p:nvSpPr>
        <p:spPr>
          <a:xfrm>
            <a:off x="144360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54" name="Google Shape;954;p13"/>
          <p:cNvSpPr/>
          <p:nvPr/>
        </p:nvSpPr>
        <p:spPr>
          <a:xfrm>
            <a:off x="145122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55" name="Google Shape;955;p13"/>
          <p:cNvSpPr/>
          <p:nvPr/>
        </p:nvSpPr>
        <p:spPr>
          <a:xfrm>
            <a:off x="145884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56" name="Google Shape;956;p13"/>
          <p:cNvSpPr/>
          <p:nvPr/>
        </p:nvSpPr>
        <p:spPr>
          <a:xfrm>
            <a:off x="146646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57" name="Google Shape;957;p13"/>
          <p:cNvSpPr/>
          <p:nvPr/>
        </p:nvSpPr>
        <p:spPr>
          <a:xfrm>
            <a:off x="147408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58" name="Google Shape;958;p13"/>
          <p:cNvSpPr/>
          <p:nvPr/>
        </p:nvSpPr>
        <p:spPr>
          <a:xfrm>
            <a:off x="148170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59" name="Google Shape;959;p13"/>
          <p:cNvSpPr/>
          <p:nvPr/>
        </p:nvSpPr>
        <p:spPr>
          <a:xfrm>
            <a:off x="148932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60" name="Google Shape;960;p13"/>
          <p:cNvSpPr/>
          <p:nvPr/>
        </p:nvSpPr>
        <p:spPr>
          <a:xfrm>
            <a:off x="149694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61" name="Google Shape;961;p13"/>
          <p:cNvSpPr/>
          <p:nvPr/>
        </p:nvSpPr>
        <p:spPr>
          <a:xfrm>
            <a:off x="150456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62" name="Google Shape;962;p13"/>
          <p:cNvSpPr/>
          <p:nvPr/>
        </p:nvSpPr>
        <p:spPr>
          <a:xfrm>
            <a:off x="151218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63" name="Google Shape;963;p13"/>
          <p:cNvSpPr/>
          <p:nvPr/>
        </p:nvSpPr>
        <p:spPr>
          <a:xfrm>
            <a:off x="151980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64" name="Google Shape;964;p13"/>
          <p:cNvSpPr/>
          <p:nvPr/>
        </p:nvSpPr>
        <p:spPr>
          <a:xfrm>
            <a:off x="152742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65" name="Google Shape;965;p13"/>
          <p:cNvSpPr/>
          <p:nvPr/>
        </p:nvSpPr>
        <p:spPr>
          <a:xfrm>
            <a:off x="153504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66" name="Google Shape;966;p13"/>
          <p:cNvSpPr/>
          <p:nvPr/>
        </p:nvSpPr>
        <p:spPr>
          <a:xfrm>
            <a:off x="154266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67" name="Google Shape;967;p13"/>
          <p:cNvSpPr/>
          <p:nvPr/>
        </p:nvSpPr>
        <p:spPr>
          <a:xfrm>
            <a:off x="155028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68" name="Google Shape;968;p13"/>
          <p:cNvSpPr/>
          <p:nvPr/>
        </p:nvSpPr>
        <p:spPr>
          <a:xfrm>
            <a:off x="155790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69" name="Google Shape;969;p13"/>
          <p:cNvSpPr/>
          <p:nvPr/>
        </p:nvSpPr>
        <p:spPr>
          <a:xfrm>
            <a:off x="156552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70" name="Google Shape;970;p13"/>
          <p:cNvSpPr/>
          <p:nvPr/>
        </p:nvSpPr>
        <p:spPr>
          <a:xfrm>
            <a:off x="157314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71" name="Google Shape;971;p13"/>
          <p:cNvSpPr/>
          <p:nvPr/>
        </p:nvSpPr>
        <p:spPr>
          <a:xfrm>
            <a:off x="158076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72" name="Google Shape;972;p13"/>
          <p:cNvSpPr/>
          <p:nvPr/>
        </p:nvSpPr>
        <p:spPr>
          <a:xfrm>
            <a:off x="158838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73" name="Google Shape;973;p13"/>
          <p:cNvSpPr/>
          <p:nvPr/>
        </p:nvSpPr>
        <p:spPr>
          <a:xfrm>
            <a:off x="159600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74" name="Google Shape;974;p13"/>
          <p:cNvSpPr/>
          <p:nvPr/>
        </p:nvSpPr>
        <p:spPr>
          <a:xfrm>
            <a:off x="16036290" y="2952750"/>
            <a:ext cx="38100" cy="0"/>
          </a:xfrm>
          <a:custGeom>
            <a:rect b="b" l="l" r="r" t="t"/>
            <a:pathLst>
              <a:path extrusionOk="0" h="120000" w="25400">
                <a:moveTo>
                  <a:pt x="0" y="0"/>
                </a:moveTo>
                <a:lnTo>
                  <a:pt x="2540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75" name="Google Shape;975;p13"/>
          <p:cNvSpPr/>
          <p:nvPr/>
        </p:nvSpPr>
        <p:spPr>
          <a:xfrm>
            <a:off x="16112490" y="2952750"/>
            <a:ext cx="37776" cy="0"/>
          </a:xfrm>
          <a:custGeom>
            <a:rect b="b" l="l" r="r" t="t"/>
            <a:pathLst>
              <a:path extrusionOk="0" h="120000" w="25184">
                <a:moveTo>
                  <a:pt x="0" y="0"/>
                </a:moveTo>
                <a:lnTo>
                  <a:pt x="251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76" name="Google Shape;976;p13"/>
          <p:cNvSpPr/>
          <p:nvPr/>
        </p:nvSpPr>
        <p:spPr>
          <a:xfrm>
            <a:off x="13670281" y="6442710"/>
            <a:ext cx="110489" cy="114300"/>
          </a:xfrm>
          <a:custGeom>
            <a:rect b="b" l="l" r="r" t="t"/>
            <a:pathLst>
              <a:path extrusionOk="0" h="76200" w="73659">
                <a:moveTo>
                  <a:pt x="73659" y="25400"/>
                </a:moveTo>
                <a:lnTo>
                  <a:pt x="73278" y="23241"/>
                </a:lnTo>
                <a:lnTo>
                  <a:pt x="65024" y="11176"/>
                </a:lnTo>
                <a:lnTo>
                  <a:pt x="52958" y="3048"/>
                </a:lnTo>
                <a:lnTo>
                  <a:pt x="38100" y="0"/>
                </a:lnTo>
                <a:lnTo>
                  <a:pt x="23240" y="3048"/>
                </a:lnTo>
                <a:lnTo>
                  <a:pt x="11175" y="11176"/>
                </a:lnTo>
                <a:lnTo>
                  <a:pt x="3048" y="23241"/>
                </a:lnTo>
                <a:lnTo>
                  <a:pt x="0" y="38100"/>
                </a:lnTo>
                <a:lnTo>
                  <a:pt x="3048" y="52959"/>
                </a:lnTo>
                <a:lnTo>
                  <a:pt x="11175" y="65024"/>
                </a:lnTo>
                <a:lnTo>
                  <a:pt x="23240" y="73152"/>
                </a:lnTo>
                <a:lnTo>
                  <a:pt x="38100" y="76200"/>
                </a:lnTo>
                <a:lnTo>
                  <a:pt x="52958" y="73152"/>
                </a:lnTo>
                <a:lnTo>
                  <a:pt x="65024" y="65024"/>
                </a:lnTo>
                <a:lnTo>
                  <a:pt x="73278" y="52959"/>
                </a:lnTo>
                <a:lnTo>
                  <a:pt x="73659" y="50800"/>
                </a:lnTo>
                <a:lnTo>
                  <a:pt x="38100" y="50800"/>
                </a:lnTo>
                <a:lnTo>
                  <a:pt x="38100" y="25400"/>
                </a:lnTo>
                <a:lnTo>
                  <a:pt x="73659" y="2540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77" name="Google Shape;977;p13"/>
          <p:cNvSpPr/>
          <p:nvPr/>
        </p:nvSpPr>
        <p:spPr>
          <a:xfrm>
            <a:off x="13727430"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78" name="Google Shape;978;p13"/>
          <p:cNvSpPr/>
          <p:nvPr/>
        </p:nvSpPr>
        <p:spPr>
          <a:xfrm>
            <a:off x="13765530" y="6480810"/>
            <a:ext cx="19050" cy="38100"/>
          </a:xfrm>
          <a:custGeom>
            <a:rect b="b" l="l" r="r" t="t"/>
            <a:pathLst>
              <a:path extrusionOk="0" h="25400" w="12700">
                <a:moveTo>
                  <a:pt x="10159" y="0"/>
                </a:moveTo>
                <a:lnTo>
                  <a:pt x="0" y="0"/>
                </a:lnTo>
                <a:lnTo>
                  <a:pt x="0" y="25400"/>
                </a:lnTo>
                <a:lnTo>
                  <a:pt x="10159" y="25400"/>
                </a:lnTo>
                <a:lnTo>
                  <a:pt x="12700" y="12700"/>
                </a:lnTo>
                <a:lnTo>
                  <a:pt x="10159"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79" name="Google Shape;979;p13"/>
          <p:cNvSpPr/>
          <p:nvPr/>
        </p:nvSpPr>
        <p:spPr>
          <a:xfrm>
            <a:off x="13803631" y="6499860"/>
            <a:ext cx="38117" cy="0"/>
          </a:xfrm>
          <a:custGeom>
            <a:rect b="b" l="l" r="r" t="t"/>
            <a:pathLst>
              <a:path extrusionOk="0" h="120000" w="25411">
                <a:moveTo>
                  <a:pt x="0" y="0"/>
                </a:moveTo>
                <a:lnTo>
                  <a:pt x="25411"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80" name="Google Shape;980;p13"/>
          <p:cNvSpPr/>
          <p:nvPr/>
        </p:nvSpPr>
        <p:spPr>
          <a:xfrm>
            <a:off x="13879830"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81" name="Google Shape;981;p13"/>
          <p:cNvSpPr/>
          <p:nvPr/>
        </p:nvSpPr>
        <p:spPr>
          <a:xfrm>
            <a:off x="13956221"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82" name="Google Shape;982;p13"/>
          <p:cNvSpPr/>
          <p:nvPr/>
        </p:nvSpPr>
        <p:spPr>
          <a:xfrm>
            <a:off x="14032421"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83" name="Google Shape;983;p13"/>
          <p:cNvSpPr/>
          <p:nvPr/>
        </p:nvSpPr>
        <p:spPr>
          <a:xfrm>
            <a:off x="14108621"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84" name="Google Shape;984;p13"/>
          <p:cNvSpPr/>
          <p:nvPr/>
        </p:nvSpPr>
        <p:spPr>
          <a:xfrm>
            <a:off x="14184821" y="6499860"/>
            <a:ext cx="38117" cy="0"/>
          </a:xfrm>
          <a:custGeom>
            <a:rect b="b" l="l" r="r" t="t"/>
            <a:pathLst>
              <a:path extrusionOk="0" h="120000" w="25411">
                <a:moveTo>
                  <a:pt x="0" y="0"/>
                </a:moveTo>
                <a:lnTo>
                  <a:pt x="25411"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85" name="Google Shape;985;p13"/>
          <p:cNvSpPr/>
          <p:nvPr/>
        </p:nvSpPr>
        <p:spPr>
          <a:xfrm>
            <a:off x="14261021"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86" name="Google Shape;986;p13"/>
          <p:cNvSpPr/>
          <p:nvPr/>
        </p:nvSpPr>
        <p:spPr>
          <a:xfrm>
            <a:off x="14337221" y="6499860"/>
            <a:ext cx="38117" cy="0"/>
          </a:xfrm>
          <a:custGeom>
            <a:rect b="b" l="l" r="r" t="t"/>
            <a:pathLst>
              <a:path extrusionOk="0" h="120000" w="25411">
                <a:moveTo>
                  <a:pt x="0" y="0"/>
                </a:moveTo>
                <a:lnTo>
                  <a:pt x="25411"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87" name="Google Shape;987;p13"/>
          <p:cNvSpPr/>
          <p:nvPr/>
        </p:nvSpPr>
        <p:spPr>
          <a:xfrm>
            <a:off x="14413611"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88" name="Google Shape;988;p13"/>
          <p:cNvSpPr/>
          <p:nvPr/>
        </p:nvSpPr>
        <p:spPr>
          <a:xfrm>
            <a:off x="14489811"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89" name="Google Shape;989;p13"/>
          <p:cNvSpPr/>
          <p:nvPr/>
        </p:nvSpPr>
        <p:spPr>
          <a:xfrm>
            <a:off x="14566011"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90" name="Google Shape;990;p13"/>
          <p:cNvSpPr/>
          <p:nvPr/>
        </p:nvSpPr>
        <p:spPr>
          <a:xfrm>
            <a:off x="14642211"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91" name="Google Shape;991;p13"/>
          <p:cNvSpPr/>
          <p:nvPr/>
        </p:nvSpPr>
        <p:spPr>
          <a:xfrm>
            <a:off x="14718411"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92" name="Google Shape;992;p13"/>
          <p:cNvSpPr/>
          <p:nvPr/>
        </p:nvSpPr>
        <p:spPr>
          <a:xfrm>
            <a:off x="14794611"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93" name="Google Shape;993;p13"/>
          <p:cNvSpPr/>
          <p:nvPr/>
        </p:nvSpPr>
        <p:spPr>
          <a:xfrm>
            <a:off x="14871002" y="6499860"/>
            <a:ext cx="38117" cy="0"/>
          </a:xfrm>
          <a:custGeom>
            <a:rect b="b" l="l" r="r" t="t"/>
            <a:pathLst>
              <a:path extrusionOk="0" h="120000" w="25411">
                <a:moveTo>
                  <a:pt x="0" y="0"/>
                </a:moveTo>
                <a:lnTo>
                  <a:pt x="25411"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94" name="Google Shape;994;p13"/>
          <p:cNvSpPr/>
          <p:nvPr/>
        </p:nvSpPr>
        <p:spPr>
          <a:xfrm>
            <a:off x="14947202"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95" name="Google Shape;995;p13"/>
          <p:cNvSpPr/>
          <p:nvPr/>
        </p:nvSpPr>
        <p:spPr>
          <a:xfrm>
            <a:off x="15023402" y="6499860"/>
            <a:ext cx="38117" cy="0"/>
          </a:xfrm>
          <a:custGeom>
            <a:rect b="b" l="l" r="r" t="t"/>
            <a:pathLst>
              <a:path extrusionOk="0" h="120000" w="25411">
                <a:moveTo>
                  <a:pt x="0" y="0"/>
                </a:moveTo>
                <a:lnTo>
                  <a:pt x="25411"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96" name="Google Shape;996;p13"/>
          <p:cNvSpPr/>
          <p:nvPr/>
        </p:nvSpPr>
        <p:spPr>
          <a:xfrm>
            <a:off x="15099602"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97" name="Google Shape;997;p13"/>
          <p:cNvSpPr/>
          <p:nvPr/>
        </p:nvSpPr>
        <p:spPr>
          <a:xfrm>
            <a:off x="15175802" y="6499860"/>
            <a:ext cx="38117" cy="0"/>
          </a:xfrm>
          <a:custGeom>
            <a:rect b="b" l="l" r="r" t="t"/>
            <a:pathLst>
              <a:path extrusionOk="0" h="120000" w="25411">
                <a:moveTo>
                  <a:pt x="0" y="0"/>
                </a:moveTo>
                <a:lnTo>
                  <a:pt x="25411"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98" name="Google Shape;998;p13"/>
          <p:cNvSpPr/>
          <p:nvPr/>
        </p:nvSpPr>
        <p:spPr>
          <a:xfrm>
            <a:off x="15252002"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999" name="Google Shape;999;p13"/>
          <p:cNvSpPr/>
          <p:nvPr/>
        </p:nvSpPr>
        <p:spPr>
          <a:xfrm>
            <a:off x="15328392"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00" name="Google Shape;1000;p13"/>
          <p:cNvSpPr/>
          <p:nvPr/>
        </p:nvSpPr>
        <p:spPr>
          <a:xfrm>
            <a:off x="15404593" y="6499860"/>
            <a:ext cx="38117" cy="0"/>
          </a:xfrm>
          <a:custGeom>
            <a:rect b="b" l="l" r="r" t="t"/>
            <a:pathLst>
              <a:path extrusionOk="0" h="120000" w="25411">
                <a:moveTo>
                  <a:pt x="0" y="0"/>
                </a:moveTo>
                <a:lnTo>
                  <a:pt x="25411"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01" name="Google Shape;1001;p13"/>
          <p:cNvSpPr/>
          <p:nvPr/>
        </p:nvSpPr>
        <p:spPr>
          <a:xfrm>
            <a:off x="15480792"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02" name="Google Shape;1002;p13"/>
          <p:cNvSpPr/>
          <p:nvPr/>
        </p:nvSpPr>
        <p:spPr>
          <a:xfrm>
            <a:off x="15556993" y="6499860"/>
            <a:ext cx="38117" cy="0"/>
          </a:xfrm>
          <a:custGeom>
            <a:rect b="b" l="l" r="r" t="t"/>
            <a:pathLst>
              <a:path extrusionOk="0" h="120000" w="25411">
                <a:moveTo>
                  <a:pt x="0" y="0"/>
                </a:moveTo>
                <a:lnTo>
                  <a:pt x="25411"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03" name="Google Shape;1003;p13"/>
          <p:cNvSpPr/>
          <p:nvPr/>
        </p:nvSpPr>
        <p:spPr>
          <a:xfrm>
            <a:off x="15633192"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04" name="Google Shape;1004;p13"/>
          <p:cNvSpPr/>
          <p:nvPr/>
        </p:nvSpPr>
        <p:spPr>
          <a:xfrm>
            <a:off x="15709393" y="6499860"/>
            <a:ext cx="38117" cy="0"/>
          </a:xfrm>
          <a:custGeom>
            <a:rect b="b" l="l" r="r" t="t"/>
            <a:pathLst>
              <a:path extrusionOk="0" h="120000" w="25411">
                <a:moveTo>
                  <a:pt x="0" y="0"/>
                </a:moveTo>
                <a:lnTo>
                  <a:pt x="25411"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05" name="Google Shape;1005;p13"/>
          <p:cNvSpPr/>
          <p:nvPr/>
        </p:nvSpPr>
        <p:spPr>
          <a:xfrm>
            <a:off x="15785592"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06" name="Google Shape;1006;p13"/>
          <p:cNvSpPr/>
          <p:nvPr/>
        </p:nvSpPr>
        <p:spPr>
          <a:xfrm>
            <a:off x="15861983"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07" name="Google Shape;1007;p13"/>
          <p:cNvSpPr/>
          <p:nvPr/>
        </p:nvSpPr>
        <p:spPr>
          <a:xfrm>
            <a:off x="15938183" y="6499860"/>
            <a:ext cx="38115" cy="0"/>
          </a:xfrm>
          <a:custGeom>
            <a:rect b="b" l="l" r="r" t="t"/>
            <a:pathLst>
              <a:path extrusionOk="0" h="120000" w="25410">
                <a:moveTo>
                  <a:pt x="0" y="0"/>
                </a:moveTo>
                <a:lnTo>
                  <a:pt x="25410"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08" name="Google Shape;1008;p13"/>
          <p:cNvSpPr/>
          <p:nvPr/>
        </p:nvSpPr>
        <p:spPr>
          <a:xfrm>
            <a:off x="16014383" y="6499860"/>
            <a:ext cx="6269" cy="0"/>
          </a:xfrm>
          <a:custGeom>
            <a:rect b="b" l="l" r="r" t="t"/>
            <a:pathLst>
              <a:path extrusionOk="0" h="120000" w="4179">
                <a:moveTo>
                  <a:pt x="0" y="0"/>
                </a:moveTo>
                <a:lnTo>
                  <a:pt x="4179"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09" name="Google Shape;1009;p13"/>
          <p:cNvSpPr/>
          <p:nvPr/>
        </p:nvSpPr>
        <p:spPr>
          <a:xfrm>
            <a:off x="16546831" y="7254237"/>
            <a:ext cx="1729739" cy="320040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10" name="Google Shape;1010;p13"/>
          <p:cNvSpPr/>
          <p:nvPr/>
        </p:nvSpPr>
        <p:spPr>
          <a:xfrm>
            <a:off x="14405610" y="3619500"/>
            <a:ext cx="3810000" cy="418719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11" name="Google Shape;1011;p13"/>
          <p:cNvSpPr/>
          <p:nvPr/>
        </p:nvSpPr>
        <p:spPr>
          <a:xfrm>
            <a:off x="16623031" y="0"/>
            <a:ext cx="1653539" cy="373380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12" name="Google Shape;1012;p13"/>
          <p:cNvSpPr/>
          <p:nvPr/>
        </p:nvSpPr>
        <p:spPr>
          <a:xfrm>
            <a:off x="8511540" y="156211"/>
            <a:ext cx="2130171" cy="118529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13" name="Google Shape;1013;p13"/>
          <p:cNvSpPr/>
          <p:nvPr/>
        </p:nvSpPr>
        <p:spPr>
          <a:xfrm>
            <a:off x="9936480" y="156211"/>
            <a:ext cx="3223641" cy="1185290"/>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14" name="Google Shape;1014;p13"/>
          <p:cNvSpPr/>
          <p:nvPr/>
        </p:nvSpPr>
        <p:spPr>
          <a:xfrm>
            <a:off x="8553451" y="815341"/>
            <a:ext cx="2644520" cy="1025270"/>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15" name="Google Shape;1015;p13"/>
          <p:cNvSpPr/>
          <p:nvPr/>
        </p:nvSpPr>
        <p:spPr>
          <a:xfrm>
            <a:off x="10709911" y="815341"/>
            <a:ext cx="2191130" cy="1025270"/>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16" name="Google Shape;1016;p13"/>
          <p:cNvSpPr/>
          <p:nvPr/>
        </p:nvSpPr>
        <p:spPr>
          <a:xfrm>
            <a:off x="15201901" y="8663940"/>
            <a:ext cx="45149" cy="68580"/>
          </a:xfrm>
          <a:custGeom>
            <a:rect b="b" l="l" r="r" t="t"/>
            <a:pathLst>
              <a:path extrusionOk="0" h="45720" w="30099">
                <a:moveTo>
                  <a:pt x="30099" y="15239"/>
                </a:moveTo>
                <a:lnTo>
                  <a:pt x="29972" y="13957"/>
                </a:lnTo>
                <a:lnTo>
                  <a:pt x="26543" y="6692"/>
                </a:lnTo>
                <a:lnTo>
                  <a:pt x="21590" y="1790"/>
                </a:lnTo>
                <a:lnTo>
                  <a:pt x="15621" y="0"/>
                </a:lnTo>
                <a:lnTo>
                  <a:pt x="9525" y="1790"/>
                </a:lnTo>
                <a:lnTo>
                  <a:pt x="4572" y="6692"/>
                </a:lnTo>
                <a:lnTo>
                  <a:pt x="1270" y="13957"/>
                </a:lnTo>
                <a:lnTo>
                  <a:pt x="0" y="22859"/>
                </a:lnTo>
                <a:lnTo>
                  <a:pt x="1270" y="31762"/>
                </a:lnTo>
                <a:lnTo>
                  <a:pt x="4572" y="39027"/>
                </a:lnTo>
                <a:lnTo>
                  <a:pt x="9525" y="43916"/>
                </a:lnTo>
                <a:lnTo>
                  <a:pt x="15621" y="45719"/>
                </a:lnTo>
                <a:lnTo>
                  <a:pt x="21590" y="43916"/>
                </a:lnTo>
                <a:lnTo>
                  <a:pt x="26543" y="39027"/>
                </a:lnTo>
                <a:lnTo>
                  <a:pt x="29972" y="31762"/>
                </a:lnTo>
                <a:lnTo>
                  <a:pt x="30099" y="30479"/>
                </a:lnTo>
                <a:lnTo>
                  <a:pt x="15621" y="30479"/>
                </a:lnTo>
                <a:lnTo>
                  <a:pt x="15621" y="15239"/>
                </a:lnTo>
                <a:lnTo>
                  <a:pt x="30099" y="15239"/>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17" name="Google Shape;1017;p13"/>
          <p:cNvSpPr/>
          <p:nvPr/>
        </p:nvSpPr>
        <p:spPr>
          <a:xfrm>
            <a:off x="15225332"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18" name="Google Shape;1018;p13"/>
          <p:cNvSpPr/>
          <p:nvPr/>
        </p:nvSpPr>
        <p:spPr>
          <a:xfrm>
            <a:off x="15240763" y="8686800"/>
            <a:ext cx="7811" cy="22860"/>
          </a:xfrm>
          <a:custGeom>
            <a:rect b="b" l="l" r="r" t="t"/>
            <a:pathLst>
              <a:path extrusionOk="0" h="15239" w="5207">
                <a:moveTo>
                  <a:pt x="4191" y="0"/>
                </a:moveTo>
                <a:lnTo>
                  <a:pt x="0" y="0"/>
                </a:lnTo>
                <a:lnTo>
                  <a:pt x="0" y="15240"/>
                </a:lnTo>
                <a:lnTo>
                  <a:pt x="4191" y="15240"/>
                </a:lnTo>
                <a:lnTo>
                  <a:pt x="5207" y="7619"/>
                </a:lnTo>
                <a:lnTo>
                  <a:pt x="4191" y="0"/>
                </a:lnTo>
                <a:close/>
              </a:path>
            </a:pathLst>
          </a:custGeom>
          <a:solidFill>
            <a:srgbClr val="A0CA85"/>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19" name="Google Shape;1019;p13"/>
          <p:cNvSpPr/>
          <p:nvPr/>
        </p:nvSpPr>
        <p:spPr>
          <a:xfrm>
            <a:off x="15256383"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20" name="Google Shape;1020;p13"/>
          <p:cNvSpPr/>
          <p:nvPr/>
        </p:nvSpPr>
        <p:spPr>
          <a:xfrm>
            <a:off x="15287435"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21" name="Google Shape;1021;p13"/>
          <p:cNvSpPr/>
          <p:nvPr/>
        </p:nvSpPr>
        <p:spPr>
          <a:xfrm>
            <a:off x="15318677"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22" name="Google Shape;1022;p13"/>
          <p:cNvSpPr/>
          <p:nvPr/>
        </p:nvSpPr>
        <p:spPr>
          <a:xfrm>
            <a:off x="15349728"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23" name="Google Shape;1023;p13"/>
          <p:cNvSpPr/>
          <p:nvPr/>
        </p:nvSpPr>
        <p:spPr>
          <a:xfrm>
            <a:off x="15380970"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24" name="Google Shape;1024;p13"/>
          <p:cNvSpPr/>
          <p:nvPr/>
        </p:nvSpPr>
        <p:spPr>
          <a:xfrm>
            <a:off x="15412022" y="8698230"/>
            <a:ext cx="15566" cy="0"/>
          </a:xfrm>
          <a:custGeom>
            <a:rect b="b" l="l" r="r" t="t"/>
            <a:pathLst>
              <a:path extrusionOk="0" h="120000" w="10377">
                <a:moveTo>
                  <a:pt x="0" y="0"/>
                </a:moveTo>
                <a:lnTo>
                  <a:pt x="10377"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25" name="Google Shape;1025;p13"/>
          <p:cNvSpPr/>
          <p:nvPr/>
        </p:nvSpPr>
        <p:spPr>
          <a:xfrm>
            <a:off x="15443264"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26" name="Google Shape;1026;p13"/>
          <p:cNvSpPr/>
          <p:nvPr/>
        </p:nvSpPr>
        <p:spPr>
          <a:xfrm>
            <a:off x="15474315"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27" name="Google Shape;1027;p13"/>
          <p:cNvSpPr/>
          <p:nvPr/>
        </p:nvSpPr>
        <p:spPr>
          <a:xfrm>
            <a:off x="15505557"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28" name="Google Shape;1028;p13"/>
          <p:cNvSpPr/>
          <p:nvPr/>
        </p:nvSpPr>
        <p:spPr>
          <a:xfrm>
            <a:off x="15536609"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29" name="Google Shape;1029;p13"/>
          <p:cNvSpPr/>
          <p:nvPr/>
        </p:nvSpPr>
        <p:spPr>
          <a:xfrm>
            <a:off x="15567661" y="8698230"/>
            <a:ext cx="15566" cy="0"/>
          </a:xfrm>
          <a:custGeom>
            <a:rect b="b" l="l" r="r" t="t"/>
            <a:pathLst>
              <a:path extrusionOk="0" h="120000" w="10377">
                <a:moveTo>
                  <a:pt x="0" y="0"/>
                </a:moveTo>
                <a:lnTo>
                  <a:pt x="10377"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30" name="Google Shape;1030;p13"/>
          <p:cNvSpPr/>
          <p:nvPr/>
        </p:nvSpPr>
        <p:spPr>
          <a:xfrm>
            <a:off x="15598902"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31" name="Google Shape;1031;p13"/>
          <p:cNvSpPr/>
          <p:nvPr/>
        </p:nvSpPr>
        <p:spPr>
          <a:xfrm>
            <a:off x="15629954" y="8698230"/>
            <a:ext cx="15566" cy="0"/>
          </a:xfrm>
          <a:custGeom>
            <a:rect b="b" l="l" r="r" t="t"/>
            <a:pathLst>
              <a:path extrusionOk="0" h="120000" w="10377">
                <a:moveTo>
                  <a:pt x="0" y="0"/>
                </a:moveTo>
                <a:lnTo>
                  <a:pt x="10377"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32" name="Google Shape;1032;p13"/>
          <p:cNvSpPr/>
          <p:nvPr/>
        </p:nvSpPr>
        <p:spPr>
          <a:xfrm>
            <a:off x="15661196"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33" name="Google Shape;1033;p13"/>
          <p:cNvSpPr/>
          <p:nvPr/>
        </p:nvSpPr>
        <p:spPr>
          <a:xfrm>
            <a:off x="15692247"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34" name="Google Shape;1034;p13"/>
          <p:cNvSpPr/>
          <p:nvPr/>
        </p:nvSpPr>
        <p:spPr>
          <a:xfrm>
            <a:off x="15723489"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35" name="Google Shape;1035;p13"/>
          <p:cNvSpPr/>
          <p:nvPr/>
        </p:nvSpPr>
        <p:spPr>
          <a:xfrm>
            <a:off x="15754541"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36" name="Google Shape;1036;p13"/>
          <p:cNvSpPr/>
          <p:nvPr/>
        </p:nvSpPr>
        <p:spPr>
          <a:xfrm>
            <a:off x="15785593" y="8698230"/>
            <a:ext cx="15566" cy="0"/>
          </a:xfrm>
          <a:custGeom>
            <a:rect b="b" l="l" r="r" t="t"/>
            <a:pathLst>
              <a:path extrusionOk="0" h="120000" w="10377">
                <a:moveTo>
                  <a:pt x="0" y="0"/>
                </a:moveTo>
                <a:lnTo>
                  <a:pt x="10377"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37" name="Google Shape;1037;p13"/>
          <p:cNvSpPr/>
          <p:nvPr/>
        </p:nvSpPr>
        <p:spPr>
          <a:xfrm>
            <a:off x="15816834"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38" name="Google Shape;1038;p13"/>
          <p:cNvSpPr/>
          <p:nvPr/>
        </p:nvSpPr>
        <p:spPr>
          <a:xfrm>
            <a:off x="15847886"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39" name="Google Shape;1039;p13"/>
          <p:cNvSpPr/>
          <p:nvPr/>
        </p:nvSpPr>
        <p:spPr>
          <a:xfrm>
            <a:off x="15879128"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40" name="Google Shape;1040;p13"/>
          <p:cNvSpPr/>
          <p:nvPr/>
        </p:nvSpPr>
        <p:spPr>
          <a:xfrm>
            <a:off x="15910179"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41" name="Google Shape;1041;p13"/>
          <p:cNvSpPr/>
          <p:nvPr/>
        </p:nvSpPr>
        <p:spPr>
          <a:xfrm>
            <a:off x="15941421"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42" name="Google Shape;1042;p13"/>
          <p:cNvSpPr/>
          <p:nvPr/>
        </p:nvSpPr>
        <p:spPr>
          <a:xfrm>
            <a:off x="15972473"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43" name="Google Shape;1043;p13"/>
          <p:cNvSpPr/>
          <p:nvPr/>
        </p:nvSpPr>
        <p:spPr>
          <a:xfrm>
            <a:off x="16003715" y="8698230"/>
            <a:ext cx="15566" cy="0"/>
          </a:xfrm>
          <a:custGeom>
            <a:rect b="b" l="l" r="r" t="t"/>
            <a:pathLst>
              <a:path extrusionOk="0" h="120000" w="10377">
                <a:moveTo>
                  <a:pt x="0" y="0"/>
                </a:moveTo>
                <a:lnTo>
                  <a:pt x="10377"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44" name="Google Shape;1044;p13"/>
          <p:cNvSpPr/>
          <p:nvPr/>
        </p:nvSpPr>
        <p:spPr>
          <a:xfrm>
            <a:off x="16034766"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45" name="Google Shape;1045;p13"/>
          <p:cNvSpPr/>
          <p:nvPr/>
        </p:nvSpPr>
        <p:spPr>
          <a:xfrm>
            <a:off x="16065818"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46" name="Google Shape;1046;p13"/>
          <p:cNvSpPr/>
          <p:nvPr/>
        </p:nvSpPr>
        <p:spPr>
          <a:xfrm>
            <a:off x="16097060"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47" name="Google Shape;1047;p13"/>
          <p:cNvSpPr/>
          <p:nvPr/>
        </p:nvSpPr>
        <p:spPr>
          <a:xfrm>
            <a:off x="16128111" y="8698230"/>
            <a:ext cx="15567" cy="0"/>
          </a:xfrm>
          <a:custGeom>
            <a:rect b="b" l="l" r="r" t="t"/>
            <a:pathLst>
              <a:path extrusionOk="0" h="120000" w="10378">
                <a:moveTo>
                  <a:pt x="0" y="0"/>
                </a:moveTo>
                <a:lnTo>
                  <a:pt x="10378"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48" name="Google Shape;1048;p13"/>
          <p:cNvSpPr/>
          <p:nvPr/>
        </p:nvSpPr>
        <p:spPr>
          <a:xfrm>
            <a:off x="16159354" y="8698230"/>
            <a:ext cx="2561" cy="0"/>
          </a:xfrm>
          <a:custGeom>
            <a:rect b="b" l="l" r="r" t="t"/>
            <a:pathLst>
              <a:path extrusionOk="0" h="120000" w="1707">
                <a:moveTo>
                  <a:pt x="0" y="0"/>
                </a:moveTo>
                <a:lnTo>
                  <a:pt x="1707"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49" name="Google Shape;1049;p13"/>
          <p:cNvSpPr/>
          <p:nvPr/>
        </p:nvSpPr>
        <p:spPr>
          <a:xfrm>
            <a:off x="8357236" y="5714"/>
            <a:ext cx="2" cy="10281281"/>
          </a:xfrm>
          <a:custGeom>
            <a:rect b="b" l="l" r="r" t="t"/>
            <a:pathLst>
              <a:path extrusionOk="0" h="6854187" w="1">
                <a:moveTo>
                  <a:pt x="0" y="6854187"/>
                </a:moveTo>
                <a:lnTo>
                  <a:pt x="0" y="0"/>
                </a:lnTo>
              </a:path>
            </a:pathLst>
          </a:custGeom>
          <a:noFill/>
          <a:ln cap="flat" cmpd="sng" w="28575">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50" name="Google Shape;1050;p13"/>
          <p:cNvSpPr/>
          <p:nvPr/>
        </p:nvSpPr>
        <p:spPr>
          <a:xfrm>
            <a:off x="1920241" y="8804910"/>
            <a:ext cx="5176838" cy="1062780"/>
          </a:xfrm>
          <a:custGeom>
            <a:rect b="b" l="l" r="r" t="t"/>
            <a:pathLst>
              <a:path extrusionOk="0" h="708520" w="3451225">
                <a:moveTo>
                  <a:pt x="3333368" y="0"/>
                </a:moveTo>
                <a:lnTo>
                  <a:pt x="117983" y="0"/>
                </a:lnTo>
                <a:lnTo>
                  <a:pt x="72009" y="9283"/>
                </a:lnTo>
                <a:lnTo>
                  <a:pt x="34543" y="34582"/>
                </a:lnTo>
                <a:lnTo>
                  <a:pt x="9271" y="72123"/>
                </a:lnTo>
                <a:lnTo>
                  <a:pt x="0" y="118084"/>
                </a:lnTo>
                <a:lnTo>
                  <a:pt x="0" y="590435"/>
                </a:lnTo>
                <a:lnTo>
                  <a:pt x="9271" y="636397"/>
                </a:lnTo>
                <a:lnTo>
                  <a:pt x="34543" y="673938"/>
                </a:lnTo>
                <a:lnTo>
                  <a:pt x="72009" y="699236"/>
                </a:lnTo>
                <a:lnTo>
                  <a:pt x="117983" y="708520"/>
                </a:lnTo>
                <a:lnTo>
                  <a:pt x="3333368" y="708520"/>
                </a:lnTo>
                <a:lnTo>
                  <a:pt x="3379216" y="699236"/>
                </a:lnTo>
                <a:lnTo>
                  <a:pt x="3416680" y="673938"/>
                </a:lnTo>
                <a:lnTo>
                  <a:pt x="3442080" y="636397"/>
                </a:lnTo>
                <a:lnTo>
                  <a:pt x="3451225" y="590435"/>
                </a:lnTo>
                <a:lnTo>
                  <a:pt x="3451225" y="118084"/>
                </a:lnTo>
                <a:lnTo>
                  <a:pt x="3442080" y="72123"/>
                </a:lnTo>
                <a:lnTo>
                  <a:pt x="3416680" y="34582"/>
                </a:lnTo>
                <a:lnTo>
                  <a:pt x="3379216" y="9283"/>
                </a:lnTo>
                <a:lnTo>
                  <a:pt x="3333368" y="0"/>
                </a:lnTo>
                <a:close/>
              </a:path>
            </a:pathLst>
          </a:custGeom>
          <a:solidFill>
            <a:srgbClr val="5F9348"/>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51" name="Google Shape;1051;p13"/>
          <p:cNvSpPr/>
          <p:nvPr/>
        </p:nvSpPr>
        <p:spPr>
          <a:xfrm>
            <a:off x="217170" y="4114801"/>
            <a:ext cx="1447800" cy="941069"/>
          </a:xfrm>
          <a:prstGeom prst="rect">
            <a:avLst/>
          </a:prstGeom>
          <a:blipFill rotWithShape="1">
            <a:blip r:embed="rId1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52" name="Google Shape;1052;p13"/>
          <p:cNvSpPr/>
          <p:nvPr/>
        </p:nvSpPr>
        <p:spPr>
          <a:xfrm>
            <a:off x="228600" y="5753100"/>
            <a:ext cx="1447800" cy="941070"/>
          </a:xfrm>
          <a:prstGeom prst="rect">
            <a:avLst/>
          </a:prstGeom>
          <a:blipFill rotWithShape="1">
            <a:blip r:embed="rId1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53" name="Google Shape;1053;p13"/>
          <p:cNvSpPr/>
          <p:nvPr/>
        </p:nvSpPr>
        <p:spPr>
          <a:xfrm>
            <a:off x="240030" y="7353300"/>
            <a:ext cx="1447800" cy="941070"/>
          </a:xfrm>
          <a:prstGeom prst="rect">
            <a:avLst/>
          </a:prstGeom>
          <a:blipFill rotWithShape="1">
            <a:blip r:embed="rId1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54" name="Google Shape;1054;p13"/>
          <p:cNvSpPr txBox="1"/>
          <p:nvPr/>
        </p:nvSpPr>
        <p:spPr>
          <a:xfrm>
            <a:off x="249078" y="310562"/>
            <a:ext cx="1099260"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Kab.</a:t>
            </a:r>
            <a:endParaRPr b="0" i="0" sz="3600" u="none" cap="none" strike="noStrike">
              <a:solidFill>
                <a:srgbClr val="000000"/>
              </a:solidFill>
              <a:latin typeface="Arial"/>
              <a:ea typeface="Arial"/>
              <a:cs typeface="Arial"/>
              <a:sym typeface="Arial"/>
            </a:endParaRPr>
          </a:p>
        </p:txBody>
      </p:sp>
      <p:sp>
        <p:nvSpPr>
          <p:cNvPr id="1055" name="Google Shape;1055;p13"/>
          <p:cNvSpPr txBox="1"/>
          <p:nvPr/>
        </p:nvSpPr>
        <p:spPr>
          <a:xfrm>
            <a:off x="1360989" y="310562"/>
            <a:ext cx="5855721"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Nabire, Prov. Papua - Sagu</a:t>
            </a:r>
            <a:endParaRPr b="0" i="0" sz="3600" u="none" cap="none" strike="noStrike">
              <a:solidFill>
                <a:srgbClr val="000000"/>
              </a:solidFill>
              <a:latin typeface="Arial"/>
              <a:ea typeface="Arial"/>
              <a:cs typeface="Arial"/>
              <a:sym typeface="Arial"/>
            </a:endParaRPr>
          </a:p>
        </p:txBody>
      </p:sp>
      <p:sp>
        <p:nvSpPr>
          <p:cNvPr id="1056" name="Google Shape;1056;p13"/>
          <p:cNvSpPr txBox="1"/>
          <p:nvPr/>
        </p:nvSpPr>
        <p:spPr>
          <a:xfrm>
            <a:off x="10251377" y="395501"/>
            <a:ext cx="2147697" cy="1124826"/>
          </a:xfrm>
          <a:prstGeom prst="rect">
            <a:avLst/>
          </a:prstGeom>
          <a:noFill/>
          <a:ln>
            <a:noFill/>
          </a:ln>
        </p:spPr>
        <p:txBody>
          <a:bodyPr anchorCtr="0" anchor="t" bIns="0" lIns="0" spcFirstLastPara="1" rIns="0" wrap="square" tIns="28175">
            <a:noAutofit/>
          </a:bodyPr>
          <a:lstStyle/>
          <a:p>
            <a:pPr indent="0" lvl="0" marL="0" marR="0" rtl="0" algn="ctr">
              <a:lnSpc>
                <a:spcPct val="105714"/>
              </a:lnSpc>
              <a:spcBef>
                <a:spcPts val="0"/>
              </a:spcBef>
              <a:spcAft>
                <a:spcPts val="0"/>
              </a:spcAft>
              <a:buClr>
                <a:srgbClr val="77923B"/>
              </a:buClr>
              <a:buSzPts val="4200"/>
              <a:buFont typeface="Arial"/>
              <a:buNone/>
            </a:pPr>
            <a:r>
              <a:rPr b="1" i="0" lang="en-US" sz="4200" u="none" cap="none" strike="noStrike">
                <a:solidFill>
                  <a:srgbClr val="77923B"/>
                </a:solidFill>
                <a:latin typeface="Arial"/>
                <a:ea typeface="Arial"/>
                <a:cs typeface="Arial"/>
                <a:sym typeface="Arial"/>
              </a:rPr>
              <a:t>Interven</a:t>
            </a:r>
            <a:endParaRPr b="0" i="0" sz="4200" u="none" cap="none" strike="noStrike">
              <a:solidFill>
                <a:srgbClr val="000000"/>
              </a:solidFill>
              <a:latin typeface="Arial"/>
              <a:ea typeface="Arial"/>
              <a:cs typeface="Arial"/>
              <a:sym typeface="Arial"/>
            </a:endParaRPr>
          </a:p>
          <a:p>
            <a:pPr indent="0" lvl="0" marL="697004" marR="835005" rtl="0" algn="ctr">
              <a:lnSpc>
                <a:spcPct val="95825"/>
              </a:lnSpc>
              <a:spcBef>
                <a:spcPts val="0"/>
              </a:spcBef>
              <a:spcAft>
                <a:spcPts val="0"/>
              </a:spcAft>
              <a:buClr>
                <a:srgbClr val="77923B"/>
              </a:buClr>
              <a:buSzPts val="3600"/>
              <a:buFont typeface="Arial"/>
              <a:buNone/>
            </a:pPr>
            <a:r>
              <a:rPr b="1" i="0" lang="en-US" sz="3600" u="none" cap="none" strike="noStrike">
                <a:solidFill>
                  <a:srgbClr val="77923B"/>
                </a:solidFill>
                <a:latin typeface="Arial"/>
                <a:ea typeface="Arial"/>
                <a:cs typeface="Arial"/>
                <a:sym typeface="Arial"/>
              </a:rPr>
              <a:t>sa</a:t>
            </a:r>
            <a:endParaRPr b="0" i="0" sz="3600" u="none" cap="none" strike="noStrike">
              <a:solidFill>
                <a:srgbClr val="000000"/>
              </a:solidFill>
              <a:latin typeface="Arial"/>
              <a:ea typeface="Arial"/>
              <a:cs typeface="Arial"/>
              <a:sym typeface="Arial"/>
            </a:endParaRPr>
          </a:p>
        </p:txBody>
      </p:sp>
      <p:sp>
        <p:nvSpPr>
          <p:cNvPr id="1057" name="Google Shape;1057;p13"/>
          <p:cNvSpPr txBox="1"/>
          <p:nvPr/>
        </p:nvSpPr>
        <p:spPr>
          <a:xfrm>
            <a:off x="12876668" y="395653"/>
            <a:ext cx="2219843" cy="1124826"/>
          </a:xfrm>
          <a:prstGeom prst="rect">
            <a:avLst/>
          </a:prstGeom>
          <a:noFill/>
          <a:ln>
            <a:noFill/>
          </a:ln>
        </p:spPr>
        <p:txBody>
          <a:bodyPr anchorCtr="0" anchor="t" bIns="0" lIns="0" spcFirstLastPara="1" rIns="0" wrap="square" tIns="28175">
            <a:noAutofit/>
          </a:bodyPr>
          <a:lstStyle/>
          <a:p>
            <a:pPr indent="0" lvl="0" marL="240029" marR="68651" rtl="0" algn="l">
              <a:lnSpc>
                <a:spcPct val="105714"/>
              </a:lnSpc>
              <a:spcBef>
                <a:spcPts val="0"/>
              </a:spcBef>
              <a:spcAft>
                <a:spcPts val="0"/>
              </a:spcAft>
              <a:buClr>
                <a:srgbClr val="77923B"/>
              </a:buClr>
              <a:buSzPts val="4200"/>
              <a:buFont typeface="Arial"/>
              <a:buNone/>
            </a:pPr>
            <a:r>
              <a:rPr b="1" i="0" lang="en-US" sz="4200" u="none" cap="none" strike="noStrike">
                <a:solidFill>
                  <a:srgbClr val="77923B"/>
                </a:solidFill>
                <a:latin typeface="Arial"/>
                <a:ea typeface="Arial"/>
                <a:cs typeface="Arial"/>
                <a:sym typeface="Arial"/>
              </a:rPr>
              <a:t>GEG</a:t>
            </a:r>
            <a:endParaRPr b="0" i="0" sz="4200" u="none" cap="none" strike="noStrike">
              <a:solidFill>
                <a:srgbClr val="000000"/>
              </a:solidFill>
              <a:latin typeface="Arial"/>
              <a:ea typeface="Arial"/>
              <a:cs typeface="Arial"/>
              <a:sym typeface="Arial"/>
            </a:endParaRPr>
          </a:p>
          <a:p>
            <a:pPr indent="0" lvl="0" marL="19050" marR="0" rtl="0" algn="l">
              <a:lnSpc>
                <a:spcPct val="95825"/>
              </a:lnSpc>
              <a:spcBef>
                <a:spcPts val="0"/>
              </a:spcBef>
              <a:spcAft>
                <a:spcPts val="0"/>
              </a:spcAft>
              <a:buClr>
                <a:srgbClr val="77923B"/>
              </a:buClr>
              <a:buSzPts val="3600"/>
              <a:buFont typeface="Arial"/>
              <a:buNone/>
            </a:pPr>
            <a:r>
              <a:rPr b="1" i="0" lang="en-US" sz="3600" u="none" cap="none" strike="noStrike">
                <a:solidFill>
                  <a:srgbClr val="77923B"/>
                </a:solidFill>
                <a:latin typeface="Arial"/>
                <a:ea typeface="Arial"/>
                <a:cs typeface="Arial"/>
                <a:sym typeface="Arial"/>
              </a:rPr>
              <a:t>31 Dec’22</a:t>
            </a:r>
            <a:endParaRPr b="0" i="0" sz="3600" u="none" cap="none" strike="noStrike">
              <a:solidFill>
                <a:srgbClr val="000000"/>
              </a:solidFill>
              <a:latin typeface="Arial"/>
              <a:ea typeface="Arial"/>
              <a:cs typeface="Arial"/>
              <a:sym typeface="Arial"/>
            </a:endParaRPr>
          </a:p>
        </p:txBody>
      </p:sp>
      <p:sp>
        <p:nvSpPr>
          <p:cNvPr id="1058" name="Google Shape;1058;p13"/>
          <p:cNvSpPr txBox="1"/>
          <p:nvPr/>
        </p:nvSpPr>
        <p:spPr>
          <a:xfrm>
            <a:off x="8825866" y="1024550"/>
            <a:ext cx="1453235"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77923B"/>
              </a:buClr>
              <a:buSzPts val="3600"/>
              <a:buFont typeface="Arial"/>
              <a:buNone/>
            </a:pPr>
            <a:r>
              <a:rPr b="1" i="0" lang="en-US" sz="3600" u="none" cap="none" strike="noStrike">
                <a:solidFill>
                  <a:srgbClr val="77923B"/>
                </a:solidFill>
                <a:latin typeface="Arial"/>
                <a:ea typeface="Arial"/>
                <a:cs typeface="Arial"/>
                <a:sym typeface="Arial"/>
              </a:rPr>
              <a:t>kumul</a:t>
            </a:r>
            <a:endParaRPr b="0" i="0" sz="3600" u="none" cap="none" strike="noStrike">
              <a:solidFill>
                <a:srgbClr val="000000"/>
              </a:solidFill>
              <a:latin typeface="Arial"/>
              <a:ea typeface="Arial"/>
              <a:cs typeface="Arial"/>
              <a:sym typeface="Arial"/>
            </a:endParaRPr>
          </a:p>
        </p:txBody>
      </p:sp>
      <p:sp>
        <p:nvSpPr>
          <p:cNvPr id="1059" name="Google Shape;1059;p13"/>
          <p:cNvSpPr txBox="1"/>
          <p:nvPr/>
        </p:nvSpPr>
        <p:spPr>
          <a:xfrm>
            <a:off x="8569643" y="2130444"/>
            <a:ext cx="4487112"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GEG memberikan bantuan:</a:t>
            </a:r>
            <a:endParaRPr b="0" i="0" sz="2700" u="none" cap="none" strike="noStrike">
              <a:solidFill>
                <a:srgbClr val="000000"/>
              </a:solidFill>
              <a:latin typeface="Arial"/>
              <a:ea typeface="Arial"/>
              <a:cs typeface="Arial"/>
              <a:sym typeface="Arial"/>
            </a:endParaRPr>
          </a:p>
        </p:txBody>
      </p:sp>
      <p:sp>
        <p:nvSpPr>
          <p:cNvPr id="1060" name="Google Shape;1060;p13"/>
          <p:cNvSpPr txBox="1"/>
          <p:nvPr/>
        </p:nvSpPr>
        <p:spPr>
          <a:xfrm>
            <a:off x="1664018" y="2405842"/>
            <a:ext cx="1868228"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Clr>
                <a:srgbClr val="77923B"/>
              </a:buClr>
              <a:buSzPts val="4200"/>
              <a:buFont typeface="Arial"/>
              <a:buNone/>
            </a:pPr>
            <a:r>
              <a:rPr b="1" i="0" lang="en-US" sz="4200" u="none" cap="none" strike="noStrike">
                <a:solidFill>
                  <a:srgbClr val="77923B"/>
                </a:solidFill>
                <a:latin typeface="Arial"/>
                <a:ea typeface="Arial"/>
                <a:cs typeface="Arial"/>
                <a:sym typeface="Arial"/>
              </a:rPr>
              <a:t>Sebelu</a:t>
            </a:r>
            <a:endParaRPr b="0" i="0" sz="4200" u="none" cap="none" strike="noStrike">
              <a:solidFill>
                <a:srgbClr val="000000"/>
              </a:solidFill>
              <a:latin typeface="Arial"/>
              <a:ea typeface="Arial"/>
              <a:cs typeface="Arial"/>
              <a:sym typeface="Arial"/>
            </a:endParaRPr>
          </a:p>
        </p:txBody>
      </p:sp>
      <p:sp>
        <p:nvSpPr>
          <p:cNvPr id="1061" name="Google Shape;1061;p13"/>
          <p:cNvSpPr txBox="1"/>
          <p:nvPr/>
        </p:nvSpPr>
        <p:spPr>
          <a:xfrm>
            <a:off x="4030600" y="2405842"/>
            <a:ext cx="2187485"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Clr>
                <a:srgbClr val="77923B"/>
              </a:buClr>
              <a:buSzPts val="4200"/>
              <a:buFont typeface="Arial"/>
              <a:buNone/>
            </a:pPr>
            <a:r>
              <a:rPr b="1" i="0" lang="en-US" sz="4200" u="none" cap="none" strike="noStrike">
                <a:solidFill>
                  <a:srgbClr val="77923B"/>
                </a:solidFill>
                <a:latin typeface="Arial"/>
                <a:ea typeface="Arial"/>
                <a:cs typeface="Arial"/>
                <a:sym typeface="Arial"/>
              </a:rPr>
              <a:t>Interven</a:t>
            </a:r>
            <a:endParaRPr b="0" i="0" sz="4200" u="none" cap="none" strike="noStrike">
              <a:solidFill>
                <a:srgbClr val="000000"/>
              </a:solidFill>
              <a:latin typeface="Arial"/>
              <a:ea typeface="Arial"/>
              <a:cs typeface="Arial"/>
              <a:sym typeface="Arial"/>
            </a:endParaRPr>
          </a:p>
        </p:txBody>
      </p:sp>
      <p:sp>
        <p:nvSpPr>
          <p:cNvPr id="1062" name="Google Shape;1062;p13"/>
          <p:cNvSpPr txBox="1"/>
          <p:nvPr/>
        </p:nvSpPr>
        <p:spPr>
          <a:xfrm>
            <a:off x="6690360" y="2405842"/>
            <a:ext cx="1303386"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Clr>
                <a:srgbClr val="77923B"/>
              </a:buClr>
              <a:buSzPts val="4200"/>
              <a:buFont typeface="Arial"/>
              <a:buNone/>
            </a:pPr>
            <a:r>
              <a:rPr b="1" i="0" lang="en-US" sz="4200" u="none" cap="none" strike="noStrike">
                <a:solidFill>
                  <a:srgbClr val="77923B"/>
                </a:solidFill>
                <a:latin typeface="Arial"/>
                <a:ea typeface="Arial"/>
                <a:cs typeface="Arial"/>
                <a:sym typeface="Arial"/>
              </a:rPr>
              <a:t>GEG</a:t>
            </a:r>
            <a:endParaRPr b="0" i="0" sz="4200" u="none" cap="none" strike="noStrike">
              <a:solidFill>
                <a:srgbClr val="000000"/>
              </a:solidFill>
              <a:latin typeface="Arial"/>
              <a:ea typeface="Arial"/>
              <a:cs typeface="Arial"/>
              <a:sym typeface="Arial"/>
            </a:endParaRPr>
          </a:p>
        </p:txBody>
      </p:sp>
      <p:sp>
        <p:nvSpPr>
          <p:cNvPr id="1063" name="Google Shape;1063;p13"/>
          <p:cNvSpPr txBox="1"/>
          <p:nvPr/>
        </p:nvSpPr>
        <p:spPr>
          <a:xfrm>
            <a:off x="8569643" y="2683593"/>
            <a:ext cx="246582" cy="872109"/>
          </a:xfrm>
          <a:prstGeom prst="rect">
            <a:avLst/>
          </a:prstGeom>
          <a:noFill/>
          <a:ln>
            <a:noFill/>
          </a:ln>
        </p:spPr>
        <p:txBody>
          <a:bodyPr anchorCtr="0" anchor="t" bIns="0" lIns="0" spcFirstLastPara="1" rIns="0" wrap="square" tIns="17225">
            <a:noAutofit/>
          </a:bodyPr>
          <a:lstStyle/>
          <a:p>
            <a:pPr indent="0" lvl="0" marL="19050" marR="0" rtl="0" algn="l">
              <a:lnSpc>
                <a:spcPct val="100555"/>
              </a:lnSpc>
              <a:spcBef>
                <a:spcPts val="0"/>
              </a:spcBef>
              <a:spcAft>
                <a:spcPts val="0"/>
              </a:spcAft>
              <a:buClr>
                <a:srgbClr val="77923B"/>
              </a:buClr>
              <a:buSzPts val="2700"/>
              <a:buFont typeface="MS PGothic"/>
              <a:buNone/>
            </a:pPr>
            <a:r>
              <a:rPr b="0" i="0" lang="en-US" sz="2700" u="none" cap="none" strike="noStrike">
                <a:solidFill>
                  <a:srgbClr val="77923B"/>
                </a:solidFill>
                <a:latin typeface="MS PGothic"/>
                <a:ea typeface="MS PGothic"/>
                <a:cs typeface="MS PGothic"/>
                <a:sym typeface="MS PGothic"/>
              </a:rPr>
              <a:t>▪</a:t>
            </a:r>
            <a:endParaRPr b="0" i="0" sz="2700" u="none" cap="none" strike="noStrike">
              <a:solidFill>
                <a:srgbClr val="000000"/>
              </a:solidFill>
              <a:latin typeface="MS PGothic"/>
              <a:ea typeface="MS PGothic"/>
              <a:cs typeface="MS PGothic"/>
              <a:sym typeface="MS PGothic"/>
            </a:endParaRPr>
          </a:p>
          <a:p>
            <a:pPr indent="0" lvl="0" marL="19050" marR="0" rtl="0" algn="l">
              <a:lnSpc>
                <a:spcPct val="107747"/>
              </a:lnSpc>
              <a:spcBef>
                <a:spcPts val="238"/>
              </a:spcBef>
              <a:spcAft>
                <a:spcPts val="0"/>
              </a:spcAft>
              <a:buClr>
                <a:srgbClr val="77923B"/>
              </a:buClr>
              <a:buSzPts val="2700"/>
              <a:buFont typeface="MS PGothic"/>
              <a:buNone/>
            </a:pPr>
            <a:r>
              <a:rPr b="0" i="0" lang="en-US" sz="2700" u="none" cap="none" strike="noStrike">
                <a:solidFill>
                  <a:srgbClr val="77923B"/>
                </a:solidFill>
                <a:latin typeface="MS PGothic"/>
                <a:ea typeface="MS PGothic"/>
                <a:cs typeface="MS PGothic"/>
                <a:sym typeface="MS PGothic"/>
              </a:rPr>
              <a:t>▪</a:t>
            </a:r>
            <a:endParaRPr b="0" i="0" sz="2700" u="none" cap="none" strike="noStrike">
              <a:solidFill>
                <a:srgbClr val="000000"/>
              </a:solidFill>
              <a:latin typeface="MS PGothic"/>
              <a:ea typeface="MS PGothic"/>
              <a:cs typeface="MS PGothic"/>
              <a:sym typeface="MS PGothic"/>
            </a:endParaRPr>
          </a:p>
        </p:txBody>
      </p:sp>
      <p:sp>
        <p:nvSpPr>
          <p:cNvPr id="1064" name="Google Shape;1064;p13"/>
          <p:cNvSpPr txBox="1"/>
          <p:nvPr/>
        </p:nvSpPr>
        <p:spPr>
          <a:xfrm>
            <a:off x="9000173" y="2683466"/>
            <a:ext cx="4959681" cy="3424328"/>
          </a:xfrm>
          <a:prstGeom prst="rect">
            <a:avLst/>
          </a:prstGeom>
          <a:noFill/>
          <a:ln>
            <a:noFill/>
          </a:ln>
        </p:spPr>
        <p:txBody>
          <a:bodyPr anchorCtr="0" anchor="t" bIns="0" lIns="0" spcFirstLastPara="1" rIns="0" wrap="square" tIns="18475">
            <a:noAutofit/>
          </a:bodyPr>
          <a:lstStyle/>
          <a:p>
            <a:pPr indent="0" lvl="0" marL="26669" marR="40095"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2 Unit mesin parut sagu.</a:t>
            </a:r>
            <a:endParaRPr b="0" i="0" sz="2700" u="none" cap="none" strike="noStrike">
              <a:solidFill>
                <a:srgbClr val="000000"/>
              </a:solidFill>
              <a:latin typeface="Arial"/>
              <a:ea typeface="Arial"/>
              <a:cs typeface="Arial"/>
              <a:sym typeface="Arial"/>
            </a:endParaRPr>
          </a:p>
          <a:p>
            <a:pPr indent="0" lvl="0" marL="19050" marR="0" rtl="0" algn="l">
              <a:lnSpc>
                <a:spcPct val="99083"/>
              </a:lnSpc>
              <a:spcBef>
                <a:spcPts val="617"/>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GEG memberikan pelatihan budidaya sagu dan </a:t>
            </a:r>
            <a:r>
              <a:rPr b="0" i="1" lang="en-US" sz="2700" u="none" cap="none" strike="noStrike">
                <a:solidFill>
                  <a:srgbClr val="77923B"/>
                </a:solidFill>
                <a:latin typeface="Arial"/>
                <a:ea typeface="Arial"/>
                <a:cs typeface="Arial"/>
                <a:sym typeface="Arial"/>
              </a:rPr>
              <a:t>business plan, </a:t>
            </a:r>
            <a:r>
              <a:rPr b="0" i="0" lang="en-US" sz="2700" u="none" cap="none" strike="noStrike">
                <a:solidFill>
                  <a:srgbClr val="77923B"/>
                </a:solidFill>
                <a:latin typeface="Arial"/>
                <a:ea typeface="Arial"/>
                <a:cs typeface="Arial"/>
                <a:sym typeface="Arial"/>
              </a:rPr>
              <a:t>menghitung kandungan pohon sagu, mutu pasca panen, menghitung cara produksi sagu.</a:t>
            </a:r>
            <a:endParaRPr b="0" i="0" sz="2700" u="none" cap="none" strike="noStrike">
              <a:solidFill>
                <a:srgbClr val="000000"/>
              </a:solidFill>
              <a:latin typeface="Arial"/>
              <a:ea typeface="Arial"/>
              <a:cs typeface="Arial"/>
              <a:sym typeface="Arial"/>
            </a:endParaRPr>
          </a:p>
          <a:p>
            <a:pPr indent="0" lvl="0" marL="19050" marR="40095" rtl="0" algn="l">
              <a:lnSpc>
                <a:spcPct val="95825"/>
              </a:lnSpc>
              <a:spcBef>
                <a:spcPts val="834"/>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Menghubungkan dengan </a:t>
            </a:r>
            <a:r>
              <a:rPr b="0" i="1" lang="en-US" sz="2700" u="none" cap="none" strike="noStrike">
                <a:solidFill>
                  <a:srgbClr val="77923B"/>
                </a:solidFill>
                <a:latin typeface="Arial"/>
                <a:ea typeface="Arial"/>
                <a:cs typeface="Arial"/>
                <a:sym typeface="Arial"/>
              </a:rPr>
              <a:t>off-</a:t>
            </a:r>
            <a:endParaRPr b="0" i="0" sz="2700" u="none" cap="none" strike="noStrike">
              <a:solidFill>
                <a:srgbClr val="000000"/>
              </a:solidFill>
              <a:latin typeface="Arial"/>
              <a:ea typeface="Arial"/>
              <a:cs typeface="Arial"/>
              <a:sym typeface="Arial"/>
            </a:endParaRPr>
          </a:p>
          <a:p>
            <a:pPr indent="0" lvl="0" marL="19050" marR="40095" rtl="0" algn="l">
              <a:lnSpc>
                <a:spcPct val="95825"/>
              </a:lnSpc>
              <a:spcBef>
                <a:spcPts val="105"/>
              </a:spcBef>
              <a:spcAft>
                <a:spcPts val="0"/>
              </a:spcAft>
              <a:buClr>
                <a:srgbClr val="77923B"/>
              </a:buClr>
              <a:buSzPts val="2700"/>
              <a:buFont typeface="Arial"/>
              <a:buNone/>
            </a:pPr>
            <a:r>
              <a:rPr b="0" i="1" lang="en-US" sz="2700" u="none" cap="none" strike="noStrike">
                <a:solidFill>
                  <a:srgbClr val="77923B"/>
                </a:solidFill>
                <a:latin typeface="Arial"/>
                <a:ea typeface="Arial"/>
                <a:cs typeface="Arial"/>
                <a:sym typeface="Arial"/>
              </a:rPr>
              <a:t>taker </a:t>
            </a:r>
            <a:r>
              <a:rPr b="0" i="0" lang="en-US" sz="2700" u="none" cap="none" strike="noStrike">
                <a:solidFill>
                  <a:srgbClr val="77923B"/>
                </a:solidFill>
                <a:latin typeface="Arial"/>
                <a:ea typeface="Arial"/>
                <a:cs typeface="Arial"/>
                <a:sym typeface="Arial"/>
              </a:rPr>
              <a:t>pengusaha tepung sagu</a:t>
            </a:r>
            <a:endParaRPr b="0" i="0" sz="2700" u="none" cap="none" strike="noStrike">
              <a:solidFill>
                <a:srgbClr val="000000"/>
              </a:solidFill>
              <a:latin typeface="Arial"/>
              <a:ea typeface="Arial"/>
              <a:cs typeface="Arial"/>
              <a:sym typeface="Arial"/>
            </a:endParaRPr>
          </a:p>
        </p:txBody>
      </p:sp>
      <p:sp>
        <p:nvSpPr>
          <p:cNvPr id="1065" name="Google Shape;1065;p13"/>
          <p:cNvSpPr txBox="1"/>
          <p:nvPr/>
        </p:nvSpPr>
        <p:spPr>
          <a:xfrm>
            <a:off x="1786413" y="4148792"/>
            <a:ext cx="5625312" cy="78105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Harga tidak stabil, dan pasar tidak</a:t>
            </a:r>
            <a:endParaRPr b="0" i="0" sz="2700" u="none" cap="none" strike="noStrike">
              <a:solidFill>
                <a:srgbClr val="000000"/>
              </a:solidFill>
              <a:latin typeface="Arial"/>
              <a:ea typeface="Arial"/>
              <a:cs typeface="Arial"/>
              <a:sym typeface="Arial"/>
            </a:endParaRPr>
          </a:p>
          <a:p>
            <a:pPr indent="0" lvl="0" marL="19050" marR="51433" rtl="0" algn="l">
              <a:lnSpc>
                <a:spcPct val="95825"/>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menentu.</a:t>
            </a:r>
            <a:endParaRPr b="0" i="0" sz="2700" u="none" cap="none" strike="noStrike">
              <a:solidFill>
                <a:srgbClr val="000000"/>
              </a:solidFill>
              <a:latin typeface="Arial"/>
              <a:ea typeface="Arial"/>
              <a:cs typeface="Arial"/>
              <a:sym typeface="Arial"/>
            </a:endParaRPr>
          </a:p>
        </p:txBody>
      </p:sp>
      <p:sp>
        <p:nvSpPr>
          <p:cNvPr id="1066" name="Google Shape;1066;p13"/>
          <p:cNvSpPr txBox="1"/>
          <p:nvPr/>
        </p:nvSpPr>
        <p:spPr>
          <a:xfrm>
            <a:off x="1738789" y="5257687"/>
            <a:ext cx="5882939" cy="1582007"/>
          </a:xfrm>
          <a:prstGeom prst="rect">
            <a:avLst/>
          </a:prstGeom>
          <a:noFill/>
          <a:ln>
            <a:noFill/>
          </a:ln>
        </p:spPr>
        <p:txBody>
          <a:bodyPr anchorCtr="0" anchor="t" bIns="0" lIns="0" spcFirstLastPara="1" rIns="0" wrap="square" tIns="18475">
            <a:noAutofit/>
          </a:bodyPr>
          <a:lstStyle/>
          <a:p>
            <a:pPr indent="0" lvl="0" marL="19050" marR="40095"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Petani hanya memiliki alat</a:t>
            </a:r>
            <a:endParaRPr b="0" i="0" sz="2700" u="none" cap="none" strike="noStrike">
              <a:solidFill>
                <a:srgbClr val="000000"/>
              </a:solidFill>
              <a:latin typeface="Arial"/>
              <a:ea typeface="Arial"/>
              <a:cs typeface="Arial"/>
              <a:sym typeface="Arial"/>
            </a:endParaRPr>
          </a:p>
          <a:p>
            <a:pPr indent="0" lvl="0" marL="19050" marR="0" rtl="0" algn="l">
              <a:lnSpc>
                <a:spcPct val="97262"/>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pengolahan tradisional untuk membuat sagu basah, dan jauh dari pasar.</a:t>
            </a:r>
            <a:endParaRPr b="0" i="0" sz="2700" u="none" cap="none" strike="noStrike">
              <a:solidFill>
                <a:srgbClr val="000000"/>
              </a:solidFill>
              <a:latin typeface="Arial"/>
              <a:ea typeface="Arial"/>
              <a:cs typeface="Arial"/>
              <a:sym typeface="Arial"/>
            </a:endParaRPr>
          </a:p>
        </p:txBody>
      </p:sp>
      <p:sp>
        <p:nvSpPr>
          <p:cNvPr id="1067" name="Google Shape;1067;p13"/>
          <p:cNvSpPr txBox="1"/>
          <p:nvPr/>
        </p:nvSpPr>
        <p:spPr>
          <a:xfrm>
            <a:off x="8569643" y="5319161"/>
            <a:ext cx="246582" cy="381000"/>
          </a:xfrm>
          <a:prstGeom prst="rect">
            <a:avLst/>
          </a:prstGeom>
          <a:noFill/>
          <a:ln>
            <a:noFill/>
          </a:ln>
        </p:spPr>
        <p:txBody>
          <a:bodyPr anchorCtr="0" anchor="t" bIns="0" lIns="0" spcFirstLastPara="1" rIns="0" wrap="square" tIns="17225">
            <a:noAutofit/>
          </a:bodyPr>
          <a:lstStyle/>
          <a:p>
            <a:pPr indent="0" lvl="0" marL="19050" marR="0" rtl="0" algn="l">
              <a:lnSpc>
                <a:spcPct val="100555"/>
              </a:lnSpc>
              <a:spcBef>
                <a:spcPts val="0"/>
              </a:spcBef>
              <a:spcAft>
                <a:spcPts val="0"/>
              </a:spcAft>
              <a:buClr>
                <a:srgbClr val="77923B"/>
              </a:buClr>
              <a:buSzPts val="2700"/>
              <a:buFont typeface="MS PGothic"/>
              <a:buNone/>
            </a:pPr>
            <a:r>
              <a:rPr b="0" i="0" lang="en-US" sz="2700" u="none" cap="none" strike="noStrike">
                <a:solidFill>
                  <a:srgbClr val="77923B"/>
                </a:solidFill>
                <a:latin typeface="MS PGothic"/>
                <a:ea typeface="MS PGothic"/>
                <a:cs typeface="MS PGothic"/>
                <a:sym typeface="MS PGothic"/>
              </a:rPr>
              <a:t>▪</a:t>
            </a:r>
            <a:endParaRPr b="0" i="0" sz="2700" u="none" cap="none" strike="noStrike">
              <a:solidFill>
                <a:srgbClr val="000000"/>
              </a:solidFill>
              <a:latin typeface="MS PGothic"/>
              <a:ea typeface="MS PGothic"/>
              <a:cs typeface="MS PGothic"/>
              <a:sym typeface="MS PGothic"/>
            </a:endParaRPr>
          </a:p>
        </p:txBody>
      </p:sp>
      <p:sp>
        <p:nvSpPr>
          <p:cNvPr id="1068" name="Google Shape;1068;p13"/>
          <p:cNvSpPr txBox="1"/>
          <p:nvPr/>
        </p:nvSpPr>
        <p:spPr>
          <a:xfrm>
            <a:off x="9000173" y="6134754"/>
            <a:ext cx="4917772" cy="220209"/>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a:t>
            </a:r>
            <a:r>
              <a:rPr b="1" i="0" lang="en-US" sz="2700" u="none" cap="none" strike="noStrike">
                <a:solidFill>
                  <a:srgbClr val="77923B"/>
                </a:solidFill>
                <a:latin typeface="Arial"/>
                <a:ea typeface="Arial"/>
                <a:cs typeface="Arial"/>
                <a:sym typeface="Arial"/>
              </a:rPr>
              <a:t>UD Tiga Berlian</a:t>
            </a:r>
            <a:r>
              <a:rPr b="0" i="0" lang="en-US" sz="2700" u="none" cap="none" strike="noStrike">
                <a:solidFill>
                  <a:srgbClr val="77923B"/>
                </a:solidFill>
                <a:latin typeface="Arial"/>
                <a:ea typeface="Arial"/>
                <a:cs typeface="Arial"/>
                <a:sym typeface="Arial"/>
              </a:rPr>
              <a:t>” di Nabire.</a:t>
            </a:r>
            <a:endParaRPr b="0" i="0" sz="2700" u="none" cap="none" strike="noStrike">
              <a:solidFill>
                <a:srgbClr val="000000"/>
              </a:solidFill>
              <a:latin typeface="Arial"/>
              <a:ea typeface="Arial"/>
              <a:cs typeface="Arial"/>
              <a:sym typeface="Arial"/>
            </a:endParaRPr>
          </a:p>
        </p:txBody>
      </p:sp>
      <p:sp>
        <p:nvSpPr>
          <p:cNvPr id="1069" name="Google Shape;1069;p13"/>
          <p:cNvSpPr txBox="1"/>
          <p:nvPr/>
        </p:nvSpPr>
        <p:spPr>
          <a:xfrm>
            <a:off x="8545449" y="6560268"/>
            <a:ext cx="246582" cy="381000"/>
          </a:xfrm>
          <a:prstGeom prst="rect">
            <a:avLst/>
          </a:prstGeom>
          <a:noFill/>
          <a:ln>
            <a:noFill/>
          </a:ln>
        </p:spPr>
        <p:txBody>
          <a:bodyPr anchorCtr="0" anchor="t" bIns="0" lIns="0" spcFirstLastPara="1" rIns="0" wrap="square" tIns="17225">
            <a:noAutofit/>
          </a:bodyPr>
          <a:lstStyle/>
          <a:p>
            <a:pPr indent="0" lvl="0" marL="19050" marR="0" rtl="0" algn="l">
              <a:lnSpc>
                <a:spcPct val="100555"/>
              </a:lnSpc>
              <a:spcBef>
                <a:spcPts val="0"/>
              </a:spcBef>
              <a:spcAft>
                <a:spcPts val="0"/>
              </a:spcAft>
              <a:buClr>
                <a:srgbClr val="77923B"/>
              </a:buClr>
              <a:buSzPts val="2700"/>
              <a:buFont typeface="MS PGothic"/>
              <a:buNone/>
            </a:pPr>
            <a:r>
              <a:rPr b="0" i="0" lang="en-US" sz="2700" u="none" cap="none" strike="noStrike">
                <a:solidFill>
                  <a:srgbClr val="77923B"/>
                </a:solidFill>
                <a:latin typeface="MS PGothic"/>
                <a:ea typeface="MS PGothic"/>
                <a:cs typeface="MS PGothic"/>
                <a:sym typeface="MS PGothic"/>
              </a:rPr>
              <a:t>▪</a:t>
            </a:r>
            <a:endParaRPr b="0" i="0" sz="2700" u="none" cap="none" strike="noStrike">
              <a:solidFill>
                <a:srgbClr val="000000"/>
              </a:solidFill>
              <a:latin typeface="MS PGothic"/>
              <a:ea typeface="MS PGothic"/>
              <a:cs typeface="MS PGothic"/>
              <a:sym typeface="MS PGothic"/>
            </a:endParaRPr>
          </a:p>
        </p:txBody>
      </p:sp>
      <p:sp>
        <p:nvSpPr>
          <p:cNvPr id="1070" name="Google Shape;1070;p13"/>
          <p:cNvSpPr txBox="1"/>
          <p:nvPr/>
        </p:nvSpPr>
        <p:spPr>
          <a:xfrm>
            <a:off x="8975980" y="6560141"/>
            <a:ext cx="6506261"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Kelompok sagu binaan Program di Makimi</a:t>
            </a:r>
            <a:endParaRPr b="0" i="0" sz="2700" u="none" cap="none" strike="noStrike">
              <a:solidFill>
                <a:srgbClr val="000000"/>
              </a:solidFill>
              <a:latin typeface="Arial"/>
              <a:ea typeface="Arial"/>
              <a:cs typeface="Arial"/>
              <a:sym typeface="Arial"/>
            </a:endParaRPr>
          </a:p>
        </p:txBody>
      </p:sp>
      <p:sp>
        <p:nvSpPr>
          <p:cNvPr id="1071" name="Google Shape;1071;p13"/>
          <p:cNvSpPr txBox="1"/>
          <p:nvPr/>
        </p:nvSpPr>
        <p:spPr>
          <a:xfrm>
            <a:off x="8975980" y="6967424"/>
            <a:ext cx="6495371" cy="381476"/>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Nabire </a:t>
            </a:r>
            <a:r>
              <a:rPr i="0" lang="en-US" sz="2700" u="none" cap="none" strike="noStrike">
                <a:solidFill>
                  <a:srgbClr val="77923B"/>
                </a:solidFill>
                <a:latin typeface="Arial"/>
                <a:ea typeface="Arial"/>
                <a:cs typeface="Arial"/>
                <a:sym typeface="Arial"/>
              </a:rPr>
              <a:t>telah menjual </a:t>
            </a:r>
            <a:r>
              <a:rPr b="1" i="0" lang="en-US" sz="2700" u="none" cap="none" strike="noStrike">
                <a:solidFill>
                  <a:srgbClr val="77923B"/>
                </a:solidFill>
                <a:latin typeface="Arial"/>
                <a:ea typeface="Arial"/>
                <a:cs typeface="Arial"/>
                <a:sym typeface="Arial"/>
              </a:rPr>
              <a:t>3,3 ton </a:t>
            </a:r>
            <a:r>
              <a:rPr i="0" lang="en-US" sz="2700" u="none" cap="none" strike="noStrike">
                <a:solidFill>
                  <a:srgbClr val="77923B"/>
                </a:solidFill>
                <a:latin typeface="Arial"/>
                <a:ea typeface="Arial"/>
                <a:cs typeface="Arial"/>
                <a:sym typeface="Arial"/>
              </a:rPr>
              <a:t>sagu basah</a:t>
            </a:r>
            <a:endParaRPr i="0" sz="2700" u="none" cap="none" strike="noStrike">
              <a:solidFill>
                <a:srgbClr val="000000"/>
              </a:solidFill>
              <a:latin typeface="Arial"/>
              <a:ea typeface="Arial"/>
              <a:cs typeface="Arial"/>
              <a:sym typeface="Arial"/>
            </a:endParaRPr>
          </a:p>
        </p:txBody>
      </p:sp>
      <p:sp>
        <p:nvSpPr>
          <p:cNvPr id="1072" name="Google Shape;1072;p13"/>
          <p:cNvSpPr txBox="1"/>
          <p:nvPr/>
        </p:nvSpPr>
        <p:spPr>
          <a:xfrm>
            <a:off x="8975980" y="7375862"/>
            <a:ext cx="6701219"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ke off-taker Bapak Heryanto, mitra GEG-PP</a:t>
            </a:r>
            <a:endParaRPr b="0" i="0" sz="2700" u="none" cap="none" strike="noStrike">
              <a:solidFill>
                <a:srgbClr val="000000"/>
              </a:solidFill>
              <a:latin typeface="Arial"/>
              <a:ea typeface="Arial"/>
              <a:cs typeface="Arial"/>
              <a:sym typeface="Arial"/>
            </a:endParaRPr>
          </a:p>
        </p:txBody>
      </p:sp>
      <p:sp>
        <p:nvSpPr>
          <p:cNvPr id="1073" name="Google Shape;1073;p13"/>
          <p:cNvSpPr txBox="1"/>
          <p:nvPr/>
        </p:nvSpPr>
        <p:spPr>
          <a:xfrm>
            <a:off x="1732121" y="7457396"/>
            <a:ext cx="5691549" cy="2262188"/>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Petani tidak memiliki pengetahuan</a:t>
            </a:r>
            <a:endParaRPr b="0" i="0" sz="2700" u="none" cap="none" strike="noStrike">
              <a:solidFill>
                <a:srgbClr val="000000"/>
              </a:solidFill>
              <a:latin typeface="Arial"/>
              <a:ea typeface="Arial"/>
              <a:cs typeface="Arial"/>
              <a:sym typeface="Arial"/>
            </a:endParaRPr>
          </a:p>
          <a:p>
            <a:pPr indent="0" lvl="0" marL="19050" marR="51433" rtl="0" algn="l">
              <a:lnSpc>
                <a:spcPct val="95825"/>
              </a:lnSpc>
              <a:spcBef>
                <a:spcPts val="0"/>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tentang budidaya sagu atau cara</a:t>
            </a:r>
            <a:endParaRPr b="0" i="0" sz="2700" u="none" cap="none" strike="noStrike">
              <a:solidFill>
                <a:srgbClr val="000000"/>
              </a:solidFill>
              <a:latin typeface="Arial"/>
              <a:ea typeface="Arial"/>
              <a:cs typeface="Arial"/>
              <a:sym typeface="Arial"/>
            </a:endParaRPr>
          </a:p>
          <a:p>
            <a:pPr indent="0" lvl="0" marL="19050" marR="51433" rtl="0" algn="l">
              <a:lnSpc>
                <a:spcPct val="95825"/>
              </a:lnSpc>
              <a:spcBef>
                <a:spcPts val="135"/>
              </a:spcBef>
              <a:spcAft>
                <a:spcPts val="0"/>
              </a:spcAft>
              <a:buClr>
                <a:srgbClr val="77923B"/>
              </a:buClr>
              <a:buSzPts val="2700"/>
              <a:buFont typeface="Arial"/>
              <a:buNone/>
            </a:pPr>
            <a:r>
              <a:rPr b="1" i="0" lang="en-US" sz="2700" u="none" cap="none" strike="noStrike">
                <a:solidFill>
                  <a:srgbClr val="77923B"/>
                </a:solidFill>
                <a:latin typeface="Arial"/>
                <a:ea typeface="Arial"/>
                <a:cs typeface="Arial"/>
                <a:sym typeface="Arial"/>
              </a:rPr>
              <a:t>menghitung biaya produksi.</a:t>
            </a:r>
            <a:endParaRPr b="0" i="0" sz="2700" u="none" cap="none" strike="noStrike">
              <a:solidFill>
                <a:srgbClr val="000000"/>
              </a:solidFill>
              <a:latin typeface="Arial"/>
              <a:ea typeface="Arial"/>
              <a:cs typeface="Arial"/>
              <a:sym typeface="Arial"/>
            </a:endParaRPr>
          </a:p>
          <a:p>
            <a:pPr indent="0" lvl="0" marL="456152" marR="588339" rtl="0" algn="ctr">
              <a:lnSpc>
                <a:spcPct val="95825"/>
              </a:lnSpc>
              <a:spcBef>
                <a:spcPts val="1620"/>
              </a:spcBef>
              <a:spcAft>
                <a:spcPts val="0"/>
              </a:spcAft>
              <a:buClr>
                <a:srgbClr val="FFFFFF"/>
              </a:buClr>
              <a:buSzPts val="2700"/>
              <a:buFont typeface="Arial"/>
              <a:buNone/>
            </a:pPr>
            <a:r>
              <a:rPr b="1" i="0" lang="en-US" sz="2700" u="none" cap="none" strike="noStrike">
                <a:solidFill>
                  <a:srgbClr val="FFFFFF"/>
                </a:solidFill>
                <a:latin typeface="Arial"/>
                <a:ea typeface="Arial"/>
                <a:cs typeface="Arial"/>
                <a:sym typeface="Arial"/>
              </a:rPr>
              <a:t>Potensi Sagu di Kab. Nabire</a:t>
            </a:r>
            <a:endParaRPr b="0" i="0" sz="2700" u="none" cap="none" strike="noStrike">
              <a:solidFill>
                <a:srgbClr val="000000"/>
              </a:solidFill>
              <a:latin typeface="Arial"/>
              <a:ea typeface="Arial"/>
              <a:cs typeface="Arial"/>
              <a:sym typeface="Arial"/>
            </a:endParaRPr>
          </a:p>
          <a:p>
            <a:pPr indent="0" lvl="0" marL="1373600" marR="51433" rtl="0" algn="l">
              <a:lnSpc>
                <a:spcPct val="95825"/>
              </a:lnSpc>
              <a:spcBef>
                <a:spcPts val="495"/>
              </a:spcBef>
              <a:spcAft>
                <a:spcPts val="0"/>
              </a:spcAft>
              <a:buClr>
                <a:srgbClr val="FFFFFF"/>
              </a:buClr>
              <a:buSzPts val="2700"/>
              <a:buFont typeface="Arial"/>
              <a:buNone/>
            </a:pPr>
            <a:r>
              <a:rPr b="1" i="0" lang="en-US" sz="2700" u="none" cap="none" strike="noStrike">
                <a:solidFill>
                  <a:srgbClr val="FFFFFF"/>
                </a:solidFill>
                <a:latin typeface="Arial"/>
                <a:ea typeface="Arial"/>
                <a:cs typeface="Arial"/>
                <a:sym typeface="Arial"/>
              </a:rPr>
              <a:t>640 Ha</a:t>
            </a:r>
            <a:endParaRPr b="0" i="0" sz="2700" u="none" cap="none" strike="noStrike">
              <a:solidFill>
                <a:srgbClr val="000000"/>
              </a:solidFill>
              <a:latin typeface="Arial"/>
              <a:ea typeface="Arial"/>
              <a:cs typeface="Arial"/>
              <a:sym typeface="Arial"/>
            </a:endParaRPr>
          </a:p>
        </p:txBody>
      </p:sp>
      <p:sp>
        <p:nvSpPr>
          <p:cNvPr id="1074" name="Google Shape;1074;p13"/>
          <p:cNvSpPr txBox="1"/>
          <p:nvPr/>
        </p:nvSpPr>
        <p:spPr>
          <a:xfrm>
            <a:off x="8545450" y="7802710"/>
            <a:ext cx="246872" cy="807905"/>
          </a:xfrm>
          <a:prstGeom prst="rect">
            <a:avLst/>
          </a:prstGeom>
          <a:noFill/>
          <a:ln>
            <a:noFill/>
          </a:ln>
        </p:spPr>
        <p:txBody>
          <a:bodyPr anchorCtr="0" anchor="t" bIns="0" lIns="0" spcFirstLastPara="1" rIns="0" wrap="square" tIns="17225">
            <a:noAutofit/>
          </a:bodyPr>
          <a:lstStyle/>
          <a:p>
            <a:pPr indent="0" lvl="0" marL="19050" marR="290" rtl="0" algn="l">
              <a:lnSpc>
                <a:spcPct val="100555"/>
              </a:lnSpc>
              <a:spcBef>
                <a:spcPts val="0"/>
              </a:spcBef>
              <a:spcAft>
                <a:spcPts val="0"/>
              </a:spcAft>
              <a:buClr>
                <a:srgbClr val="77923B"/>
              </a:buClr>
              <a:buSzPts val="2700"/>
              <a:buFont typeface="MS PGothic"/>
              <a:buNone/>
            </a:pPr>
            <a:r>
              <a:rPr b="0" i="0" lang="en-US" sz="2700" u="none" cap="none" strike="noStrike">
                <a:solidFill>
                  <a:srgbClr val="77923B"/>
                </a:solidFill>
                <a:latin typeface="MS PGothic"/>
                <a:ea typeface="MS PGothic"/>
                <a:cs typeface="MS PGothic"/>
                <a:sym typeface="MS PGothic"/>
              </a:rPr>
              <a:t>▪</a:t>
            </a:r>
            <a:endParaRPr b="0" i="0" sz="2700" u="none" cap="none" strike="noStrike">
              <a:solidFill>
                <a:srgbClr val="000000"/>
              </a:solidFill>
              <a:latin typeface="MS PGothic"/>
              <a:ea typeface="MS PGothic"/>
              <a:cs typeface="MS PGothic"/>
              <a:sym typeface="MS PGothic"/>
            </a:endParaRPr>
          </a:p>
          <a:p>
            <a:pPr indent="0" lvl="0" marL="19050" marR="0" rtl="0" algn="l">
              <a:lnSpc>
                <a:spcPct val="124444"/>
              </a:lnSpc>
              <a:spcBef>
                <a:spcPts val="32"/>
              </a:spcBef>
              <a:spcAft>
                <a:spcPts val="0"/>
              </a:spcAft>
              <a:buClr>
                <a:srgbClr val="77923B"/>
              </a:buClr>
              <a:buSzPts val="2700"/>
              <a:buFont typeface="MS PGothic"/>
              <a:buNone/>
            </a:pPr>
            <a:r>
              <a:rPr b="0" i="0" lang="en-US" sz="2700" u="none" cap="none" strike="noStrike">
                <a:solidFill>
                  <a:srgbClr val="77923B"/>
                </a:solidFill>
                <a:latin typeface="MS PGothic"/>
                <a:ea typeface="MS PGothic"/>
                <a:cs typeface="MS PGothic"/>
                <a:sym typeface="MS PGothic"/>
              </a:rPr>
              <a:t>▪</a:t>
            </a:r>
            <a:endParaRPr b="0" i="0" sz="2700" u="none" cap="none" strike="noStrike">
              <a:solidFill>
                <a:srgbClr val="000000"/>
              </a:solidFill>
              <a:latin typeface="MS PGothic"/>
              <a:ea typeface="MS PGothic"/>
              <a:cs typeface="MS PGothic"/>
              <a:sym typeface="MS PGothic"/>
            </a:endParaRPr>
          </a:p>
        </p:txBody>
      </p:sp>
      <p:sp>
        <p:nvSpPr>
          <p:cNvPr id="1075" name="Google Shape;1075;p13"/>
          <p:cNvSpPr txBox="1"/>
          <p:nvPr/>
        </p:nvSpPr>
        <p:spPr>
          <a:xfrm>
            <a:off x="8975980" y="7802582"/>
            <a:ext cx="6514604"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Proses pengalihan lokasi di Kampung lain</a:t>
            </a:r>
            <a:r>
              <a:rPr b="0" i="0" lang="en-US" sz="2700" u="none" cap="none" strike="noStrike">
                <a:solidFill>
                  <a:srgbClr val="FF0000"/>
                </a:solidFill>
                <a:latin typeface="Arial"/>
                <a:ea typeface="Arial"/>
                <a:cs typeface="Arial"/>
                <a:sym typeface="Arial"/>
              </a:rPr>
              <a:t>.</a:t>
            </a:r>
            <a:endParaRPr b="0" i="0" sz="2700" u="none" cap="none" strike="noStrike">
              <a:solidFill>
                <a:srgbClr val="000000"/>
              </a:solidFill>
              <a:latin typeface="Arial"/>
              <a:ea typeface="Arial"/>
              <a:cs typeface="Arial"/>
              <a:sym typeface="Arial"/>
            </a:endParaRPr>
          </a:p>
        </p:txBody>
      </p:sp>
      <p:sp>
        <p:nvSpPr>
          <p:cNvPr id="1076" name="Google Shape;1076;p13"/>
          <p:cNvSpPr txBox="1"/>
          <p:nvPr/>
        </p:nvSpPr>
        <p:spPr>
          <a:xfrm>
            <a:off x="8975979" y="8229011"/>
            <a:ext cx="6656523" cy="381476"/>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Fokus pindah ke hilir dengan menghasilkan</a:t>
            </a:r>
            <a:endParaRPr b="0" i="0" sz="2700" u="none" cap="none" strike="noStrike">
              <a:solidFill>
                <a:srgbClr val="000000"/>
              </a:solidFill>
              <a:latin typeface="Arial"/>
              <a:ea typeface="Arial"/>
              <a:cs typeface="Arial"/>
              <a:sym typeface="Arial"/>
            </a:endParaRPr>
          </a:p>
        </p:txBody>
      </p:sp>
      <p:sp>
        <p:nvSpPr>
          <p:cNvPr id="1077" name="Google Shape;1077;p13"/>
          <p:cNvSpPr txBox="1"/>
          <p:nvPr/>
        </p:nvSpPr>
        <p:spPr>
          <a:xfrm>
            <a:off x="8975980" y="8637543"/>
            <a:ext cx="5824994" cy="78867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produk turunan sagu agar mendorong</a:t>
            </a:r>
            <a:endParaRPr b="0" i="0" sz="2700" u="none" cap="none" strike="noStrike">
              <a:solidFill>
                <a:srgbClr val="000000"/>
              </a:solidFill>
              <a:latin typeface="Arial"/>
              <a:ea typeface="Arial"/>
              <a:cs typeface="Arial"/>
              <a:sym typeface="Arial"/>
            </a:endParaRPr>
          </a:p>
          <a:p>
            <a:pPr indent="0" lvl="0" marL="19050" marR="51435" rtl="0" algn="l">
              <a:lnSpc>
                <a:spcPct val="95825"/>
              </a:lnSpc>
              <a:spcBef>
                <a:spcPts val="0"/>
              </a:spcBef>
              <a:spcAft>
                <a:spcPts val="0"/>
              </a:spcAft>
              <a:buClr>
                <a:srgbClr val="77923B"/>
              </a:buClr>
              <a:buSzPts val="2700"/>
              <a:buFont typeface="Arial"/>
              <a:buNone/>
            </a:pPr>
            <a:r>
              <a:rPr b="0" i="0" lang="en-US" sz="2700" u="none" cap="none" strike="noStrike">
                <a:solidFill>
                  <a:srgbClr val="77923B"/>
                </a:solidFill>
                <a:latin typeface="Arial"/>
                <a:ea typeface="Arial"/>
                <a:cs typeface="Arial"/>
                <a:sym typeface="Arial"/>
              </a:rPr>
              <a:t>Kembali produksi di hulu.</a:t>
            </a:r>
            <a:endParaRPr b="0" i="0" sz="2700" u="none" cap="none" strike="noStrike">
              <a:solidFill>
                <a:srgbClr val="000000"/>
              </a:solidFill>
              <a:latin typeface="Arial"/>
              <a:ea typeface="Arial"/>
              <a:cs typeface="Arial"/>
              <a:sym typeface="Arial"/>
            </a:endParaRPr>
          </a:p>
        </p:txBody>
      </p:sp>
      <p:sp>
        <p:nvSpPr>
          <p:cNvPr id="1078" name="Google Shape;1078;p13"/>
          <p:cNvSpPr txBox="1"/>
          <p:nvPr/>
        </p:nvSpPr>
        <p:spPr>
          <a:xfrm>
            <a:off x="15225332" y="6739891"/>
            <a:ext cx="936687" cy="1958339"/>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p14"/>
          <p:cNvSpPr txBox="1"/>
          <p:nvPr/>
        </p:nvSpPr>
        <p:spPr>
          <a:xfrm>
            <a:off x="179071" y="3478530"/>
            <a:ext cx="3647669" cy="1905000"/>
          </a:xfrm>
          <a:prstGeom prst="rect">
            <a:avLst/>
          </a:prstGeom>
          <a:noFill/>
          <a:ln>
            <a:noFill/>
          </a:ln>
        </p:spPr>
        <p:txBody>
          <a:bodyPr anchorCtr="0" anchor="t" bIns="0" lIns="0" spcFirstLastPara="1" rIns="0" wrap="square" tIns="0">
            <a:noAutofit/>
          </a:bodyPr>
          <a:lstStyle/>
          <a:p>
            <a:pPr indent="0" lvl="0" marL="0" marR="59145"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1816418" marR="0" rtl="0" algn="l">
              <a:lnSpc>
                <a:spcPct val="97262"/>
              </a:lnSpc>
              <a:spcBef>
                <a:spcPts val="3459"/>
              </a:spcBef>
              <a:spcAft>
                <a:spcPts val="0"/>
              </a:spcAft>
              <a:buClr>
                <a:srgbClr val="000000"/>
              </a:buClr>
              <a:buSzPts val="2700"/>
              <a:buFont typeface="Arial"/>
              <a:buNone/>
            </a:pPr>
            <a:r>
              <a:rPr b="1" i="0" lang="en-US" sz="2700" u="none" cap="none" strike="noStrike">
                <a:solidFill>
                  <a:srgbClr val="000000"/>
                </a:solidFill>
                <a:latin typeface="Arial"/>
                <a:ea typeface="Arial"/>
                <a:cs typeface="Arial"/>
                <a:sym typeface="Arial"/>
              </a:rPr>
              <a:t>Kurangny melakukan skala</a:t>
            </a:r>
            <a:endParaRPr b="0" i="0" sz="2700" u="none" cap="none" strike="noStrike">
              <a:solidFill>
                <a:srgbClr val="000000"/>
              </a:solidFill>
              <a:latin typeface="Arial"/>
              <a:ea typeface="Arial"/>
              <a:cs typeface="Arial"/>
              <a:sym typeface="Arial"/>
            </a:endParaRPr>
          </a:p>
        </p:txBody>
      </p:sp>
      <p:sp>
        <p:nvSpPr>
          <p:cNvPr id="1084" name="Google Shape;1084;p14"/>
          <p:cNvSpPr txBox="1"/>
          <p:nvPr/>
        </p:nvSpPr>
        <p:spPr>
          <a:xfrm>
            <a:off x="190501" y="5646419"/>
            <a:ext cx="2492306" cy="1905000"/>
          </a:xfrm>
          <a:prstGeom prst="rect">
            <a:avLst/>
          </a:prstGeom>
          <a:noFill/>
          <a:ln>
            <a:noFill/>
          </a:ln>
        </p:spPr>
        <p:txBody>
          <a:bodyPr anchorCtr="0" anchor="t" bIns="0" lIns="0" spcFirstLastPara="1" rIns="0" wrap="square" tIns="0">
            <a:noAutofit/>
          </a:bodyPr>
          <a:lstStyle/>
          <a:p>
            <a:pPr indent="0" lvl="0" marL="0" marR="59145"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1690211" marR="0" rtl="0" algn="just">
              <a:lnSpc>
                <a:spcPct val="99179"/>
              </a:lnSpc>
              <a:spcBef>
                <a:spcPts val="3042"/>
              </a:spcBef>
              <a:spcAft>
                <a:spcPts val="0"/>
              </a:spcAft>
              <a:buClr>
                <a:srgbClr val="000000"/>
              </a:buClr>
              <a:buSzPts val="2700"/>
              <a:buFont typeface="Arial"/>
              <a:buNone/>
            </a:pPr>
            <a:r>
              <a:rPr b="1" i="0" lang="en-US" sz="2700" u="none" cap="none" strike="noStrike">
                <a:solidFill>
                  <a:srgbClr val="000000"/>
                </a:solidFill>
                <a:latin typeface="Arial"/>
                <a:ea typeface="Arial"/>
                <a:cs typeface="Arial"/>
                <a:sym typeface="Arial"/>
              </a:rPr>
              <a:t>Para oleh LSM</a:t>
            </a:r>
            <a:endParaRPr b="0" i="0" sz="2700" u="none" cap="none" strike="noStrike">
              <a:solidFill>
                <a:srgbClr val="000000"/>
              </a:solidFill>
              <a:latin typeface="Arial"/>
              <a:ea typeface="Arial"/>
              <a:cs typeface="Arial"/>
              <a:sym typeface="Arial"/>
            </a:endParaRPr>
          </a:p>
        </p:txBody>
      </p:sp>
      <p:sp>
        <p:nvSpPr>
          <p:cNvPr id="1085" name="Google Shape;1085;p14"/>
          <p:cNvSpPr txBox="1"/>
          <p:nvPr/>
        </p:nvSpPr>
        <p:spPr>
          <a:xfrm>
            <a:off x="8735949" y="0"/>
            <a:ext cx="4313682" cy="1166241"/>
          </a:xfrm>
          <a:prstGeom prst="rect">
            <a:avLst/>
          </a:prstGeom>
          <a:noFill/>
          <a:ln>
            <a:noFill/>
          </a:ln>
        </p:spPr>
        <p:txBody>
          <a:bodyPr anchorCtr="0" anchor="t" bIns="0" lIns="0" spcFirstLastPara="1" rIns="0" wrap="square" tIns="8875">
            <a:noAutofit/>
          </a:bodyPr>
          <a:lstStyle/>
          <a:p>
            <a:pPr indent="0" lvl="0" marL="0" marR="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138192"/>
              </a:buClr>
              <a:buSzPts val="4200"/>
              <a:buFont typeface="Arial"/>
              <a:buNone/>
            </a:pPr>
            <a:r>
              <a:rPr b="1" i="0" lang="en-US" sz="4200" u="none" cap="none" strike="noStrike">
                <a:solidFill>
                  <a:srgbClr val="138192"/>
                </a:solidFill>
                <a:latin typeface="Arial"/>
                <a:ea typeface="Arial"/>
                <a:cs typeface="Arial"/>
                <a:sym typeface="Arial"/>
              </a:rPr>
              <a:t>Hasil</a:t>
            </a:r>
            <a:endParaRPr b="0" i="0" sz="4200" u="none" cap="none" strike="noStrike">
              <a:solidFill>
                <a:srgbClr val="000000"/>
              </a:solidFill>
              <a:latin typeface="Arial"/>
              <a:ea typeface="Arial"/>
              <a:cs typeface="Arial"/>
              <a:sym typeface="Arial"/>
            </a:endParaRPr>
          </a:p>
        </p:txBody>
      </p:sp>
      <p:sp>
        <p:nvSpPr>
          <p:cNvPr id="1086" name="Google Shape;1086;p14"/>
          <p:cNvSpPr txBox="1"/>
          <p:nvPr/>
        </p:nvSpPr>
        <p:spPr>
          <a:xfrm>
            <a:off x="12232081" y="0"/>
            <a:ext cx="2139620" cy="1166241"/>
          </a:xfrm>
          <a:prstGeom prst="rect">
            <a:avLst/>
          </a:prstGeom>
          <a:noFill/>
          <a:ln>
            <a:noFill/>
          </a:ln>
        </p:spPr>
        <p:txBody>
          <a:bodyPr anchorCtr="0" anchor="t" bIns="0" lIns="0" spcFirstLastPara="1" rIns="0" wrap="square" tIns="8875">
            <a:noAutofit/>
          </a:bodyPr>
          <a:lstStyle/>
          <a:p>
            <a:pPr indent="0" lvl="0" marL="0" marR="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138192"/>
              </a:buClr>
              <a:buSzPts val="4200"/>
              <a:buFont typeface="Arial"/>
              <a:buNone/>
            </a:pPr>
            <a:r>
              <a:rPr b="1" i="0" lang="en-US" sz="4200" u="none" cap="none" strike="noStrike">
                <a:solidFill>
                  <a:srgbClr val="138192"/>
                </a:solidFill>
                <a:latin typeface="Arial"/>
                <a:ea typeface="Arial"/>
                <a:cs typeface="Arial"/>
                <a:sym typeface="Arial"/>
              </a:rPr>
              <a:t>si</a:t>
            </a:r>
            <a:endParaRPr b="0" i="0" sz="4200" u="none" cap="none" strike="noStrike">
              <a:solidFill>
                <a:srgbClr val="000000"/>
              </a:solidFill>
              <a:latin typeface="Arial"/>
              <a:ea typeface="Arial"/>
              <a:cs typeface="Arial"/>
              <a:sym typeface="Arial"/>
            </a:endParaRPr>
          </a:p>
        </p:txBody>
      </p:sp>
      <p:sp>
        <p:nvSpPr>
          <p:cNvPr id="1087" name="Google Shape;1087;p14"/>
          <p:cNvSpPr txBox="1"/>
          <p:nvPr/>
        </p:nvSpPr>
        <p:spPr>
          <a:xfrm>
            <a:off x="10156469" y="640081"/>
            <a:ext cx="2710281" cy="1025270"/>
          </a:xfrm>
          <a:prstGeom prst="rect">
            <a:avLst/>
          </a:prstGeom>
          <a:noFill/>
          <a:ln>
            <a:noFill/>
          </a:ln>
        </p:spPr>
        <p:txBody>
          <a:bodyPr anchorCtr="0" anchor="t" bIns="0" lIns="0" spcFirstLastPara="1" rIns="0" wrap="square" tIns="7775">
            <a:noAutofit/>
          </a:bodyPr>
          <a:lstStyle/>
          <a:p>
            <a:pPr indent="0" lvl="0" marL="0" marR="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138192"/>
              </a:buClr>
              <a:buSzPts val="3600"/>
              <a:buFont typeface="Arial"/>
              <a:buNone/>
            </a:pPr>
            <a:r>
              <a:rPr b="1" i="0" lang="en-US" sz="3600" u="none" cap="none" strike="noStrike">
                <a:solidFill>
                  <a:srgbClr val="138192"/>
                </a:solidFill>
                <a:latin typeface="Arial"/>
                <a:ea typeface="Arial"/>
                <a:cs typeface="Arial"/>
                <a:sym typeface="Arial"/>
              </a:rPr>
              <a:t>atif</a:t>
            </a:r>
            <a:endParaRPr b="0" i="0" sz="3600" u="none" cap="none" strike="noStrike">
              <a:solidFill>
                <a:srgbClr val="000000"/>
              </a:solidFill>
              <a:latin typeface="Arial"/>
              <a:ea typeface="Arial"/>
              <a:cs typeface="Arial"/>
              <a:sym typeface="Arial"/>
            </a:endParaRPr>
          </a:p>
        </p:txBody>
      </p:sp>
      <p:sp>
        <p:nvSpPr>
          <p:cNvPr id="1088" name="Google Shape;1088;p14"/>
          <p:cNvSpPr txBox="1"/>
          <p:nvPr/>
        </p:nvSpPr>
        <p:spPr>
          <a:xfrm>
            <a:off x="11479225" y="640081"/>
            <a:ext cx="3627806" cy="1025270"/>
          </a:xfrm>
          <a:prstGeom prst="rect">
            <a:avLst/>
          </a:prstGeom>
          <a:noFill/>
          <a:ln>
            <a:noFill/>
          </a:ln>
        </p:spPr>
        <p:txBody>
          <a:bodyPr anchorCtr="0" anchor="t" bIns="0" lIns="0" spcFirstLastPara="1" rIns="0" wrap="square" tIns="7775">
            <a:noAutofit/>
          </a:bodyPr>
          <a:lstStyle/>
          <a:p>
            <a:pPr indent="0" lvl="0" marL="0" marR="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138192"/>
              </a:buClr>
              <a:buSzPts val="3600"/>
              <a:buFont typeface="Arial"/>
              <a:buNone/>
            </a:pPr>
            <a:r>
              <a:rPr b="1" i="0" lang="en-US" sz="3600" u="none" cap="none" strike="noStrike">
                <a:solidFill>
                  <a:srgbClr val="138192"/>
                </a:solidFill>
                <a:latin typeface="Arial"/>
                <a:ea typeface="Arial"/>
                <a:cs typeface="Arial"/>
                <a:sym typeface="Arial"/>
              </a:rPr>
              <a:t>mpai</a:t>
            </a:r>
            <a:endParaRPr b="0" i="0" sz="3600" u="none" cap="none" strike="noStrike">
              <a:solidFill>
                <a:srgbClr val="000000"/>
              </a:solidFill>
              <a:latin typeface="Arial"/>
              <a:ea typeface="Arial"/>
              <a:cs typeface="Arial"/>
              <a:sym typeface="Arial"/>
            </a:endParaRPr>
          </a:p>
        </p:txBody>
      </p:sp>
      <p:sp>
        <p:nvSpPr>
          <p:cNvPr id="1089" name="Google Shape;1089;p14"/>
          <p:cNvSpPr txBox="1"/>
          <p:nvPr/>
        </p:nvSpPr>
        <p:spPr>
          <a:xfrm>
            <a:off x="2869406" y="1924050"/>
            <a:ext cx="3505104" cy="1185291"/>
          </a:xfrm>
          <a:prstGeom prst="rect">
            <a:avLst/>
          </a:prstGeom>
          <a:noFill/>
          <a:ln>
            <a:noFill/>
          </a:ln>
        </p:spPr>
        <p:txBody>
          <a:bodyPr anchorCtr="0" anchor="t" bIns="0" lIns="0" spcFirstLastPara="1" rIns="0" wrap="square" tIns="297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138192"/>
              </a:buClr>
              <a:buSzPts val="4200"/>
              <a:buFont typeface="Arial"/>
              <a:buNone/>
            </a:pPr>
            <a:r>
              <a:rPr b="1" i="0" lang="en-US" sz="4200" u="none" cap="none" strike="noStrike">
                <a:solidFill>
                  <a:srgbClr val="138192"/>
                </a:solidFill>
                <a:latin typeface="Arial"/>
                <a:ea typeface="Arial"/>
                <a:cs typeface="Arial"/>
                <a:sym typeface="Arial"/>
              </a:rPr>
              <a:t>m</a:t>
            </a:r>
            <a:endParaRPr b="0" i="0" sz="4200" u="none" cap="none" strike="noStrike">
              <a:solidFill>
                <a:srgbClr val="000000"/>
              </a:solidFill>
              <a:latin typeface="Arial"/>
              <a:ea typeface="Arial"/>
              <a:cs typeface="Arial"/>
              <a:sym typeface="Arial"/>
            </a:endParaRPr>
          </a:p>
        </p:txBody>
      </p:sp>
      <p:sp>
        <p:nvSpPr>
          <p:cNvPr id="1090" name="Google Shape;1090;p14"/>
          <p:cNvSpPr txBox="1"/>
          <p:nvPr/>
        </p:nvSpPr>
        <p:spPr>
          <a:xfrm>
            <a:off x="5554618" y="1924050"/>
            <a:ext cx="2145773" cy="1185291"/>
          </a:xfrm>
          <a:prstGeom prst="rect">
            <a:avLst/>
          </a:prstGeom>
          <a:noFill/>
          <a:ln>
            <a:noFill/>
          </a:ln>
        </p:spPr>
        <p:txBody>
          <a:bodyPr anchorCtr="0" anchor="t" bIns="0" lIns="0" spcFirstLastPara="1" rIns="0" wrap="square" tIns="297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138192"/>
              </a:buClr>
              <a:buSzPts val="4200"/>
              <a:buFont typeface="Arial"/>
              <a:buNone/>
            </a:pPr>
            <a:r>
              <a:rPr b="1" i="0" lang="en-US" sz="4200" u="none" cap="none" strike="noStrike">
                <a:solidFill>
                  <a:srgbClr val="138192"/>
                </a:solidFill>
                <a:latin typeface="Arial"/>
                <a:ea typeface="Arial"/>
                <a:cs typeface="Arial"/>
                <a:sym typeface="Arial"/>
              </a:rPr>
              <a:t>si</a:t>
            </a:r>
            <a:endParaRPr b="0" i="0" sz="4200" u="none" cap="none" strike="noStrike">
              <a:solidFill>
                <a:srgbClr val="000000"/>
              </a:solidFill>
              <a:latin typeface="Arial"/>
              <a:ea typeface="Arial"/>
              <a:cs typeface="Arial"/>
              <a:sym typeface="Arial"/>
            </a:endParaRPr>
          </a:p>
        </p:txBody>
      </p:sp>
      <p:sp>
        <p:nvSpPr>
          <p:cNvPr id="1091" name="Google Shape;1091;p14"/>
          <p:cNvSpPr/>
          <p:nvPr/>
        </p:nvSpPr>
        <p:spPr>
          <a:xfrm>
            <a:off x="1" y="0"/>
            <a:ext cx="18287999" cy="10286994"/>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92" name="Google Shape;1092;p14"/>
          <p:cNvSpPr/>
          <p:nvPr/>
        </p:nvSpPr>
        <p:spPr>
          <a:xfrm>
            <a:off x="16682847" y="4596383"/>
            <a:ext cx="72579" cy="2488692"/>
          </a:xfrm>
          <a:custGeom>
            <a:rect b="b" l="l" r="r" t="t"/>
            <a:pathLst>
              <a:path extrusionOk="0" h="1659127" w="48386">
                <a:moveTo>
                  <a:pt x="0" y="1659128"/>
                </a:moveTo>
                <a:lnTo>
                  <a:pt x="48386" y="0"/>
                </a:lnTo>
              </a:path>
            </a:pathLst>
          </a:custGeom>
          <a:noFill/>
          <a:ln cap="flat" cmpd="sng" w="190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93" name="Google Shape;1093;p14"/>
          <p:cNvSpPr/>
          <p:nvPr/>
        </p:nvSpPr>
        <p:spPr>
          <a:xfrm>
            <a:off x="0" y="34289"/>
            <a:ext cx="7550658" cy="1268349"/>
          </a:xfrm>
          <a:custGeom>
            <a:rect b="b" l="l" r="r" t="t"/>
            <a:pathLst>
              <a:path extrusionOk="0" h="845566" w="5033772">
                <a:moveTo>
                  <a:pt x="4894453" y="0"/>
                </a:moveTo>
                <a:lnTo>
                  <a:pt x="0" y="0"/>
                </a:lnTo>
                <a:lnTo>
                  <a:pt x="0" y="845566"/>
                </a:lnTo>
                <a:lnTo>
                  <a:pt x="4894453" y="845566"/>
                </a:lnTo>
                <a:lnTo>
                  <a:pt x="4938395" y="838454"/>
                </a:lnTo>
                <a:lnTo>
                  <a:pt x="4976749" y="818388"/>
                </a:lnTo>
                <a:lnTo>
                  <a:pt x="5006848" y="787908"/>
                </a:lnTo>
                <a:lnTo>
                  <a:pt x="5026660" y="749173"/>
                </a:lnTo>
                <a:lnTo>
                  <a:pt x="5033772" y="704723"/>
                </a:lnTo>
                <a:lnTo>
                  <a:pt x="5033772" y="140970"/>
                </a:lnTo>
                <a:lnTo>
                  <a:pt x="5026660" y="96393"/>
                </a:lnTo>
                <a:lnTo>
                  <a:pt x="5006848" y="57658"/>
                </a:lnTo>
                <a:lnTo>
                  <a:pt x="4976749" y="27178"/>
                </a:lnTo>
                <a:lnTo>
                  <a:pt x="4938395" y="7239"/>
                </a:lnTo>
                <a:lnTo>
                  <a:pt x="4894453" y="0"/>
                </a:lnTo>
                <a:close/>
              </a:path>
            </a:pathLst>
          </a:custGeom>
          <a:solidFill>
            <a:srgbClr val="138192"/>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94" name="Google Shape;1094;p14"/>
          <p:cNvSpPr/>
          <p:nvPr/>
        </p:nvSpPr>
        <p:spPr>
          <a:xfrm>
            <a:off x="14759940" y="3478530"/>
            <a:ext cx="110490" cy="114300"/>
          </a:xfrm>
          <a:custGeom>
            <a:rect b="b" l="l" r="r" t="t"/>
            <a:pathLst>
              <a:path extrusionOk="0" h="76200" w="73660">
                <a:moveTo>
                  <a:pt x="73660" y="25400"/>
                </a:moveTo>
                <a:lnTo>
                  <a:pt x="73151" y="23240"/>
                </a:lnTo>
                <a:lnTo>
                  <a:pt x="65024" y="11175"/>
                </a:lnTo>
                <a:lnTo>
                  <a:pt x="52959" y="3047"/>
                </a:lnTo>
                <a:lnTo>
                  <a:pt x="38100" y="0"/>
                </a:lnTo>
                <a:lnTo>
                  <a:pt x="23241" y="3047"/>
                </a:lnTo>
                <a:lnTo>
                  <a:pt x="11175" y="11175"/>
                </a:lnTo>
                <a:lnTo>
                  <a:pt x="3048" y="23240"/>
                </a:lnTo>
                <a:lnTo>
                  <a:pt x="0" y="38100"/>
                </a:lnTo>
                <a:lnTo>
                  <a:pt x="3048" y="52958"/>
                </a:lnTo>
                <a:lnTo>
                  <a:pt x="11175" y="65024"/>
                </a:lnTo>
                <a:lnTo>
                  <a:pt x="23241" y="73151"/>
                </a:lnTo>
                <a:lnTo>
                  <a:pt x="38100" y="76200"/>
                </a:lnTo>
                <a:lnTo>
                  <a:pt x="52959" y="73151"/>
                </a:lnTo>
                <a:lnTo>
                  <a:pt x="65024" y="65024"/>
                </a:lnTo>
                <a:lnTo>
                  <a:pt x="73151" y="52958"/>
                </a:lnTo>
                <a:lnTo>
                  <a:pt x="73660" y="50800"/>
                </a:lnTo>
                <a:lnTo>
                  <a:pt x="38100" y="50800"/>
                </a:lnTo>
                <a:lnTo>
                  <a:pt x="38100" y="25400"/>
                </a:lnTo>
                <a:lnTo>
                  <a:pt x="73660" y="25400"/>
                </a:lnTo>
                <a:close/>
              </a:path>
            </a:pathLst>
          </a:custGeom>
          <a:solidFill>
            <a:srgbClr val="2F7E3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95" name="Google Shape;1095;p14"/>
          <p:cNvSpPr/>
          <p:nvPr/>
        </p:nvSpPr>
        <p:spPr>
          <a:xfrm>
            <a:off x="148170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96" name="Google Shape;1096;p14"/>
          <p:cNvSpPr/>
          <p:nvPr/>
        </p:nvSpPr>
        <p:spPr>
          <a:xfrm>
            <a:off x="14855190" y="3516630"/>
            <a:ext cx="19050" cy="38100"/>
          </a:xfrm>
          <a:custGeom>
            <a:rect b="b" l="l" r="r" t="t"/>
            <a:pathLst>
              <a:path extrusionOk="0" h="25400" w="12700">
                <a:moveTo>
                  <a:pt x="10160" y="0"/>
                </a:moveTo>
                <a:lnTo>
                  <a:pt x="0" y="0"/>
                </a:lnTo>
                <a:lnTo>
                  <a:pt x="0" y="25400"/>
                </a:lnTo>
                <a:lnTo>
                  <a:pt x="10160" y="25400"/>
                </a:lnTo>
                <a:lnTo>
                  <a:pt x="12700" y="12700"/>
                </a:lnTo>
                <a:lnTo>
                  <a:pt x="10160" y="0"/>
                </a:lnTo>
                <a:close/>
              </a:path>
            </a:pathLst>
          </a:custGeom>
          <a:solidFill>
            <a:srgbClr val="2F7E3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97" name="Google Shape;1097;p14"/>
          <p:cNvSpPr/>
          <p:nvPr/>
        </p:nvSpPr>
        <p:spPr>
          <a:xfrm>
            <a:off x="148932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98" name="Google Shape;1098;p14"/>
          <p:cNvSpPr/>
          <p:nvPr/>
        </p:nvSpPr>
        <p:spPr>
          <a:xfrm>
            <a:off x="149694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099" name="Google Shape;1099;p14"/>
          <p:cNvSpPr/>
          <p:nvPr/>
        </p:nvSpPr>
        <p:spPr>
          <a:xfrm>
            <a:off x="150456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00" name="Google Shape;1100;p14"/>
          <p:cNvSpPr/>
          <p:nvPr/>
        </p:nvSpPr>
        <p:spPr>
          <a:xfrm>
            <a:off x="151218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01" name="Google Shape;1101;p14"/>
          <p:cNvSpPr/>
          <p:nvPr/>
        </p:nvSpPr>
        <p:spPr>
          <a:xfrm>
            <a:off x="151980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02" name="Google Shape;1102;p14"/>
          <p:cNvSpPr/>
          <p:nvPr/>
        </p:nvSpPr>
        <p:spPr>
          <a:xfrm>
            <a:off x="152742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03" name="Google Shape;1103;p14"/>
          <p:cNvSpPr/>
          <p:nvPr/>
        </p:nvSpPr>
        <p:spPr>
          <a:xfrm>
            <a:off x="153504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04" name="Google Shape;1104;p14"/>
          <p:cNvSpPr/>
          <p:nvPr/>
        </p:nvSpPr>
        <p:spPr>
          <a:xfrm>
            <a:off x="154266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05" name="Google Shape;1105;p14"/>
          <p:cNvSpPr/>
          <p:nvPr/>
        </p:nvSpPr>
        <p:spPr>
          <a:xfrm>
            <a:off x="155028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06" name="Google Shape;1106;p14"/>
          <p:cNvSpPr/>
          <p:nvPr/>
        </p:nvSpPr>
        <p:spPr>
          <a:xfrm>
            <a:off x="155790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07" name="Google Shape;1107;p14"/>
          <p:cNvSpPr/>
          <p:nvPr/>
        </p:nvSpPr>
        <p:spPr>
          <a:xfrm>
            <a:off x="156552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08" name="Google Shape;1108;p14"/>
          <p:cNvSpPr/>
          <p:nvPr/>
        </p:nvSpPr>
        <p:spPr>
          <a:xfrm>
            <a:off x="157314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09" name="Google Shape;1109;p14"/>
          <p:cNvSpPr/>
          <p:nvPr/>
        </p:nvSpPr>
        <p:spPr>
          <a:xfrm>
            <a:off x="158076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10" name="Google Shape;1110;p14"/>
          <p:cNvSpPr/>
          <p:nvPr/>
        </p:nvSpPr>
        <p:spPr>
          <a:xfrm>
            <a:off x="158838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11" name="Google Shape;1111;p14"/>
          <p:cNvSpPr/>
          <p:nvPr/>
        </p:nvSpPr>
        <p:spPr>
          <a:xfrm>
            <a:off x="159600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12" name="Google Shape;1112;p14"/>
          <p:cNvSpPr/>
          <p:nvPr/>
        </p:nvSpPr>
        <p:spPr>
          <a:xfrm>
            <a:off x="160362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13" name="Google Shape;1113;p14"/>
          <p:cNvSpPr/>
          <p:nvPr/>
        </p:nvSpPr>
        <p:spPr>
          <a:xfrm>
            <a:off x="161124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14" name="Google Shape;1114;p14"/>
          <p:cNvSpPr/>
          <p:nvPr/>
        </p:nvSpPr>
        <p:spPr>
          <a:xfrm>
            <a:off x="161886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15" name="Google Shape;1115;p14"/>
          <p:cNvSpPr/>
          <p:nvPr/>
        </p:nvSpPr>
        <p:spPr>
          <a:xfrm>
            <a:off x="162648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16" name="Google Shape;1116;p14"/>
          <p:cNvSpPr/>
          <p:nvPr/>
        </p:nvSpPr>
        <p:spPr>
          <a:xfrm>
            <a:off x="163410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17" name="Google Shape;1117;p14"/>
          <p:cNvSpPr/>
          <p:nvPr/>
        </p:nvSpPr>
        <p:spPr>
          <a:xfrm>
            <a:off x="164172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18" name="Google Shape;1118;p14"/>
          <p:cNvSpPr/>
          <p:nvPr/>
        </p:nvSpPr>
        <p:spPr>
          <a:xfrm>
            <a:off x="164934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19" name="Google Shape;1119;p14"/>
          <p:cNvSpPr/>
          <p:nvPr/>
        </p:nvSpPr>
        <p:spPr>
          <a:xfrm>
            <a:off x="165696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20" name="Google Shape;1120;p14"/>
          <p:cNvSpPr/>
          <p:nvPr/>
        </p:nvSpPr>
        <p:spPr>
          <a:xfrm>
            <a:off x="166458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21" name="Google Shape;1121;p14"/>
          <p:cNvSpPr/>
          <p:nvPr/>
        </p:nvSpPr>
        <p:spPr>
          <a:xfrm>
            <a:off x="8372476" y="62864"/>
            <a:ext cx="2" cy="10224131"/>
          </a:xfrm>
          <a:custGeom>
            <a:rect b="b" l="l" r="r" t="t"/>
            <a:pathLst>
              <a:path extrusionOk="0" h="6816087" w="1">
                <a:moveTo>
                  <a:pt x="0" y="6816087"/>
                </a:moveTo>
                <a:lnTo>
                  <a:pt x="0" y="0"/>
                </a:lnTo>
              </a:path>
            </a:pathLst>
          </a:custGeom>
          <a:noFill/>
          <a:ln cap="flat" cmpd="sng" w="285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22" name="Google Shape;1122;p14"/>
          <p:cNvSpPr/>
          <p:nvPr/>
        </p:nvSpPr>
        <p:spPr>
          <a:xfrm>
            <a:off x="179070" y="3478530"/>
            <a:ext cx="1943100" cy="19050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23" name="Google Shape;1123;p14"/>
          <p:cNvSpPr/>
          <p:nvPr/>
        </p:nvSpPr>
        <p:spPr>
          <a:xfrm>
            <a:off x="190500" y="5646419"/>
            <a:ext cx="1916430" cy="190500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24" name="Google Shape;1124;p14"/>
          <p:cNvSpPr/>
          <p:nvPr/>
        </p:nvSpPr>
        <p:spPr>
          <a:xfrm>
            <a:off x="14817090" y="4084319"/>
            <a:ext cx="3649980" cy="4278630"/>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25" name="Google Shape;1125;p14"/>
          <p:cNvSpPr/>
          <p:nvPr/>
        </p:nvSpPr>
        <p:spPr>
          <a:xfrm>
            <a:off x="8401051" y="-19050"/>
            <a:ext cx="2130170" cy="1185291"/>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26" name="Google Shape;1126;p14"/>
          <p:cNvSpPr/>
          <p:nvPr/>
        </p:nvSpPr>
        <p:spPr>
          <a:xfrm>
            <a:off x="9825989" y="-19050"/>
            <a:ext cx="3223641" cy="1185291"/>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27" name="Google Shape;1127;p14"/>
          <p:cNvSpPr/>
          <p:nvPr/>
        </p:nvSpPr>
        <p:spPr>
          <a:xfrm>
            <a:off x="8442960" y="640081"/>
            <a:ext cx="2720721" cy="102527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28" name="Google Shape;1128;p14"/>
          <p:cNvSpPr/>
          <p:nvPr/>
        </p:nvSpPr>
        <p:spPr>
          <a:xfrm>
            <a:off x="10675621" y="640081"/>
            <a:ext cx="2191130" cy="102527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29" name="Google Shape;1129;p14"/>
          <p:cNvSpPr/>
          <p:nvPr/>
        </p:nvSpPr>
        <p:spPr>
          <a:xfrm>
            <a:off x="784860" y="1924050"/>
            <a:ext cx="2930271" cy="1185291"/>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30" name="Google Shape;1130;p14"/>
          <p:cNvSpPr/>
          <p:nvPr/>
        </p:nvSpPr>
        <p:spPr>
          <a:xfrm>
            <a:off x="3150870" y="1924050"/>
            <a:ext cx="3223641" cy="1185291"/>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31" name="Google Shape;1131;p14"/>
          <p:cNvSpPr/>
          <p:nvPr/>
        </p:nvSpPr>
        <p:spPr>
          <a:xfrm>
            <a:off x="5810250" y="1924050"/>
            <a:ext cx="1890141" cy="1185291"/>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32" name="Google Shape;1132;p14"/>
          <p:cNvSpPr/>
          <p:nvPr/>
        </p:nvSpPr>
        <p:spPr>
          <a:xfrm>
            <a:off x="14977111" y="7913370"/>
            <a:ext cx="64388" cy="76200"/>
          </a:xfrm>
          <a:custGeom>
            <a:rect b="b" l="l" r="r" t="t"/>
            <a:pathLst>
              <a:path extrusionOk="0" h="50800" w="42925">
                <a:moveTo>
                  <a:pt x="42925" y="16891"/>
                </a:moveTo>
                <a:lnTo>
                  <a:pt x="42671" y="15494"/>
                </a:lnTo>
                <a:lnTo>
                  <a:pt x="37845" y="7493"/>
                </a:lnTo>
                <a:lnTo>
                  <a:pt x="30860" y="2032"/>
                </a:lnTo>
                <a:lnTo>
                  <a:pt x="22225" y="0"/>
                </a:lnTo>
                <a:lnTo>
                  <a:pt x="13588" y="2032"/>
                </a:lnTo>
                <a:lnTo>
                  <a:pt x="6476" y="7493"/>
                </a:lnTo>
                <a:lnTo>
                  <a:pt x="1777" y="15494"/>
                </a:lnTo>
                <a:lnTo>
                  <a:pt x="0" y="25400"/>
                </a:lnTo>
                <a:lnTo>
                  <a:pt x="1777" y="35306"/>
                </a:lnTo>
                <a:lnTo>
                  <a:pt x="6476" y="43307"/>
                </a:lnTo>
                <a:lnTo>
                  <a:pt x="13588" y="48768"/>
                </a:lnTo>
                <a:lnTo>
                  <a:pt x="22225" y="50800"/>
                </a:lnTo>
                <a:lnTo>
                  <a:pt x="30860" y="48768"/>
                </a:lnTo>
                <a:lnTo>
                  <a:pt x="37845" y="43307"/>
                </a:lnTo>
                <a:lnTo>
                  <a:pt x="42671" y="35306"/>
                </a:lnTo>
                <a:lnTo>
                  <a:pt x="42925" y="33909"/>
                </a:lnTo>
                <a:lnTo>
                  <a:pt x="22225" y="33909"/>
                </a:lnTo>
                <a:lnTo>
                  <a:pt x="22225" y="16891"/>
                </a:lnTo>
                <a:lnTo>
                  <a:pt x="42925" y="16891"/>
                </a:lnTo>
                <a:close/>
              </a:path>
            </a:pathLst>
          </a:custGeom>
          <a:solidFill>
            <a:srgbClr val="2F7E3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33" name="Google Shape;1133;p14"/>
          <p:cNvSpPr/>
          <p:nvPr/>
        </p:nvSpPr>
        <p:spPr>
          <a:xfrm>
            <a:off x="15010448"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34" name="Google Shape;1134;p14"/>
          <p:cNvSpPr/>
          <p:nvPr/>
        </p:nvSpPr>
        <p:spPr>
          <a:xfrm>
            <a:off x="15032546" y="7938707"/>
            <a:ext cx="11049" cy="25526"/>
          </a:xfrm>
          <a:custGeom>
            <a:rect b="b" l="l" r="r" t="t"/>
            <a:pathLst>
              <a:path extrusionOk="0" h="17017" w="7366">
                <a:moveTo>
                  <a:pt x="5969" y="17017"/>
                </a:moveTo>
                <a:lnTo>
                  <a:pt x="7366" y="8508"/>
                </a:lnTo>
                <a:lnTo>
                  <a:pt x="5969" y="0"/>
                </a:lnTo>
                <a:lnTo>
                  <a:pt x="0" y="0"/>
                </a:lnTo>
                <a:lnTo>
                  <a:pt x="0" y="17017"/>
                </a:lnTo>
                <a:lnTo>
                  <a:pt x="5969" y="17017"/>
                </a:lnTo>
                <a:close/>
              </a:path>
            </a:pathLst>
          </a:custGeom>
          <a:solidFill>
            <a:srgbClr val="2F7E3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35" name="Google Shape;1135;p14"/>
          <p:cNvSpPr/>
          <p:nvPr/>
        </p:nvSpPr>
        <p:spPr>
          <a:xfrm>
            <a:off x="15054835"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36" name="Google Shape;1136;p14"/>
          <p:cNvSpPr/>
          <p:nvPr/>
        </p:nvSpPr>
        <p:spPr>
          <a:xfrm>
            <a:off x="15099031"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37" name="Google Shape;1137;p14"/>
          <p:cNvSpPr/>
          <p:nvPr/>
        </p:nvSpPr>
        <p:spPr>
          <a:xfrm>
            <a:off x="15143417"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38" name="Google Shape;1138;p14"/>
          <p:cNvSpPr/>
          <p:nvPr/>
        </p:nvSpPr>
        <p:spPr>
          <a:xfrm>
            <a:off x="15187804"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39" name="Google Shape;1139;p14"/>
          <p:cNvSpPr/>
          <p:nvPr/>
        </p:nvSpPr>
        <p:spPr>
          <a:xfrm>
            <a:off x="15232190"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40" name="Google Shape;1140;p14"/>
          <p:cNvSpPr/>
          <p:nvPr/>
        </p:nvSpPr>
        <p:spPr>
          <a:xfrm>
            <a:off x="15276577"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41" name="Google Shape;1141;p14"/>
          <p:cNvSpPr/>
          <p:nvPr/>
        </p:nvSpPr>
        <p:spPr>
          <a:xfrm>
            <a:off x="15320963" y="7951533"/>
            <a:ext cx="22179" cy="0"/>
          </a:xfrm>
          <a:custGeom>
            <a:rect b="b" l="l" r="r" t="t"/>
            <a:pathLst>
              <a:path extrusionOk="0" h="120000" w="14786">
                <a:moveTo>
                  <a:pt x="0" y="0"/>
                </a:moveTo>
                <a:lnTo>
                  <a:pt x="14786"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42" name="Google Shape;1142;p14"/>
          <p:cNvSpPr/>
          <p:nvPr/>
        </p:nvSpPr>
        <p:spPr>
          <a:xfrm>
            <a:off x="15365350"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43" name="Google Shape;1143;p14"/>
          <p:cNvSpPr/>
          <p:nvPr/>
        </p:nvSpPr>
        <p:spPr>
          <a:xfrm>
            <a:off x="15409546"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44" name="Google Shape;1144;p14"/>
          <p:cNvSpPr/>
          <p:nvPr/>
        </p:nvSpPr>
        <p:spPr>
          <a:xfrm>
            <a:off x="15453932" y="7951533"/>
            <a:ext cx="22179" cy="0"/>
          </a:xfrm>
          <a:custGeom>
            <a:rect b="b" l="l" r="r" t="t"/>
            <a:pathLst>
              <a:path extrusionOk="0" h="120000" w="14786">
                <a:moveTo>
                  <a:pt x="0" y="0"/>
                </a:moveTo>
                <a:lnTo>
                  <a:pt x="14786"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45" name="Google Shape;1145;p14"/>
          <p:cNvSpPr/>
          <p:nvPr/>
        </p:nvSpPr>
        <p:spPr>
          <a:xfrm>
            <a:off x="15498319"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46" name="Google Shape;1146;p14"/>
          <p:cNvSpPr/>
          <p:nvPr/>
        </p:nvSpPr>
        <p:spPr>
          <a:xfrm>
            <a:off x="15542705"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47" name="Google Shape;1147;p14"/>
          <p:cNvSpPr/>
          <p:nvPr/>
        </p:nvSpPr>
        <p:spPr>
          <a:xfrm>
            <a:off x="15587092"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48" name="Google Shape;1148;p14"/>
          <p:cNvSpPr/>
          <p:nvPr/>
        </p:nvSpPr>
        <p:spPr>
          <a:xfrm>
            <a:off x="15631478"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49" name="Google Shape;1149;p14"/>
          <p:cNvSpPr/>
          <p:nvPr/>
        </p:nvSpPr>
        <p:spPr>
          <a:xfrm>
            <a:off x="15675864" y="7951533"/>
            <a:ext cx="22179" cy="0"/>
          </a:xfrm>
          <a:custGeom>
            <a:rect b="b" l="l" r="r" t="t"/>
            <a:pathLst>
              <a:path extrusionOk="0" h="120000" w="14786">
                <a:moveTo>
                  <a:pt x="0" y="0"/>
                </a:moveTo>
                <a:lnTo>
                  <a:pt x="14786"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50" name="Google Shape;1150;p14"/>
          <p:cNvSpPr/>
          <p:nvPr/>
        </p:nvSpPr>
        <p:spPr>
          <a:xfrm>
            <a:off x="15720251"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51" name="Google Shape;1151;p14"/>
          <p:cNvSpPr/>
          <p:nvPr/>
        </p:nvSpPr>
        <p:spPr>
          <a:xfrm>
            <a:off x="15764447"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52" name="Google Shape;1152;p14"/>
          <p:cNvSpPr/>
          <p:nvPr/>
        </p:nvSpPr>
        <p:spPr>
          <a:xfrm>
            <a:off x="15808833" y="7951533"/>
            <a:ext cx="22179" cy="0"/>
          </a:xfrm>
          <a:custGeom>
            <a:rect b="b" l="l" r="r" t="t"/>
            <a:pathLst>
              <a:path extrusionOk="0" h="120000" w="14786">
                <a:moveTo>
                  <a:pt x="0" y="0"/>
                </a:moveTo>
                <a:lnTo>
                  <a:pt x="14786"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53" name="Google Shape;1153;p14"/>
          <p:cNvSpPr/>
          <p:nvPr/>
        </p:nvSpPr>
        <p:spPr>
          <a:xfrm>
            <a:off x="15853220"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54" name="Google Shape;1154;p14"/>
          <p:cNvSpPr/>
          <p:nvPr/>
        </p:nvSpPr>
        <p:spPr>
          <a:xfrm>
            <a:off x="15897607"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55" name="Google Shape;1155;p14"/>
          <p:cNvSpPr/>
          <p:nvPr/>
        </p:nvSpPr>
        <p:spPr>
          <a:xfrm>
            <a:off x="15941993"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56" name="Google Shape;1156;p14"/>
          <p:cNvSpPr/>
          <p:nvPr/>
        </p:nvSpPr>
        <p:spPr>
          <a:xfrm>
            <a:off x="15986380"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57" name="Google Shape;1157;p14"/>
          <p:cNvSpPr/>
          <p:nvPr/>
        </p:nvSpPr>
        <p:spPr>
          <a:xfrm>
            <a:off x="16030766"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58" name="Google Shape;1158;p14"/>
          <p:cNvSpPr/>
          <p:nvPr/>
        </p:nvSpPr>
        <p:spPr>
          <a:xfrm>
            <a:off x="16075153"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59" name="Google Shape;1159;p14"/>
          <p:cNvSpPr/>
          <p:nvPr/>
        </p:nvSpPr>
        <p:spPr>
          <a:xfrm>
            <a:off x="14466571" y="5322569"/>
            <a:ext cx="67055" cy="156210"/>
          </a:xfrm>
          <a:custGeom>
            <a:rect b="b" l="l" r="r" t="t"/>
            <a:pathLst>
              <a:path extrusionOk="0" h="104140" w="44703">
                <a:moveTo>
                  <a:pt x="44703" y="34671"/>
                </a:moveTo>
                <a:lnTo>
                  <a:pt x="44450" y="31750"/>
                </a:lnTo>
                <a:lnTo>
                  <a:pt x="39497" y="15240"/>
                </a:lnTo>
                <a:lnTo>
                  <a:pt x="32130" y="4064"/>
                </a:lnTo>
                <a:lnTo>
                  <a:pt x="23114" y="0"/>
                </a:lnTo>
                <a:lnTo>
                  <a:pt x="14097" y="4064"/>
                </a:lnTo>
                <a:lnTo>
                  <a:pt x="6730" y="15240"/>
                </a:lnTo>
                <a:lnTo>
                  <a:pt x="1777" y="31750"/>
                </a:lnTo>
                <a:lnTo>
                  <a:pt x="0" y="52070"/>
                </a:lnTo>
                <a:lnTo>
                  <a:pt x="1777" y="72390"/>
                </a:lnTo>
                <a:lnTo>
                  <a:pt x="6730" y="88900"/>
                </a:lnTo>
                <a:lnTo>
                  <a:pt x="14097" y="100076"/>
                </a:lnTo>
                <a:lnTo>
                  <a:pt x="23114" y="104140"/>
                </a:lnTo>
                <a:lnTo>
                  <a:pt x="32130" y="100076"/>
                </a:lnTo>
                <a:lnTo>
                  <a:pt x="39497" y="88900"/>
                </a:lnTo>
                <a:lnTo>
                  <a:pt x="44450" y="72390"/>
                </a:lnTo>
                <a:lnTo>
                  <a:pt x="44703" y="69469"/>
                </a:lnTo>
                <a:lnTo>
                  <a:pt x="23114" y="69469"/>
                </a:lnTo>
                <a:lnTo>
                  <a:pt x="23114" y="34671"/>
                </a:lnTo>
                <a:lnTo>
                  <a:pt x="44703" y="34671"/>
                </a:lnTo>
                <a:close/>
              </a:path>
            </a:pathLst>
          </a:custGeom>
          <a:solidFill>
            <a:srgbClr val="2F7E3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60" name="Google Shape;1160;p14"/>
          <p:cNvSpPr/>
          <p:nvPr/>
        </p:nvSpPr>
        <p:spPr>
          <a:xfrm>
            <a:off x="14501241"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61" name="Google Shape;1161;p14"/>
          <p:cNvSpPr/>
          <p:nvPr/>
        </p:nvSpPr>
        <p:spPr>
          <a:xfrm>
            <a:off x="14524482" y="5374577"/>
            <a:ext cx="11619" cy="52197"/>
          </a:xfrm>
          <a:custGeom>
            <a:rect b="b" l="l" r="r" t="t"/>
            <a:pathLst>
              <a:path extrusionOk="0" h="34798" w="7746">
                <a:moveTo>
                  <a:pt x="6095" y="0"/>
                </a:moveTo>
                <a:lnTo>
                  <a:pt x="0" y="0"/>
                </a:lnTo>
                <a:lnTo>
                  <a:pt x="0" y="34798"/>
                </a:lnTo>
                <a:lnTo>
                  <a:pt x="6095" y="34798"/>
                </a:lnTo>
                <a:lnTo>
                  <a:pt x="7746" y="17399"/>
                </a:lnTo>
                <a:lnTo>
                  <a:pt x="6095" y="0"/>
                </a:lnTo>
                <a:close/>
              </a:path>
            </a:pathLst>
          </a:custGeom>
          <a:solidFill>
            <a:srgbClr val="2F7E3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62" name="Google Shape;1162;p14"/>
          <p:cNvSpPr/>
          <p:nvPr/>
        </p:nvSpPr>
        <p:spPr>
          <a:xfrm>
            <a:off x="14547724"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63" name="Google Shape;1163;p14"/>
          <p:cNvSpPr/>
          <p:nvPr/>
        </p:nvSpPr>
        <p:spPr>
          <a:xfrm>
            <a:off x="14594015"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64" name="Google Shape;1164;p14"/>
          <p:cNvSpPr/>
          <p:nvPr/>
        </p:nvSpPr>
        <p:spPr>
          <a:xfrm>
            <a:off x="14640306"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65" name="Google Shape;1165;p14"/>
          <p:cNvSpPr/>
          <p:nvPr/>
        </p:nvSpPr>
        <p:spPr>
          <a:xfrm>
            <a:off x="14686598"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66" name="Google Shape;1166;p14"/>
          <p:cNvSpPr/>
          <p:nvPr/>
        </p:nvSpPr>
        <p:spPr>
          <a:xfrm>
            <a:off x="14732889"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67" name="Google Shape;1167;p14"/>
          <p:cNvSpPr/>
          <p:nvPr/>
        </p:nvSpPr>
        <p:spPr>
          <a:xfrm>
            <a:off x="14779181"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68" name="Google Shape;1168;p14"/>
          <p:cNvSpPr/>
          <p:nvPr/>
        </p:nvSpPr>
        <p:spPr>
          <a:xfrm>
            <a:off x="14825663"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69" name="Google Shape;1169;p14"/>
          <p:cNvSpPr/>
          <p:nvPr/>
        </p:nvSpPr>
        <p:spPr>
          <a:xfrm>
            <a:off x="14871954"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70" name="Google Shape;1170;p14"/>
          <p:cNvSpPr/>
          <p:nvPr/>
        </p:nvSpPr>
        <p:spPr>
          <a:xfrm>
            <a:off x="14918246"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71" name="Google Shape;1171;p14"/>
          <p:cNvSpPr/>
          <p:nvPr/>
        </p:nvSpPr>
        <p:spPr>
          <a:xfrm>
            <a:off x="14964538"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72" name="Google Shape;1172;p14"/>
          <p:cNvSpPr/>
          <p:nvPr/>
        </p:nvSpPr>
        <p:spPr>
          <a:xfrm>
            <a:off x="15010829"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73" name="Google Shape;1173;p14"/>
          <p:cNvSpPr/>
          <p:nvPr/>
        </p:nvSpPr>
        <p:spPr>
          <a:xfrm>
            <a:off x="15057120"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74" name="Google Shape;1174;p14"/>
          <p:cNvSpPr/>
          <p:nvPr/>
        </p:nvSpPr>
        <p:spPr>
          <a:xfrm>
            <a:off x="15103602"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75" name="Google Shape;1175;p14"/>
          <p:cNvSpPr/>
          <p:nvPr/>
        </p:nvSpPr>
        <p:spPr>
          <a:xfrm>
            <a:off x="15149894"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76" name="Google Shape;1176;p14"/>
          <p:cNvSpPr/>
          <p:nvPr/>
        </p:nvSpPr>
        <p:spPr>
          <a:xfrm>
            <a:off x="15196185"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77" name="Google Shape;1177;p14"/>
          <p:cNvSpPr/>
          <p:nvPr/>
        </p:nvSpPr>
        <p:spPr>
          <a:xfrm>
            <a:off x="15242477"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78" name="Google Shape;1178;p14"/>
          <p:cNvSpPr/>
          <p:nvPr/>
        </p:nvSpPr>
        <p:spPr>
          <a:xfrm>
            <a:off x="15288769"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79" name="Google Shape;1179;p14"/>
          <p:cNvSpPr/>
          <p:nvPr/>
        </p:nvSpPr>
        <p:spPr>
          <a:xfrm>
            <a:off x="15335060"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80" name="Google Shape;1180;p14"/>
          <p:cNvSpPr/>
          <p:nvPr/>
        </p:nvSpPr>
        <p:spPr>
          <a:xfrm>
            <a:off x="15381542"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81" name="Google Shape;1181;p14"/>
          <p:cNvSpPr/>
          <p:nvPr/>
        </p:nvSpPr>
        <p:spPr>
          <a:xfrm>
            <a:off x="15427834"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82" name="Google Shape;1182;p14"/>
          <p:cNvSpPr/>
          <p:nvPr/>
        </p:nvSpPr>
        <p:spPr>
          <a:xfrm>
            <a:off x="15474125"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83" name="Google Shape;1183;p14"/>
          <p:cNvSpPr/>
          <p:nvPr/>
        </p:nvSpPr>
        <p:spPr>
          <a:xfrm>
            <a:off x="15520416"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84" name="Google Shape;1184;p14"/>
          <p:cNvSpPr/>
          <p:nvPr/>
        </p:nvSpPr>
        <p:spPr>
          <a:xfrm>
            <a:off x="15566708"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85" name="Google Shape;1185;p14"/>
          <p:cNvSpPr/>
          <p:nvPr/>
        </p:nvSpPr>
        <p:spPr>
          <a:xfrm>
            <a:off x="15612999"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186" name="Google Shape;1186;p14"/>
          <p:cNvSpPr txBox="1"/>
          <p:nvPr/>
        </p:nvSpPr>
        <p:spPr>
          <a:xfrm>
            <a:off x="168116" y="132438"/>
            <a:ext cx="2943371" cy="1056327"/>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Kab. Sorong,</a:t>
            </a:r>
            <a:endParaRPr b="0" i="0" sz="3600" u="none" cap="none" strike="noStrike">
              <a:solidFill>
                <a:srgbClr val="000000"/>
              </a:solidFill>
              <a:latin typeface="Arial"/>
              <a:ea typeface="Arial"/>
              <a:cs typeface="Arial"/>
              <a:sym typeface="Arial"/>
            </a:endParaRPr>
          </a:p>
          <a:p>
            <a:pPr indent="0" lvl="0" marL="19050" marR="27597" rtl="0" algn="l">
              <a:lnSpc>
                <a:spcPct val="95825"/>
              </a:lnSpc>
              <a:spcBef>
                <a:spcPts val="78"/>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Rumput Laut</a:t>
            </a:r>
            <a:endParaRPr b="0" i="0" sz="3600" u="none" cap="none" strike="noStrike">
              <a:solidFill>
                <a:srgbClr val="000000"/>
              </a:solidFill>
              <a:latin typeface="Arial"/>
              <a:ea typeface="Arial"/>
              <a:cs typeface="Arial"/>
              <a:sym typeface="Arial"/>
            </a:endParaRPr>
          </a:p>
        </p:txBody>
      </p:sp>
      <p:sp>
        <p:nvSpPr>
          <p:cNvPr id="1187" name="Google Shape;1187;p14"/>
          <p:cNvSpPr txBox="1"/>
          <p:nvPr/>
        </p:nvSpPr>
        <p:spPr>
          <a:xfrm>
            <a:off x="3125153" y="132439"/>
            <a:ext cx="2668958"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Prov. Papua</a:t>
            </a:r>
            <a:endParaRPr b="0" i="0" sz="3600" u="none" cap="none" strike="noStrike">
              <a:solidFill>
                <a:srgbClr val="000000"/>
              </a:solidFill>
              <a:latin typeface="Arial"/>
              <a:ea typeface="Arial"/>
              <a:cs typeface="Arial"/>
              <a:sym typeface="Arial"/>
            </a:endParaRPr>
          </a:p>
        </p:txBody>
      </p:sp>
      <p:sp>
        <p:nvSpPr>
          <p:cNvPr id="1188" name="Google Shape;1188;p14"/>
          <p:cNvSpPr txBox="1"/>
          <p:nvPr/>
        </p:nvSpPr>
        <p:spPr>
          <a:xfrm>
            <a:off x="5804154" y="132439"/>
            <a:ext cx="1279317"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Barat</a:t>
            </a:r>
            <a:endParaRPr b="0" i="0" sz="3600" u="none" cap="none" strike="noStrike">
              <a:solidFill>
                <a:srgbClr val="000000"/>
              </a:solidFill>
              <a:latin typeface="Arial"/>
              <a:ea typeface="Arial"/>
              <a:cs typeface="Arial"/>
              <a:sym typeface="Arial"/>
            </a:endParaRPr>
          </a:p>
        </p:txBody>
      </p:sp>
      <p:sp>
        <p:nvSpPr>
          <p:cNvPr id="1189" name="Google Shape;1189;p14"/>
          <p:cNvSpPr txBox="1"/>
          <p:nvPr/>
        </p:nvSpPr>
        <p:spPr>
          <a:xfrm>
            <a:off x="10141839" y="219860"/>
            <a:ext cx="2147697" cy="1124544"/>
          </a:xfrm>
          <a:prstGeom prst="rect">
            <a:avLst/>
          </a:prstGeom>
          <a:noFill/>
          <a:ln>
            <a:noFill/>
          </a:ln>
        </p:spPr>
        <p:txBody>
          <a:bodyPr anchorCtr="0" anchor="t" bIns="0" lIns="0" spcFirstLastPara="1" rIns="0" wrap="square" tIns="28175">
            <a:noAutofit/>
          </a:bodyPr>
          <a:lstStyle/>
          <a:p>
            <a:pPr indent="0" lvl="0" marL="0" marR="0" rtl="0" algn="ctr">
              <a:lnSpc>
                <a:spcPct val="105714"/>
              </a:lnSpc>
              <a:spcBef>
                <a:spcPts val="0"/>
              </a:spcBef>
              <a:spcAft>
                <a:spcPts val="0"/>
              </a:spcAft>
              <a:buClr>
                <a:srgbClr val="138192"/>
              </a:buClr>
              <a:buSzPts val="4200"/>
              <a:buFont typeface="Arial"/>
              <a:buNone/>
            </a:pPr>
            <a:r>
              <a:rPr b="1" i="0" lang="en-US" sz="4200" u="none" cap="none" strike="noStrike">
                <a:solidFill>
                  <a:srgbClr val="138192"/>
                </a:solidFill>
                <a:latin typeface="Arial"/>
                <a:ea typeface="Arial"/>
                <a:cs typeface="Arial"/>
                <a:sym typeface="Arial"/>
              </a:rPr>
              <a:t>Interven</a:t>
            </a:r>
            <a:endParaRPr b="0" i="0" sz="4200" u="none" cap="none" strike="noStrike">
              <a:solidFill>
                <a:srgbClr val="000000"/>
              </a:solidFill>
              <a:latin typeface="Arial"/>
              <a:ea typeface="Arial"/>
              <a:cs typeface="Arial"/>
              <a:sym typeface="Arial"/>
            </a:endParaRPr>
          </a:p>
          <a:p>
            <a:pPr indent="0" lvl="0" marL="773811" marR="758799" rtl="0" algn="ctr">
              <a:lnSpc>
                <a:spcPct val="95825"/>
              </a:lnSpc>
              <a:spcBef>
                <a:spcPts val="0"/>
              </a:spcBef>
              <a:spcAft>
                <a:spcPts val="0"/>
              </a:spcAft>
              <a:buClr>
                <a:srgbClr val="138192"/>
              </a:buClr>
              <a:buSzPts val="3600"/>
              <a:buFont typeface="Arial"/>
              <a:buNone/>
            </a:pPr>
            <a:r>
              <a:rPr b="1" i="0" lang="en-US" sz="3600" u="none" cap="none" strike="noStrike">
                <a:solidFill>
                  <a:srgbClr val="138192"/>
                </a:solidFill>
                <a:latin typeface="Arial"/>
                <a:ea typeface="Arial"/>
                <a:cs typeface="Arial"/>
                <a:sym typeface="Arial"/>
              </a:rPr>
              <a:t>sa</a:t>
            </a:r>
            <a:endParaRPr b="0" i="0" sz="3600" u="none" cap="none" strike="noStrike">
              <a:solidFill>
                <a:srgbClr val="000000"/>
              </a:solidFill>
              <a:latin typeface="Arial"/>
              <a:ea typeface="Arial"/>
              <a:cs typeface="Arial"/>
              <a:sym typeface="Arial"/>
            </a:endParaRPr>
          </a:p>
        </p:txBody>
      </p:sp>
      <p:sp>
        <p:nvSpPr>
          <p:cNvPr id="1190" name="Google Shape;1190;p14"/>
          <p:cNvSpPr txBox="1"/>
          <p:nvPr/>
        </p:nvSpPr>
        <p:spPr>
          <a:xfrm>
            <a:off x="12756261" y="272203"/>
            <a:ext cx="2219858" cy="1124544"/>
          </a:xfrm>
          <a:prstGeom prst="rect">
            <a:avLst/>
          </a:prstGeom>
          <a:noFill/>
          <a:ln>
            <a:noFill/>
          </a:ln>
        </p:spPr>
        <p:txBody>
          <a:bodyPr anchorCtr="0" anchor="t" bIns="0" lIns="0" spcFirstLastPara="1" rIns="0" wrap="square" tIns="28175">
            <a:noAutofit/>
          </a:bodyPr>
          <a:lstStyle/>
          <a:p>
            <a:pPr indent="0" lvl="0" marL="163829" marR="68580" rtl="0" algn="l">
              <a:lnSpc>
                <a:spcPct val="105714"/>
              </a:lnSpc>
              <a:spcBef>
                <a:spcPts val="0"/>
              </a:spcBef>
              <a:spcAft>
                <a:spcPts val="0"/>
              </a:spcAft>
              <a:buClr>
                <a:schemeClr val="dk1"/>
              </a:buClr>
              <a:buSzPts val="4200"/>
              <a:buFont typeface="Calibri"/>
              <a:buNone/>
            </a:pPr>
            <a:r>
              <a:t/>
            </a:r>
            <a:endParaRPr b="0" i="0" sz="4200" u="none" cap="none" strike="noStrike">
              <a:solidFill>
                <a:srgbClr val="000000"/>
              </a:solidFill>
              <a:latin typeface="Arial"/>
              <a:ea typeface="Arial"/>
              <a:cs typeface="Arial"/>
              <a:sym typeface="Arial"/>
            </a:endParaRPr>
          </a:p>
          <a:p>
            <a:pPr indent="0" lvl="0" marL="19050" marR="0" rtl="0" algn="l">
              <a:lnSpc>
                <a:spcPct val="95825"/>
              </a:lnSpc>
              <a:spcBef>
                <a:spcPts val="0"/>
              </a:spcBef>
              <a:spcAft>
                <a:spcPts val="0"/>
              </a:spcAft>
              <a:buClr>
                <a:srgbClr val="138192"/>
              </a:buClr>
              <a:buSzPts val="3600"/>
              <a:buFont typeface="Arial"/>
              <a:buNone/>
            </a:pPr>
            <a:r>
              <a:rPr b="1" i="0" lang="en-US" sz="3600" u="none" cap="none" strike="noStrike">
                <a:solidFill>
                  <a:srgbClr val="138192"/>
                </a:solidFill>
                <a:latin typeface="Arial"/>
                <a:ea typeface="Arial"/>
                <a:cs typeface="Arial"/>
                <a:sym typeface="Arial"/>
              </a:rPr>
              <a:t>31 Dec’22</a:t>
            </a:r>
            <a:endParaRPr b="0" i="0" sz="3600" u="none" cap="none" strike="noStrike">
              <a:solidFill>
                <a:srgbClr val="000000"/>
              </a:solidFill>
              <a:latin typeface="Arial"/>
              <a:ea typeface="Arial"/>
              <a:cs typeface="Arial"/>
              <a:sym typeface="Arial"/>
            </a:endParaRPr>
          </a:p>
        </p:txBody>
      </p:sp>
      <p:sp>
        <p:nvSpPr>
          <p:cNvPr id="1191" name="Google Shape;1191;p14"/>
          <p:cNvSpPr txBox="1"/>
          <p:nvPr/>
        </p:nvSpPr>
        <p:spPr>
          <a:xfrm>
            <a:off x="8716899" y="849105"/>
            <a:ext cx="1529943"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138192"/>
              </a:buClr>
              <a:buSzPts val="3600"/>
              <a:buFont typeface="Arial"/>
              <a:buNone/>
            </a:pPr>
            <a:r>
              <a:rPr b="1" i="0" lang="en-US" sz="3600" u="none" cap="none" strike="noStrike">
                <a:solidFill>
                  <a:srgbClr val="138192"/>
                </a:solidFill>
                <a:latin typeface="Arial"/>
                <a:ea typeface="Arial"/>
                <a:cs typeface="Arial"/>
                <a:sym typeface="Arial"/>
              </a:rPr>
              <a:t>Kumul</a:t>
            </a:r>
            <a:endParaRPr b="0" i="0" sz="3600" u="none" cap="none" strike="noStrike">
              <a:solidFill>
                <a:srgbClr val="000000"/>
              </a:solidFill>
              <a:latin typeface="Arial"/>
              <a:ea typeface="Arial"/>
              <a:cs typeface="Arial"/>
              <a:sym typeface="Arial"/>
            </a:endParaRPr>
          </a:p>
        </p:txBody>
      </p:sp>
      <p:sp>
        <p:nvSpPr>
          <p:cNvPr id="1192" name="Google Shape;1192;p14"/>
          <p:cNvSpPr txBox="1"/>
          <p:nvPr/>
        </p:nvSpPr>
        <p:spPr>
          <a:xfrm>
            <a:off x="8531162" y="1975764"/>
            <a:ext cx="5949023" cy="1792038"/>
          </a:xfrm>
          <a:prstGeom prst="rect">
            <a:avLst/>
          </a:prstGeom>
          <a:noFill/>
          <a:ln>
            <a:noFill/>
          </a:ln>
        </p:spPr>
        <p:txBody>
          <a:bodyPr anchorCtr="0" anchor="t" bIns="0" lIns="0" spcFirstLastPara="1" rIns="0" wrap="square" tIns="16550">
            <a:noAutofit/>
          </a:bodyPr>
          <a:lstStyle/>
          <a:p>
            <a:pPr indent="0" lvl="0" marL="19050" marR="33524" rtl="0" algn="l">
              <a:lnSpc>
                <a:spcPct val="108708"/>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GEG menghubungkan para petani</a:t>
            </a:r>
            <a:endParaRPr b="0" i="0" sz="2400" u="none" cap="none" strike="noStrike">
              <a:solidFill>
                <a:srgbClr val="000000"/>
              </a:solidFill>
              <a:latin typeface="Arial"/>
              <a:ea typeface="Arial"/>
              <a:cs typeface="Arial"/>
              <a:sym typeface="Arial"/>
            </a:endParaRPr>
          </a:p>
          <a:p>
            <a:pPr indent="0" lvl="0" marL="22668" marR="0" rtl="0" algn="l">
              <a:lnSpc>
                <a:spcPct val="98987"/>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dengan Bank Papua dan berhasil mendapatkan pinjaman Rp 256 Juta dari Bank Papua untuk 21 petani rumput laut. Pinjaman itu sudah lunas.</a:t>
            </a:r>
            <a:endParaRPr b="0" i="0" sz="2400" u="none" cap="none" strike="noStrike">
              <a:solidFill>
                <a:srgbClr val="000000"/>
              </a:solidFill>
              <a:latin typeface="Arial"/>
              <a:ea typeface="Arial"/>
              <a:cs typeface="Arial"/>
              <a:sym typeface="Arial"/>
            </a:endParaRPr>
          </a:p>
        </p:txBody>
      </p:sp>
      <p:sp>
        <p:nvSpPr>
          <p:cNvPr id="1193" name="Google Shape;1193;p14"/>
          <p:cNvSpPr txBox="1"/>
          <p:nvPr/>
        </p:nvSpPr>
        <p:spPr>
          <a:xfrm>
            <a:off x="1098709" y="2166193"/>
            <a:ext cx="1868228"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Clr>
                <a:srgbClr val="138192"/>
              </a:buClr>
              <a:buSzPts val="4200"/>
              <a:buFont typeface="Arial"/>
              <a:buNone/>
            </a:pPr>
            <a:r>
              <a:rPr b="1" i="0" lang="en-US" sz="4200" u="none" cap="none" strike="noStrike">
                <a:solidFill>
                  <a:srgbClr val="138192"/>
                </a:solidFill>
                <a:latin typeface="Arial"/>
                <a:ea typeface="Arial"/>
                <a:cs typeface="Arial"/>
                <a:sym typeface="Arial"/>
              </a:rPr>
              <a:t>Sebelu</a:t>
            </a:r>
            <a:endParaRPr b="0" i="0" sz="4200" u="none" cap="none" strike="noStrike">
              <a:solidFill>
                <a:srgbClr val="000000"/>
              </a:solidFill>
              <a:latin typeface="Arial"/>
              <a:ea typeface="Arial"/>
              <a:cs typeface="Arial"/>
              <a:sym typeface="Arial"/>
            </a:endParaRPr>
          </a:p>
        </p:txBody>
      </p:sp>
      <p:sp>
        <p:nvSpPr>
          <p:cNvPr id="1194" name="Google Shape;1194;p14"/>
          <p:cNvSpPr txBox="1"/>
          <p:nvPr/>
        </p:nvSpPr>
        <p:spPr>
          <a:xfrm>
            <a:off x="3465196" y="2166193"/>
            <a:ext cx="2187485"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Clr>
                <a:srgbClr val="138192"/>
              </a:buClr>
              <a:buSzPts val="4200"/>
              <a:buFont typeface="Arial"/>
              <a:buNone/>
            </a:pPr>
            <a:r>
              <a:rPr b="1" i="0" lang="en-US" sz="4200" u="none" cap="none" strike="noStrike">
                <a:solidFill>
                  <a:srgbClr val="138192"/>
                </a:solidFill>
                <a:latin typeface="Arial"/>
                <a:ea typeface="Arial"/>
                <a:cs typeface="Arial"/>
                <a:sym typeface="Arial"/>
              </a:rPr>
              <a:t>Interven</a:t>
            </a:r>
            <a:endParaRPr b="0" i="0" sz="4200" u="none" cap="none" strike="noStrike">
              <a:solidFill>
                <a:srgbClr val="000000"/>
              </a:solidFill>
              <a:latin typeface="Arial"/>
              <a:ea typeface="Arial"/>
              <a:cs typeface="Arial"/>
              <a:sym typeface="Arial"/>
            </a:endParaRPr>
          </a:p>
        </p:txBody>
      </p:sp>
      <p:sp>
        <p:nvSpPr>
          <p:cNvPr id="1195" name="Google Shape;1195;p14"/>
          <p:cNvSpPr txBox="1"/>
          <p:nvPr/>
        </p:nvSpPr>
        <p:spPr>
          <a:xfrm>
            <a:off x="6125145" y="2166193"/>
            <a:ext cx="1304988"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Clr>
                <a:srgbClr val="138192"/>
              </a:buClr>
              <a:buSzPts val="4200"/>
              <a:buFont typeface="Arial"/>
              <a:buNone/>
            </a:pPr>
            <a:r>
              <a:rPr b="1" i="0" lang="en-US" sz="4200" u="none" cap="none" strike="noStrike">
                <a:solidFill>
                  <a:srgbClr val="138192"/>
                </a:solidFill>
                <a:latin typeface="Arial"/>
                <a:ea typeface="Arial"/>
                <a:cs typeface="Arial"/>
                <a:sym typeface="Arial"/>
              </a:rPr>
              <a:t>GEG</a:t>
            </a:r>
            <a:endParaRPr b="0" i="0" sz="4200" u="none" cap="none" strike="noStrike">
              <a:solidFill>
                <a:srgbClr val="000000"/>
              </a:solidFill>
              <a:latin typeface="Arial"/>
              <a:ea typeface="Arial"/>
              <a:cs typeface="Arial"/>
              <a:sym typeface="Arial"/>
            </a:endParaRPr>
          </a:p>
        </p:txBody>
      </p:sp>
      <p:sp>
        <p:nvSpPr>
          <p:cNvPr id="1196" name="Google Shape;1196;p14"/>
          <p:cNvSpPr txBox="1"/>
          <p:nvPr/>
        </p:nvSpPr>
        <p:spPr>
          <a:xfrm>
            <a:off x="2627847" y="3931672"/>
            <a:ext cx="4132250" cy="1181100"/>
          </a:xfrm>
          <a:prstGeom prst="rect">
            <a:avLst/>
          </a:prstGeom>
          <a:noFill/>
          <a:ln>
            <a:noFill/>
          </a:ln>
        </p:spPr>
        <p:txBody>
          <a:bodyPr anchorCtr="0" anchor="t" bIns="0" lIns="0" spcFirstLastPara="1" rIns="0" wrap="square" tIns="18475">
            <a:noAutofit/>
          </a:bodyPr>
          <a:lstStyle/>
          <a:p>
            <a:pPr indent="0" lvl="0" marL="130970" marR="0" rtl="0" algn="l">
              <a:lnSpc>
                <a:spcPct val="107740"/>
              </a:lnSpc>
              <a:spcBef>
                <a:spcPts val="0"/>
              </a:spcBef>
              <a:spcAft>
                <a:spcPts val="0"/>
              </a:spcAft>
              <a:buClr>
                <a:srgbClr val="000000"/>
              </a:buClr>
              <a:buSzPts val="2700"/>
              <a:buFont typeface="Arial"/>
              <a:buNone/>
            </a:pPr>
            <a:r>
              <a:rPr b="1" i="0" lang="en-US" sz="2700" u="none" cap="none" strike="noStrike">
                <a:solidFill>
                  <a:srgbClr val="000000"/>
                </a:solidFill>
                <a:latin typeface="Arial"/>
                <a:ea typeface="Arial"/>
                <a:cs typeface="Arial"/>
                <a:sym typeface="Arial"/>
              </a:rPr>
              <a:t>modal usaha untuk</a:t>
            </a:r>
            <a:endParaRPr b="0" i="0" sz="2700" u="none" cap="none" strike="noStrike">
              <a:solidFill>
                <a:srgbClr val="000000"/>
              </a:solidFill>
              <a:latin typeface="Arial"/>
              <a:ea typeface="Arial"/>
              <a:cs typeface="Arial"/>
              <a:sym typeface="Arial"/>
            </a:endParaRPr>
          </a:p>
          <a:p>
            <a:pPr indent="0" lvl="0" marL="130970" marR="487247" rtl="0" algn="l">
              <a:lnSpc>
                <a:spcPct val="97262"/>
              </a:lnSpc>
              <a:spcBef>
                <a:spcPts val="0"/>
              </a:spcBef>
              <a:spcAft>
                <a:spcPts val="0"/>
              </a:spcAft>
              <a:buClr>
                <a:srgbClr val="000000"/>
              </a:buClr>
              <a:buSzPts val="2700"/>
              <a:buFont typeface="Arial"/>
              <a:buNone/>
            </a:pPr>
            <a:r>
              <a:rPr b="1" i="0" lang="en-US" sz="2700" u="none" cap="none" strike="noStrike">
                <a:solidFill>
                  <a:srgbClr val="000000"/>
                </a:solidFill>
                <a:latin typeface="Arial"/>
                <a:ea typeface="Arial"/>
                <a:cs typeface="Arial"/>
                <a:sym typeface="Arial"/>
              </a:rPr>
              <a:t>proses produksi besar.</a:t>
            </a:r>
            <a:endParaRPr b="0" i="0" sz="2700" u="none" cap="none" strike="noStrike">
              <a:solidFill>
                <a:srgbClr val="000000"/>
              </a:solidFill>
              <a:latin typeface="Arial"/>
              <a:ea typeface="Arial"/>
              <a:cs typeface="Arial"/>
              <a:sym typeface="Arial"/>
            </a:endParaRPr>
          </a:p>
        </p:txBody>
      </p:sp>
      <p:sp>
        <p:nvSpPr>
          <p:cNvPr id="1197" name="Google Shape;1197;p14"/>
          <p:cNvSpPr txBox="1"/>
          <p:nvPr/>
        </p:nvSpPr>
        <p:spPr>
          <a:xfrm>
            <a:off x="8499158" y="4228814"/>
            <a:ext cx="6118626" cy="1074801"/>
          </a:xfrm>
          <a:prstGeom prst="rect">
            <a:avLst/>
          </a:prstGeom>
          <a:noFill/>
          <a:ln>
            <a:noFill/>
          </a:ln>
        </p:spPr>
        <p:txBody>
          <a:bodyPr anchorCtr="0" anchor="t" bIns="0" lIns="0" spcFirstLastPara="1" rIns="0" wrap="square" tIns="16525">
            <a:noAutofit/>
          </a:bodyPr>
          <a:lstStyle/>
          <a:p>
            <a:pPr indent="0" lvl="0" marL="19050" marR="52574" rtl="0" algn="l">
              <a:lnSpc>
                <a:spcPct val="108458"/>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Petani telah dibantu pembelian bibit</a:t>
            </a:r>
            <a:endParaRPr b="0" i="0" sz="2400" u="none" cap="none" strike="noStrike">
              <a:solidFill>
                <a:srgbClr val="000000"/>
              </a:solidFill>
              <a:latin typeface="Arial"/>
              <a:ea typeface="Arial"/>
              <a:cs typeface="Arial"/>
              <a:sym typeface="Arial"/>
            </a:endParaRPr>
          </a:p>
          <a:p>
            <a:pPr indent="0" lvl="0" marL="22860" marR="0" rtl="0" algn="l">
              <a:lnSpc>
                <a:spcPct val="95825"/>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untuk meningkatkan skala produksi \telah</a:t>
            </a:r>
            <a:endParaRPr b="0" i="0" sz="2400" u="none" cap="none" strike="noStrike">
              <a:solidFill>
                <a:srgbClr val="000000"/>
              </a:solidFill>
              <a:latin typeface="Arial"/>
              <a:ea typeface="Arial"/>
              <a:cs typeface="Arial"/>
              <a:sym typeface="Arial"/>
            </a:endParaRPr>
          </a:p>
          <a:p>
            <a:pPr indent="0" lvl="0" marL="22860" marR="52574" rtl="0" algn="l">
              <a:lnSpc>
                <a:spcPct val="95825"/>
              </a:lnSpc>
              <a:spcBef>
                <a:spcPts val="12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menghasilkan 8,3 ton, sudah dilakukan</a:t>
            </a:r>
            <a:endParaRPr b="0" i="0" sz="2400" u="none" cap="none" strike="noStrike">
              <a:solidFill>
                <a:srgbClr val="000000"/>
              </a:solidFill>
              <a:latin typeface="Arial"/>
              <a:ea typeface="Arial"/>
              <a:cs typeface="Arial"/>
              <a:sym typeface="Arial"/>
            </a:endParaRPr>
          </a:p>
        </p:txBody>
      </p:sp>
      <p:sp>
        <p:nvSpPr>
          <p:cNvPr id="1198" name="Google Shape;1198;p14"/>
          <p:cNvSpPr txBox="1"/>
          <p:nvPr/>
        </p:nvSpPr>
        <p:spPr>
          <a:xfrm>
            <a:off x="8502968" y="5326665"/>
            <a:ext cx="3380765"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penjualan \ke Makasar.</a:t>
            </a:r>
            <a:endParaRPr b="0" i="0" sz="2400" u="none" cap="none" strike="noStrike">
              <a:solidFill>
                <a:srgbClr val="000000"/>
              </a:solidFill>
              <a:latin typeface="Arial"/>
              <a:ea typeface="Arial"/>
              <a:cs typeface="Arial"/>
              <a:sym typeface="Arial"/>
            </a:endParaRPr>
          </a:p>
        </p:txBody>
      </p:sp>
      <p:sp>
        <p:nvSpPr>
          <p:cNvPr id="1199" name="Google Shape;1199;p14"/>
          <p:cNvSpPr txBox="1"/>
          <p:nvPr/>
        </p:nvSpPr>
        <p:spPr>
          <a:xfrm>
            <a:off x="8407718" y="6171914"/>
            <a:ext cx="6596591" cy="3636168"/>
          </a:xfrm>
          <a:prstGeom prst="rect">
            <a:avLst/>
          </a:prstGeom>
          <a:noFill/>
          <a:ln>
            <a:noFill/>
          </a:ln>
        </p:spPr>
        <p:txBody>
          <a:bodyPr anchorCtr="0" anchor="t" bIns="0" lIns="0" spcFirstLastPara="1" rIns="0" wrap="square" tIns="16525">
            <a:noAutofit/>
          </a:bodyPr>
          <a:lstStyle/>
          <a:p>
            <a:pPr indent="0" lvl="0" marL="19050" marR="33524" rtl="0" algn="l">
              <a:lnSpc>
                <a:spcPct val="108458"/>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Oleh karena petani di Pulau Arar – Sorong</a:t>
            </a:r>
            <a:endParaRPr b="0" i="0" sz="2400" u="none" cap="none" strike="noStrike">
              <a:solidFill>
                <a:srgbClr val="000000"/>
              </a:solidFill>
              <a:latin typeface="Arial"/>
              <a:ea typeface="Arial"/>
              <a:cs typeface="Arial"/>
              <a:sym typeface="Arial"/>
            </a:endParaRPr>
          </a:p>
          <a:p>
            <a:pPr indent="0" lvl="0" marL="22859" marR="0" rtl="0" algn="l">
              <a:lnSpc>
                <a:spcPct val="100041"/>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sudah punya banyak usaha dan laut sudah tercemar dan kurang fokus pada rumput laut, maka diputuskan GEG akan pindah kegiatan ini ke Pulau Misool di Raja Ampat dengan bibit dari Pulau Arar - Sorong. Sudah ada kelompok (20 orang) yang sudah mulai budidaya rumput laut disana dengan</a:t>
            </a:r>
            <a:endParaRPr b="0" i="0" sz="2400" u="none" cap="none" strike="noStrike">
              <a:solidFill>
                <a:srgbClr val="000000"/>
              </a:solidFill>
              <a:latin typeface="Arial"/>
              <a:ea typeface="Arial"/>
              <a:cs typeface="Arial"/>
              <a:sym typeface="Arial"/>
            </a:endParaRPr>
          </a:p>
          <a:p>
            <a:pPr indent="0" lvl="0" marL="22859" marR="33524" rtl="0" algn="l">
              <a:lnSpc>
                <a:spcPct val="95825"/>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bantuan peralatan dari GEG. Belum ada</a:t>
            </a:r>
            <a:endParaRPr b="0" i="0" sz="2400" u="none" cap="none" strike="noStrike">
              <a:solidFill>
                <a:srgbClr val="000000"/>
              </a:solidFill>
              <a:latin typeface="Arial"/>
              <a:ea typeface="Arial"/>
              <a:cs typeface="Arial"/>
              <a:sym typeface="Arial"/>
            </a:endParaRPr>
          </a:p>
          <a:p>
            <a:pPr indent="0" lvl="0" marL="22859" marR="33524" rtl="0" algn="l">
              <a:lnSpc>
                <a:spcPct val="95825"/>
              </a:lnSpc>
              <a:spcBef>
                <a:spcPts val="12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penjualan lagi, fokus saat ini ke produksi.</a:t>
            </a:r>
            <a:endParaRPr b="0" i="0" sz="2400" u="none" cap="none" strike="noStrike">
              <a:solidFill>
                <a:srgbClr val="000000"/>
              </a:solidFill>
              <a:latin typeface="Arial"/>
              <a:ea typeface="Arial"/>
              <a:cs typeface="Arial"/>
              <a:sym typeface="Arial"/>
            </a:endParaRPr>
          </a:p>
        </p:txBody>
      </p:sp>
      <p:sp>
        <p:nvSpPr>
          <p:cNvPr id="1200" name="Google Shape;1200;p14"/>
          <p:cNvSpPr txBox="1"/>
          <p:nvPr/>
        </p:nvSpPr>
        <p:spPr>
          <a:xfrm>
            <a:off x="1861661" y="6248102"/>
            <a:ext cx="5366866" cy="2629198"/>
          </a:xfrm>
          <a:prstGeom prst="rect">
            <a:avLst/>
          </a:prstGeom>
          <a:noFill/>
          <a:ln>
            <a:noFill/>
          </a:ln>
        </p:spPr>
        <p:txBody>
          <a:bodyPr anchorCtr="0" anchor="t" bIns="0" lIns="0" spcFirstLastPara="1" rIns="0" wrap="square" tIns="18475">
            <a:noAutofit/>
          </a:bodyPr>
          <a:lstStyle/>
          <a:p>
            <a:pPr indent="0" lvl="0" marL="0" marR="0" rtl="0" algn="l">
              <a:lnSpc>
                <a:spcPct val="107740"/>
              </a:lnSpc>
              <a:spcBef>
                <a:spcPts val="0"/>
              </a:spcBef>
              <a:spcAft>
                <a:spcPts val="0"/>
              </a:spcAft>
              <a:buClr>
                <a:srgbClr val="000000"/>
              </a:buClr>
              <a:buSzPts val="2700"/>
              <a:buFont typeface="Arial"/>
              <a:buNone/>
            </a:pPr>
            <a:r>
              <a:rPr b="1" i="0" lang="en-US" sz="2700" u="none" cap="none" strike="noStrike">
                <a:solidFill>
                  <a:srgbClr val="000000"/>
                </a:solidFill>
                <a:latin typeface="Arial"/>
                <a:ea typeface="Arial"/>
                <a:cs typeface="Arial"/>
                <a:sym typeface="Arial"/>
              </a:rPr>
              <a:t>petani sudah banyak dilatih</a:t>
            </a:r>
            <a:endParaRPr b="0" i="0" sz="2700" u="none" cap="none" strike="noStrike">
              <a:solidFill>
                <a:srgbClr val="000000"/>
              </a:solidFill>
              <a:latin typeface="Arial"/>
              <a:ea typeface="Arial"/>
              <a:cs typeface="Arial"/>
              <a:sym typeface="Arial"/>
            </a:endParaRPr>
          </a:p>
          <a:p>
            <a:pPr indent="0" lvl="0" marL="0" marR="630783" rtl="0" algn="l">
              <a:lnSpc>
                <a:spcPct val="99179"/>
              </a:lnSpc>
              <a:spcBef>
                <a:spcPts val="0"/>
              </a:spcBef>
              <a:spcAft>
                <a:spcPts val="0"/>
              </a:spcAft>
              <a:buClr>
                <a:srgbClr val="000000"/>
              </a:buClr>
              <a:buSzPts val="2700"/>
              <a:buFont typeface="Arial"/>
              <a:buNone/>
            </a:pPr>
            <a:r>
              <a:rPr b="1" i="0" lang="en-US" sz="2700" u="none" cap="none" strike="noStrike">
                <a:solidFill>
                  <a:srgbClr val="000000"/>
                </a:solidFill>
                <a:latin typeface="Arial"/>
                <a:ea typeface="Arial"/>
                <a:cs typeface="Arial"/>
                <a:sym typeface="Arial"/>
              </a:rPr>
              <a:t>berbagai pihak, seperti dan Pemerintah, hanya belum fokus pada beberapa</a:t>
            </a:r>
            <a:endParaRPr b="0" i="0" sz="2700" u="none" cap="none" strike="noStrike">
              <a:solidFill>
                <a:srgbClr val="000000"/>
              </a:solidFill>
              <a:latin typeface="Arial"/>
              <a:ea typeface="Arial"/>
              <a:cs typeface="Arial"/>
              <a:sym typeface="Arial"/>
            </a:endParaRPr>
          </a:p>
          <a:p>
            <a:pPr indent="0" lvl="0" marL="19050" marR="51433" rtl="0" algn="l">
              <a:lnSpc>
                <a:spcPct val="95825"/>
              </a:lnSpc>
              <a:spcBef>
                <a:spcPts val="0"/>
              </a:spcBef>
              <a:spcAft>
                <a:spcPts val="0"/>
              </a:spcAft>
              <a:buClr>
                <a:srgbClr val="000000"/>
              </a:buClr>
              <a:buSzPts val="2700"/>
              <a:buFont typeface="Arial"/>
              <a:buNone/>
            </a:pPr>
            <a:r>
              <a:rPr b="1" i="0" lang="en-US" sz="2700" u="none" cap="none" strike="noStrike">
                <a:solidFill>
                  <a:srgbClr val="000000"/>
                </a:solidFill>
                <a:latin typeface="Arial"/>
                <a:ea typeface="Arial"/>
                <a:cs typeface="Arial"/>
                <a:sym typeface="Arial"/>
              </a:rPr>
              <a:t>produk turunan.</a:t>
            </a:r>
            <a:endParaRPr b="0" i="0" sz="2700" u="none" cap="none" strike="noStrike">
              <a:solidFill>
                <a:srgbClr val="000000"/>
              </a:solidFill>
              <a:latin typeface="Arial"/>
              <a:ea typeface="Arial"/>
              <a:cs typeface="Arial"/>
              <a:sym typeface="Arial"/>
            </a:endParaRPr>
          </a:p>
        </p:txBody>
      </p:sp>
      <p:sp>
        <p:nvSpPr>
          <p:cNvPr id="1201" name="Google Shape;1201;p14"/>
          <p:cNvSpPr txBox="1"/>
          <p:nvPr/>
        </p:nvSpPr>
        <p:spPr>
          <a:xfrm>
            <a:off x="15010448" y="7741983"/>
            <a:ext cx="1086885" cy="2286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5" name="Shape 1205"/>
        <p:cNvGrpSpPr/>
        <p:nvPr/>
      </p:nvGrpSpPr>
      <p:grpSpPr>
        <a:xfrm>
          <a:off x="0" y="0"/>
          <a:ext cx="0" cy="0"/>
          <a:chOff x="0" y="0"/>
          <a:chExt cx="0" cy="0"/>
        </a:xfrm>
      </p:grpSpPr>
      <p:sp>
        <p:nvSpPr>
          <p:cNvPr id="1206" name="Google Shape;1206;p15"/>
          <p:cNvSpPr txBox="1"/>
          <p:nvPr/>
        </p:nvSpPr>
        <p:spPr>
          <a:xfrm>
            <a:off x="15318809" y="3383281"/>
            <a:ext cx="2969190" cy="255269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2322308" rtl="0" algn="ctr">
              <a:lnSpc>
                <a:spcPct val="100585"/>
              </a:lnSpc>
              <a:spcBef>
                <a:spcPts val="2118"/>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pada</a:t>
            </a:r>
            <a:endParaRPr b="0" i="0" sz="1950" u="none" cap="none" strike="noStrike">
              <a:solidFill>
                <a:srgbClr val="000000"/>
              </a:solidFill>
              <a:latin typeface="Tahoma"/>
              <a:ea typeface="Tahoma"/>
              <a:cs typeface="Tahoma"/>
              <a:sym typeface="Tahoma"/>
            </a:endParaRPr>
          </a:p>
          <a:p>
            <a:pPr indent="0" lvl="0" marL="165401" marR="2593152" rtl="0" algn="ctr">
              <a:lnSpc>
                <a:spcPct val="100585"/>
              </a:lnSpc>
              <a:spcBef>
                <a:spcPts val="495"/>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s</a:t>
            </a:r>
            <a:endParaRPr b="0" i="0" sz="1950" u="none" cap="none" strike="noStrike">
              <a:solidFill>
                <a:srgbClr val="000000"/>
              </a:solidFill>
              <a:latin typeface="Tahoma"/>
              <a:ea typeface="Tahoma"/>
              <a:cs typeface="Tahoma"/>
              <a:sym typeface="Tahoma"/>
            </a:endParaRPr>
          </a:p>
          <a:p>
            <a:pPr indent="0" lvl="0" marL="225152" marR="2520539" rtl="0" algn="ctr">
              <a:lnSpc>
                <a:spcPct val="100585"/>
              </a:lnSpc>
              <a:spcBef>
                <a:spcPts val="495"/>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a</a:t>
            </a:r>
            <a:endParaRPr b="0" i="0" sz="1950" u="none" cap="none" strike="noStrike">
              <a:solidFill>
                <a:srgbClr val="000000"/>
              </a:solidFill>
              <a:latin typeface="Tahoma"/>
              <a:ea typeface="Tahoma"/>
              <a:cs typeface="Tahoma"/>
              <a:sym typeface="Tahoma"/>
            </a:endParaRPr>
          </a:p>
        </p:txBody>
      </p:sp>
      <p:sp>
        <p:nvSpPr>
          <p:cNvPr id="1207" name="Google Shape;1207;p15"/>
          <p:cNvSpPr txBox="1"/>
          <p:nvPr/>
        </p:nvSpPr>
        <p:spPr>
          <a:xfrm>
            <a:off x="10472738" y="1"/>
            <a:ext cx="4314254" cy="1067180"/>
          </a:xfrm>
          <a:prstGeom prst="rect">
            <a:avLst/>
          </a:prstGeom>
          <a:noFill/>
          <a:ln>
            <a:noFill/>
          </a:ln>
        </p:spPr>
        <p:txBody>
          <a:bodyPr anchorCtr="0" anchor="t" bIns="0" lIns="0" spcFirstLastPara="1" rIns="0" wrap="square" tIns="73325">
            <a:noAutofit/>
          </a:bodyPr>
          <a:lstStyle/>
          <a:p>
            <a:pPr indent="0" lvl="0" marL="0" marR="0" rtl="0" algn="l">
              <a:lnSpc>
                <a:spcPct val="95825"/>
              </a:lnSpc>
              <a:spcBef>
                <a:spcPts val="0"/>
              </a:spcBef>
              <a:spcAft>
                <a:spcPts val="0"/>
              </a:spcAft>
              <a:buClr>
                <a:srgbClr val="2F7E3C"/>
              </a:buClr>
              <a:buSzPts val="4200"/>
              <a:buFont typeface="Arial"/>
              <a:buNone/>
            </a:pPr>
            <a:r>
              <a:rPr b="1" i="0" lang="en-US" sz="4200" u="none" cap="none" strike="noStrike">
                <a:solidFill>
                  <a:srgbClr val="2F7E3C"/>
                </a:solidFill>
                <a:latin typeface="Arial"/>
                <a:ea typeface="Arial"/>
                <a:cs typeface="Arial"/>
                <a:sym typeface="Arial"/>
              </a:rPr>
              <a:t>Hasil</a:t>
            </a:r>
            <a:endParaRPr b="0" i="0" sz="4200" u="none" cap="none" strike="noStrike">
              <a:solidFill>
                <a:srgbClr val="000000"/>
              </a:solidFill>
              <a:latin typeface="Arial"/>
              <a:ea typeface="Arial"/>
              <a:cs typeface="Arial"/>
              <a:sym typeface="Arial"/>
            </a:endParaRPr>
          </a:p>
        </p:txBody>
      </p:sp>
      <p:sp>
        <p:nvSpPr>
          <p:cNvPr id="1208" name="Google Shape;1208;p15"/>
          <p:cNvSpPr txBox="1"/>
          <p:nvPr/>
        </p:nvSpPr>
        <p:spPr>
          <a:xfrm>
            <a:off x="13969441" y="1"/>
            <a:ext cx="2139620" cy="1067180"/>
          </a:xfrm>
          <a:prstGeom prst="rect">
            <a:avLst/>
          </a:prstGeom>
          <a:noFill/>
          <a:ln>
            <a:noFill/>
          </a:ln>
        </p:spPr>
        <p:txBody>
          <a:bodyPr anchorCtr="0" anchor="t" bIns="0" lIns="0" spcFirstLastPara="1" rIns="0" wrap="square" tIns="73325">
            <a:noAutofit/>
          </a:bodyPr>
          <a:lstStyle/>
          <a:p>
            <a:pPr indent="0" lvl="0" marL="0" marR="0" rtl="0" algn="l">
              <a:lnSpc>
                <a:spcPct val="95825"/>
              </a:lnSpc>
              <a:spcBef>
                <a:spcPts val="0"/>
              </a:spcBef>
              <a:spcAft>
                <a:spcPts val="0"/>
              </a:spcAft>
              <a:buClr>
                <a:srgbClr val="2F7E3C"/>
              </a:buClr>
              <a:buSzPts val="4200"/>
              <a:buFont typeface="Arial"/>
              <a:buNone/>
            </a:pPr>
            <a:r>
              <a:rPr b="1" i="0" lang="en-US" sz="4200" u="none" cap="none" strike="noStrike">
                <a:solidFill>
                  <a:srgbClr val="2F7E3C"/>
                </a:solidFill>
                <a:latin typeface="Arial"/>
                <a:ea typeface="Arial"/>
                <a:cs typeface="Arial"/>
                <a:sym typeface="Arial"/>
              </a:rPr>
              <a:t>si</a:t>
            </a:r>
            <a:endParaRPr b="0" i="0" sz="4200" u="none" cap="none" strike="noStrike">
              <a:solidFill>
                <a:srgbClr val="000000"/>
              </a:solidFill>
              <a:latin typeface="Arial"/>
              <a:ea typeface="Arial"/>
              <a:cs typeface="Arial"/>
              <a:sym typeface="Arial"/>
            </a:endParaRPr>
          </a:p>
        </p:txBody>
      </p:sp>
      <p:sp>
        <p:nvSpPr>
          <p:cNvPr id="1209" name="Google Shape;1209;p15"/>
          <p:cNvSpPr txBox="1"/>
          <p:nvPr/>
        </p:nvSpPr>
        <p:spPr>
          <a:xfrm>
            <a:off x="10180320" y="544831"/>
            <a:ext cx="2671194" cy="1080221"/>
          </a:xfrm>
          <a:prstGeom prst="rect">
            <a:avLst/>
          </a:prstGeom>
          <a:noFill/>
          <a:ln>
            <a:noFill/>
          </a:ln>
        </p:spPr>
        <p:txBody>
          <a:bodyPr anchorCtr="0" anchor="t" bIns="0" lIns="0" spcFirstLastPara="1" rIns="0" wrap="square" tIns="0">
            <a:noAutofit/>
          </a:bodyPr>
          <a:lstStyle/>
          <a:p>
            <a:pPr indent="0" lvl="0" marL="0" marR="26673"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1524" marR="0" rtl="0" algn="l">
              <a:lnSpc>
                <a:spcPct val="117333"/>
              </a:lnSpc>
              <a:spcBef>
                <a:spcPts val="4834"/>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Koperasi Senggi Jaya</a:t>
            </a:r>
            <a:endParaRPr b="0" i="0" sz="1950" u="none" cap="none" strike="noStrike">
              <a:solidFill>
                <a:srgbClr val="000000"/>
              </a:solidFill>
              <a:latin typeface="Tahoma"/>
              <a:ea typeface="Tahoma"/>
              <a:cs typeface="Tahoma"/>
              <a:sym typeface="Tahoma"/>
            </a:endParaRPr>
          </a:p>
        </p:txBody>
      </p:sp>
      <p:sp>
        <p:nvSpPr>
          <p:cNvPr id="1210" name="Google Shape;1210;p15"/>
          <p:cNvSpPr txBox="1"/>
          <p:nvPr/>
        </p:nvSpPr>
        <p:spPr>
          <a:xfrm>
            <a:off x="11817848" y="544831"/>
            <a:ext cx="2869044" cy="1080221"/>
          </a:xfrm>
          <a:prstGeom prst="rect">
            <a:avLst/>
          </a:prstGeom>
          <a:noFill/>
          <a:ln>
            <a:noFill/>
          </a:ln>
        </p:spPr>
        <p:txBody>
          <a:bodyPr anchorCtr="0" anchor="t" bIns="0" lIns="0" spcFirstLastPara="1" rIns="0" wrap="square" tIns="6425">
            <a:noAutofit/>
          </a:bodyPr>
          <a:lstStyle/>
          <a:p>
            <a:pPr indent="0" lvl="0" marL="0" marR="56198"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56198" rtl="0" algn="l">
              <a:lnSpc>
                <a:spcPct val="95825"/>
              </a:lnSpc>
              <a:spcBef>
                <a:spcPts val="0"/>
              </a:spcBef>
              <a:spcAft>
                <a:spcPts val="0"/>
              </a:spcAft>
              <a:buClr>
                <a:srgbClr val="2F7E3C"/>
              </a:buClr>
              <a:buSzPts val="3600"/>
              <a:buFont typeface="Arial"/>
              <a:buNone/>
            </a:pPr>
            <a:r>
              <a:rPr b="1" i="0" lang="en-US" sz="3600" u="none" cap="none" strike="noStrike">
                <a:solidFill>
                  <a:srgbClr val="2F7E3C"/>
                </a:solidFill>
                <a:latin typeface="Arial"/>
                <a:ea typeface="Arial"/>
                <a:cs typeface="Arial"/>
                <a:sym typeface="Arial"/>
              </a:rPr>
              <a:t>atif</a:t>
            </a:r>
            <a:endParaRPr b="0" i="0" sz="3600" u="none" cap="none" strike="noStrike">
              <a:solidFill>
                <a:srgbClr val="000000"/>
              </a:solidFill>
              <a:latin typeface="Arial"/>
              <a:ea typeface="Arial"/>
              <a:cs typeface="Arial"/>
              <a:sym typeface="Arial"/>
            </a:endParaRPr>
          </a:p>
          <a:p>
            <a:pPr indent="0" lvl="0" marL="1043378" marR="0" rtl="0" algn="l">
              <a:lnSpc>
                <a:spcPct val="117333"/>
              </a:lnSpc>
              <a:spcBef>
                <a:spcPts val="870"/>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dengan manaj</a:t>
            </a:r>
            <a:endParaRPr b="0" i="0" sz="1950" u="none" cap="none" strike="noStrike">
              <a:solidFill>
                <a:srgbClr val="000000"/>
              </a:solidFill>
              <a:latin typeface="Tahoma"/>
              <a:ea typeface="Tahoma"/>
              <a:cs typeface="Tahoma"/>
              <a:sym typeface="Tahoma"/>
            </a:endParaRPr>
          </a:p>
        </p:txBody>
      </p:sp>
      <p:sp>
        <p:nvSpPr>
          <p:cNvPr id="1211" name="Google Shape;1211;p15"/>
          <p:cNvSpPr txBox="1"/>
          <p:nvPr/>
        </p:nvSpPr>
        <p:spPr>
          <a:xfrm>
            <a:off x="13139888" y="544831"/>
            <a:ext cx="3628302" cy="1080221"/>
          </a:xfrm>
          <a:prstGeom prst="rect">
            <a:avLst/>
          </a:prstGeom>
          <a:noFill/>
          <a:ln>
            <a:noFill/>
          </a:ln>
        </p:spPr>
        <p:txBody>
          <a:bodyPr anchorCtr="0" anchor="t" bIns="0" lIns="0" spcFirstLastPara="1" rIns="0" wrap="square" tIns="6425">
            <a:noAutofit/>
          </a:bodyPr>
          <a:lstStyle/>
          <a:p>
            <a:pPr indent="0" lvl="0" marL="0" marR="0" rtl="0" algn="l">
              <a:lnSpc>
                <a:spcPct val="100000"/>
              </a:lnSpc>
              <a:spcBef>
                <a:spcPts val="0"/>
              </a:spcBef>
              <a:spcAft>
                <a:spcPts val="0"/>
              </a:spcAft>
              <a:buClr>
                <a:schemeClr val="dk1"/>
              </a:buClr>
              <a:buSzPts val="1275"/>
              <a:buFont typeface="Calibri"/>
              <a:buNone/>
            </a:pPr>
            <a:r>
              <a:t/>
            </a:r>
            <a:endParaRPr b="0" i="0" sz="1275"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2F7E3C"/>
              </a:buClr>
              <a:buSzPts val="3600"/>
              <a:buFont typeface="Arial"/>
              <a:buNone/>
            </a:pPr>
            <a:r>
              <a:rPr b="1" i="0" lang="en-US" sz="3600" u="none" cap="none" strike="noStrike">
                <a:solidFill>
                  <a:srgbClr val="2F7E3C"/>
                </a:solidFill>
                <a:latin typeface="Arial"/>
                <a:ea typeface="Arial"/>
                <a:cs typeface="Arial"/>
                <a:sym typeface="Arial"/>
              </a:rPr>
              <a:t>mpai</a:t>
            </a:r>
            <a:endParaRPr b="0" i="0" sz="3600" u="none" cap="none" strike="noStrike">
              <a:solidFill>
                <a:srgbClr val="000000"/>
              </a:solidFill>
              <a:latin typeface="Arial"/>
              <a:ea typeface="Arial"/>
              <a:cs typeface="Arial"/>
              <a:sym typeface="Arial"/>
            </a:endParaRPr>
          </a:p>
          <a:p>
            <a:pPr indent="0" lvl="0" marL="1454813" marR="1330308" rtl="0" algn="ctr">
              <a:lnSpc>
                <a:spcPct val="117333"/>
              </a:lnSpc>
              <a:spcBef>
                <a:spcPts val="870"/>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emen,</a:t>
            </a:r>
            <a:endParaRPr b="0" i="0" sz="1950" u="none" cap="none" strike="noStrike">
              <a:solidFill>
                <a:srgbClr val="000000"/>
              </a:solidFill>
              <a:latin typeface="Tahoma"/>
              <a:ea typeface="Tahoma"/>
              <a:cs typeface="Tahoma"/>
              <a:sym typeface="Tahoma"/>
            </a:endParaRPr>
          </a:p>
        </p:txBody>
      </p:sp>
      <p:sp>
        <p:nvSpPr>
          <p:cNvPr id="1212" name="Google Shape;1212;p15"/>
          <p:cNvSpPr txBox="1"/>
          <p:nvPr/>
        </p:nvSpPr>
        <p:spPr>
          <a:xfrm>
            <a:off x="1017271" y="8789671"/>
            <a:ext cx="2543861" cy="1142999"/>
          </a:xfrm>
          <a:prstGeom prst="rect">
            <a:avLst/>
          </a:prstGeom>
          <a:noFill/>
          <a:ln>
            <a:noFill/>
          </a:ln>
        </p:spPr>
        <p:txBody>
          <a:bodyPr anchorCtr="0" anchor="t" bIns="0" lIns="0" spcFirstLastPara="1" rIns="0" wrap="square" tIns="66675">
            <a:noAutofit/>
          </a:bodyPr>
          <a:lstStyle/>
          <a:p>
            <a:pPr indent="0" lvl="0" marL="1234820" marR="0" rtl="0" algn="l">
              <a:lnSpc>
                <a:spcPct val="95825"/>
              </a:lnSpc>
              <a:spcBef>
                <a:spcPts val="0"/>
              </a:spcBef>
              <a:spcAft>
                <a:spcPts val="0"/>
              </a:spcAft>
              <a:buClr>
                <a:srgbClr val="FFFFFF"/>
              </a:buClr>
              <a:buSzPts val="2700"/>
              <a:buFont typeface="Arial"/>
              <a:buNone/>
            </a:pPr>
            <a:r>
              <a:rPr b="1" i="0" lang="en-US" sz="2700" u="none" cap="none" strike="noStrike">
                <a:solidFill>
                  <a:srgbClr val="FFFFFF"/>
                </a:solidFill>
                <a:latin typeface="Arial"/>
                <a:ea typeface="Arial"/>
                <a:cs typeface="Arial"/>
                <a:sym typeface="Arial"/>
              </a:rPr>
              <a:t>Potensi</a:t>
            </a:r>
            <a:endParaRPr b="0" i="0" sz="2700" u="none" cap="none" strike="noStrike">
              <a:solidFill>
                <a:srgbClr val="000000"/>
              </a:solidFill>
              <a:latin typeface="Arial"/>
              <a:ea typeface="Arial"/>
              <a:cs typeface="Arial"/>
              <a:sym typeface="Arial"/>
            </a:endParaRPr>
          </a:p>
        </p:txBody>
      </p:sp>
      <p:sp>
        <p:nvSpPr>
          <p:cNvPr id="1213" name="Google Shape;1213;p15"/>
          <p:cNvSpPr txBox="1"/>
          <p:nvPr/>
        </p:nvSpPr>
        <p:spPr>
          <a:xfrm>
            <a:off x="2786519" y="967739"/>
            <a:ext cx="3511791" cy="1185291"/>
          </a:xfrm>
          <a:prstGeom prst="rect">
            <a:avLst/>
          </a:prstGeom>
          <a:noFill/>
          <a:ln>
            <a:noFill/>
          </a:ln>
        </p:spPr>
        <p:txBody>
          <a:bodyPr anchorCtr="0" anchor="t" bIns="0" lIns="0" spcFirstLastPara="1" rIns="0" wrap="square" tIns="67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2F7E3C"/>
              </a:buClr>
              <a:buSzPts val="4200"/>
              <a:buFont typeface="Arial"/>
              <a:buNone/>
            </a:pPr>
            <a:r>
              <a:rPr b="1" i="0" lang="en-US" sz="4200" u="none" cap="none" strike="noStrike">
                <a:solidFill>
                  <a:srgbClr val="2F7E3C"/>
                </a:solidFill>
                <a:latin typeface="Arial"/>
                <a:ea typeface="Arial"/>
                <a:cs typeface="Arial"/>
                <a:sym typeface="Arial"/>
              </a:rPr>
              <a:t>m</a:t>
            </a:r>
            <a:endParaRPr b="0" i="0" sz="4200" u="none" cap="none" strike="noStrike">
              <a:solidFill>
                <a:srgbClr val="000000"/>
              </a:solidFill>
              <a:latin typeface="Arial"/>
              <a:ea typeface="Arial"/>
              <a:cs typeface="Arial"/>
              <a:sym typeface="Arial"/>
            </a:endParaRPr>
          </a:p>
        </p:txBody>
      </p:sp>
      <p:sp>
        <p:nvSpPr>
          <p:cNvPr id="1214" name="Google Shape;1214;p15"/>
          <p:cNvSpPr txBox="1"/>
          <p:nvPr/>
        </p:nvSpPr>
        <p:spPr>
          <a:xfrm>
            <a:off x="5480570" y="967739"/>
            <a:ext cx="2139810" cy="1185291"/>
          </a:xfrm>
          <a:prstGeom prst="rect">
            <a:avLst/>
          </a:prstGeom>
          <a:noFill/>
          <a:ln>
            <a:noFill/>
          </a:ln>
        </p:spPr>
        <p:txBody>
          <a:bodyPr anchorCtr="0" anchor="t" bIns="0" lIns="0" spcFirstLastPara="1" rIns="0" wrap="square" tIns="675">
            <a:noAutofit/>
          </a:bodyPr>
          <a:lstStyle/>
          <a:p>
            <a:pPr indent="0" lvl="0" marL="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a:p>
            <a:pPr indent="0" lvl="0" marL="0" marR="0" rtl="0" algn="l">
              <a:lnSpc>
                <a:spcPct val="95825"/>
              </a:lnSpc>
              <a:spcBef>
                <a:spcPts val="0"/>
              </a:spcBef>
              <a:spcAft>
                <a:spcPts val="0"/>
              </a:spcAft>
              <a:buClr>
                <a:srgbClr val="2F7E3C"/>
              </a:buClr>
              <a:buSzPts val="4200"/>
              <a:buFont typeface="Arial"/>
              <a:buNone/>
            </a:pPr>
            <a:r>
              <a:rPr b="1" i="0" lang="en-US" sz="4200" u="none" cap="none" strike="noStrike">
                <a:solidFill>
                  <a:srgbClr val="2F7E3C"/>
                </a:solidFill>
                <a:latin typeface="Arial"/>
                <a:ea typeface="Arial"/>
                <a:cs typeface="Arial"/>
                <a:sym typeface="Arial"/>
              </a:rPr>
              <a:t>si</a:t>
            </a:r>
            <a:endParaRPr b="0" i="0" sz="4200" u="none" cap="none" strike="noStrike">
              <a:solidFill>
                <a:srgbClr val="000000"/>
              </a:solidFill>
              <a:latin typeface="Arial"/>
              <a:ea typeface="Arial"/>
              <a:cs typeface="Arial"/>
              <a:sym typeface="Arial"/>
            </a:endParaRPr>
          </a:p>
        </p:txBody>
      </p:sp>
      <p:sp>
        <p:nvSpPr>
          <p:cNvPr id="1215" name="Google Shape;1215;p15"/>
          <p:cNvSpPr/>
          <p:nvPr/>
        </p:nvSpPr>
        <p:spPr>
          <a:xfrm>
            <a:off x="45645" y="0"/>
            <a:ext cx="18288000" cy="10264137"/>
          </a:xfrm>
          <a:custGeom>
            <a:rect b="b" l="l" r="r" t="t"/>
            <a:pathLst>
              <a:path extrusionOk="0" h="6842758" w="12192000">
                <a:moveTo>
                  <a:pt x="12192000" y="6842758"/>
                </a:moveTo>
                <a:lnTo>
                  <a:pt x="12192000" y="0"/>
                </a:lnTo>
                <a:lnTo>
                  <a:pt x="0" y="0"/>
                </a:lnTo>
                <a:lnTo>
                  <a:pt x="0" y="6842758"/>
                </a:lnTo>
                <a:lnTo>
                  <a:pt x="12192000" y="6842758"/>
                </a:lnTo>
                <a:close/>
              </a:path>
            </a:pathLst>
          </a:custGeom>
          <a:solidFill>
            <a:srgbClr val="FBEDCD"/>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16" name="Google Shape;1216;p15"/>
          <p:cNvSpPr/>
          <p:nvPr/>
        </p:nvSpPr>
        <p:spPr>
          <a:xfrm>
            <a:off x="18166080" y="1664969"/>
            <a:ext cx="0" cy="7626743"/>
          </a:xfrm>
          <a:custGeom>
            <a:rect b="b" l="l" r="r" t="t"/>
            <a:pathLst>
              <a:path extrusionOk="0" h="5084495" w="120000">
                <a:moveTo>
                  <a:pt x="0" y="5084495"/>
                </a:moveTo>
                <a:lnTo>
                  <a:pt x="0" y="0"/>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17" name="Google Shape;1217;p15"/>
          <p:cNvSpPr/>
          <p:nvPr/>
        </p:nvSpPr>
        <p:spPr>
          <a:xfrm>
            <a:off x="16428720" y="1664969"/>
            <a:ext cx="110490" cy="114300"/>
          </a:xfrm>
          <a:custGeom>
            <a:rect b="b" l="l" r="r" t="t"/>
            <a:pathLst>
              <a:path extrusionOk="0" h="76200" w="73660">
                <a:moveTo>
                  <a:pt x="73660" y="25400"/>
                </a:moveTo>
                <a:lnTo>
                  <a:pt x="73151" y="23241"/>
                </a:lnTo>
                <a:lnTo>
                  <a:pt x="65024" y="11175"/>
                </a:lnTo>
                <a:lnTo>
                  <a:pt x="52959" y="3048"/>
                </a:lnTo>
                <a:lnTo>
                  <a:pt x="38100" y="0"/>
                </a:lnTo>
                <a:lnTo>
                  <a:pt x="23241" y="3048"/>
                </a:lnTo>
                <a:lnTo>
                  <a:pt x="11175" y="11175"/>
                </a:lnTo>
                <a:lnTo>
                  <a:pt x="3048" y="23241"/>
                </a:lnTo>
                <a:lnTo>
                  <a:pt x="0" y="38100"/>
                </a:lnTo>
                <a:lnTo>
                  <a:pt x="3048" y="52959"/>
                </a:lnTo>
                <a:lnTo>
                  <a:pt x="11175" y="65024"/>
                </a:lnTo>
                <a:lnTo>
                  <a:pt x="23241" y="73152"/>
                </a:lnTo>
                <a:lnTo>
                  <a:pt x="38100" y="76200"/>
                </a:lnTo>
                <a:lnTo>
                  <a:pt x="52959" y="73152"/>
                </a:lnTo>
                <a:lnTo>
                  <a:pt x="65024" y="65024"/>
                </a:lnTo>
                <a:lnTo>
                  <a:pt x="73151" y="52959"/>
                </a:lnTo>
                <a:lnTo>
                  <a:pt x="73660" y="50800"/>
                </a:lnTo>
                <a:lnTo>
                  <a:pt x="38100" y="50800"/>
                </a:lnTo>
                <a:lnTo>
                  <a:pt x="38100" y="25400"/>
                </a:lnTo>
                <a:lnTo>
                  <a:pt x="73660" y="2540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18" name="Google Shape;1218;p15"/>
          <p:cNvSpPr/>
          <p:nvPr/>
        </p:nvSpPr>
        <p:spPr>
          <a:xfrm>
            <a:off x="164858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19" name="Google Shape;1219;p15"/>
          <p:cNvSpPr/>
          <p:nvPr/>
        </p:nvSpPr>
        <p:spPr>
          <a:xfrm>
            <a:off x="16523970" y="1703069"/>
            <a:ext cx="19050" cy="38100"/>
          </a:xfrm>
          <a:custGeom>
            <a:rect b="b" l="l" r="r" t="t"/>
            <a:pathLst>
              <a:path extrusionOk="0" h="25400" w="12700">
                <a:moveTo>
                  <a:pt x="10160" y="0"/>
                </a:moveTo>
                <a:lnTo>
                  <a:pt x="0" y="0"/>
                </a:lnTo>
                <a:lnTo>
                  <a:pt x="0" y="25400"/>
                </a:lnTo>
                <a:lnTo>
                  <a:pt x="10160" y="25400"/>
                </a:lnTo>
                <a:lnTo>
                  <a:pt x="12700" y="12700"/>
                </a:lnTo>
                <a:lnTo>
                  <a:pt x="10160" y="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20" name="Google Shape;1220;p15"/>
          <p:cNvSpPr/>
          <p:nvPr/>
        </p:nvSpPr>
        <p:spPr>
          <a:xfrm>
            <a:off x="165620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21" name="Google Shape;1221;p15"/>
          <p:cNvSpPr/>
          <p:nvPr/>
        </p:nvSpPr>
        <p:spPr>
          <a:xfrm>
            <a:off x="166382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22" name="Google Shape;1222;p15"/>
          <p:cNvSpPr/>
          <p:nvPr/>
        </p:nvSpPr>
        <p:spPr>
          <a:xfrm>
            <a:off x="167144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23" name="Google Shape;1223;p15"/>
          <p:cNvSpPr/>
          <p:nvPr/>
        </p:nvSpPr>
        <p:spPr>
          <a:xfrm>
            <a:off x="167906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24" name="Google Shape;1224;p15"/>
          <p:cNvSpPr/>
          <p:nvPr/>
        </p:nvSpPr>
        <p:spPr>
          <a:xfrm>
            <a:off x="168668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25" name="Google Shape;1225;p15"/>
          <p:cNvSpPr/>
          <p:nvPr/>
        </p:nvSpPr>
        <p:spPr>
          <a:xfrm>
            <a:off x="169430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26" name="Google Shape;1226;p15"/>
          <p:cNvSpPr/>
          <p:nvPr/>
        </p:nvSpPr>
        <p:spPr>
          <a:xfrm>
            <a:off x="170192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27" name="Google Shape;1227;p15"/>
          <p:cNvSpPr/>
          <p:nvPr/>
        </p:nvSpPr>
        <p:spPr>
          <a:xfrm>
            <a:off x="170954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28" name="Google Shape;1228;p15"/>
          <p:cNvSpPr/>
          <p:nvPr/>
        </p:nvSpPr>
        <p:spPr>
          <a:xfrm>
            <a:off x="171716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29" name="Google Shape;1229;p15"/>
          <p:cNvSpPr/>
          <p:nvPr/>
        </p:nvSpPr>
        <p:spPr>
          <a:xfrm>
            <a:off x="172478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30" name="Google Shape;1230;p15"/>
          <p:cNvSpPr/>
          <p:nvPr/>
        </p:nvSpPr>
        <p:spPr>
          <a:xfrm>
            <a:off x="173240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31" name="Google Shape;1231;p15"/>
          <p:cNvSpPr/>
          <p:nvPr/>
        </p:nvSpPr>
        <p:spPr>
          <a:xfrm>
            <a:off x="174002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32" name="Google Shape;1232;p15"/>
          <p:cNvSpPr/>
          <p:nvPr/>
        </p:nvSpPr>
        <p:spPr>
          <a:xfrm>
            <a:off x="174764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33" name="Google Shape;1233;p15"/>
          <p:cNvSpPr/>
          <p:nvPr/>
        </p:nvSpPr>
        <p:spPr>
          <a:xfrm>
            <a:off x="175526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34" name="Google Shape;1234;p15"/>
          <p:cNvSpPr/>
          <p:nvPr/>
        </p:nvSpPr>
        <p:spPr>
          <a:xfrm>
            <a:off x="176288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35" name="Google Shape;1235;p15"/>
          <p:cNvSpPr/>
          <p:nvPr/>
        </p:nvSpPr>
        <p:spPr>
          <a:xfrm>
            <a:off x="177050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36" name="Google Shape;1236;p15"/>
          <p:cNvSpPr/>
          <p:nvPr/>
        </p:nvSpPr>
        <p:spPr>
          <a:xfrm>
            <a:off x="177812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37" name="Google Shape;1237;p15"/>
          <p:cNvSpPr/>
          <p:nvPr/>
        </p:nvSpPr>
        <p:spPr>
          <a:xfrm>
            <a:off x="178574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38" name="Google Shape;1238;p15"/>
          <p:cNvSpPr/>
          <p:nvPr/>
        </p:nvSpPr>
        <p:spPr>
          <a:xfrm>
            <a:off x="179336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39" name="Google Shape;1239;p15"/>
          <p:cNvSpPr/>
          <p:nvPr/>
        </p:nvSpPr>
        <p:spPr>
          <a:xfrm>
            <a:off x="180098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40" name="Google Shape;1240;p15"/>
          <p:cNvSpPr/>
          <p:nvPr/>
        </p:nvSpPr>
        <p:spPr>
          <a:xfrm>
            <a:off x="180860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41" name="Google Shape;1241;p15"/>
          <p:cNvSpPr/>
          <p:nvPr/>
        </p:nvSpPr>
        <p:spPr>
          <a:xfrm>
            <a:off x="18162270" y="1722119"/>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42" name="Google Shape;1242;p15"/>
          <p:cNvSpPr/>
          <p:nvPr/>
        </p:nvSpPr>
        <p:spPr>
          <a:xfrm>
            <a:off x="16337281" y="2861309"/>
            <a:ext cx="109538" cy="110490"/>
          </a:xfrm>
          <a:custGeom>
            <a:rect b="b" l="l" r="r" t="t"/>
            <a:pathLst>
              <a:path extrusionOk="0" h="73660" w="73025">
                <a:moveTo>
                  <a:pt x="73025" y="24511"/>
                </a:moveTo>
                <a:lnTo>
                  <a:pt x="72516" y="22479"/>
                </a:lnTo>
                <a:lnTo>
                  <a:pt x="64515" y="10795"/>
                </a:lnTo>
                <a:lnTo>
                  <a:pt x="52450" y="2921"/>
                </a:lnTo>
                <a:lnTo>
                  <a:pt x="37719" y="0"/>
                </a:lnTo>
                <a:lnTo>
                  <a:pt x="23113" y="2921"/>
                </a:lnTo>
                <a:lnTo>
                  <a:pt x="11049" y="10795"/>
                </a:lnTo>
                <a:lnTo>
                  <a:pt x="2921" y="22479"/>
                </a:lnTo>
                <a:lnTo>
                  <a:pt x="0" y="36830"/>
                </a:lnTo>
                <a:lnTo>
                  <a:pt x="2921" y="51181"/>
                </a:lnTo>
                <a:lnTo>
                  <a:pt x="11049" y="62864"/>
                </a:lnTo>
                <a:lnTo>
                  <a:pt x="23113" y="70738"/>
                </a:lnTo>
                <a:lnTo>
                  <a:pt x="37719" y="73660"/>
                </a:lnTo>
                <a:lnTo>
                  <a:pt x="52450" y="70738"/>
                </a:lnTo>
                <a:lnTo>
                  <a:pt x="64515" y="62864"/>
                </a:lnTo>
                <a:lnTo>
                  <a:pt x="72516" y="51181"/>
                </a:lnTo>
                <a:lnTo>
                  <a:pt x="73025" y="49149"/>
                </a:lnTo>
                <a:lnTo>
                  <a:pt x="37719" y="49149"/>
                </a:lnTo>
                <a:lnTo>
                  <a:pt x="37719" y="24511"/>
                </a:lnTo>
                <a:lnTo>
                  <a:pt x="73025" y="24511"/>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43" name="Google Shape;1243;p15"/>
          <p:cNvSpPr/>
          <p:nvPr/>
        </p:nvSpPr>
        <p:spPr>
          <a:xfrm>
            <a:off x="16393859"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44" name="Google Shape;1244;p15"/>
          <p:cNvSpPr/>
          <p:nvPr/>
        </p:nvSpPr>
        <p:spPr>
          <a:xfrm>
            <a:off x="16431769" y="2898077"/>
            <a:ext cx="18860" cy="36956"/>
          </a:xfrm>
          <a:custGeom>
            <a:rect b="b" l="l" r="r" t="t"/>
            <a:pathLst>
              <a:path extrusionOk="0" h="24637" w="12573">
                <a:moveTo>
                  <a:pt x="10033" y="0"/>
                </a:moveTo>
                <a:lnTo>
                  <a:pt x="0" y="0"/>
                </a:lnTo>
                <a:lnTo>
                  <a:pt x="0" y="24637"/>
                </a:lnTo>
                <a:lnTo>
                  <a:pt x="10033" y="24637"/>
                </a:lnTo>
                <a:lnTo>
                  <a:pt x="12573" y="12319"/>
                </a:lnTo>
                <a:lnTo>
                  <a:pt x="10033" y="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45" name="Google Shape;1245;p15"/>
          <p:cNvSpPr/>
          <p:nvPr/>
        </p:nvSpPr>
        <p:spPr>
          <a:xfrm>
            <a:off x="16469488"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46" name="Google Shape;1246;p15"/>
          <p:cNvSpPr/>
          <p:nvPr/>
        </p:nvSpPr>
        <p:spPr>
          <a:xfrm>
            <a:off x="16545116"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47" name="Google Shape;1247;p15"/>
          <p:cNvSpPr/>
          <p:nvPr/>
        </p:nvSpPr>
        <p:spPr>
          <a:xfrm>
            <a:off x="16620554"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48" name="Google Shape;1248;p15"/>
          <p:cNvSpPr/>
          <p:nvPr/>
        </p:nvSpPr>
        <p:spPr>
          <a:xfrm>
            <a:off x="16696183"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49" name="Google Shape;1249;p15"/>
          <p:cNvSpPr/>
          <p:nvPr/>
        </p:nvSpPr>
        <p:spPr>
          <a:xfrm>
            <a:off x="16771621"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50" name="Google Shape;1250;p15"/>
          <p:cNvSpPr/>
          <p:nvPr/>
        </p:nvSpPr>
        <p:spPr>
          <a:xfrm>
            <a:off x="16847249"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51" name="Google Shape;1251;p15"/>
          <p:cNvSpPr/>
          <p:nvPr/>
        </p:nvSpPr>
        <p:spPr>
          <a:xfrm>
            <a:off x="16922687"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52" name="Google Shape;1252;p15"/>
          <p:cNvSpPr/>
          <p:nvPr/>
        </p:nvSpPr>
        <p:spPr>
          <a:xfrm>
            <a:off x="16998316"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53" name="Google Shape;1253;p15"/>
          <p:cNvSpPr/>
          <p:nvPr/>
        </p:nvSpPr>
        <p:spPr>
          <a:xfrm>
            <a:off x="17073754"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54" name="Google Shape;1254;p15"/>
          <p:cNvSpPr/>
          <p:nvPr/>
        </p:nvSpPr>
        <p:spPr>
          <a:xfrm>
            <a:off x="17149382"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55" name="Google Shape;1255;p15"/>
          <p:cNvSpPr/>
          <p:nvPr/>
        </p:nvSpPr>
        <p:spPr>
          <a:xfrm>
            <a:off x="17225011"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56" name="Google Shape;1256;p15"/>
          <p:cNvSpPr/>
          <p:nvPr/>
        </p:nvSpPr>
        <p:spPr>
          <a:xfrm>
            <a:off x="17300449"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57" name="Google Shape;1257;p15"/>
          <p:cNvSpPr/>
          <p:nvPr/>
        </p:nvSpPr>
        <p:spPr>
          <a:xfrm>
            <a:off x="17376077"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58" name="Google Shape;1258;p15"/>
          <p:cNvSpPr/>
          <p:nvPr/>
        </p:nvSpPr>
        <p:spPr>
          <a:xfrm>
            <a:off x="17451515"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59" name="Google Shape;1259;p15"/>
          <p:cNvSpPr/>
          <p:nvPr/>
        </p:nvSpPr>
        <p:spPr>
          <a:xfrm>
            <a:off x="17527144"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60" name="Google Shape;1260;p15"/>
          <p:cNvSpPr/>
          <p:nvPr/>
        </p:nvSpPr>
        <p:spPr>
          <a:xfrm>
            <a:off x="17602582"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61" name="Google Shape;1261;p15"/>
          <p:cNvSpPr/>
          <p:nvPr/>
        </p:nvSpPr>
        <p:spPr>
          <a:xfrm>
            <a:off x="17678210"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62" name="Google Shape;1262;p15"/>
          <p:cNvSpPr/>
          <p:nvPr/>
        </p:nvSpPr>
        <p:spPr>
          <a:xfrm>
            <a:off x="17753648"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63" name="Google Shape;1263;p15"/>
          <p:cNvSpPr/>
          <p:nvPr/>
        </p:nvSpPr>
        <p:spPr>
          <a:xfrm>
            <a:off x="17829277"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64" name="Google Shape;1264;p15"/>
          <p:cNvSpPr/>
          <p:nvPr/>
        </p:nvSpPr>
        <p:spPr>
          <a:xfrm>
            <a:off x="17904905"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65" name="Google Shape;1265;p15"/>
          <p:cNvSpPr/>
          <p:nvPr/>
        </p:nvSpPr>
        <p:spPr>
          <a:xfrm>
            <a:off x="17980343"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66" name="Google Shape;1266;p15"/>
          <p:cNvSpPr/>
          <p:nvPr/>
        </p:nvSpPr>
        <p:spPr>
          <a:xfrm>
            <a:off x="18055972" y="2916618"/>
            <a:ext cx="37772" cy="0"/>
          </a:xfrm>
          <a:custGeom>
            <a:rect b="b" l="l" r="r" t="t"/>
            <a:pathLst>
              <a:path extrusionOk="0" h="120000" w="25181">
                <a:moveTo>
                  <a:pt x="0" y="0"/>
                </a:moveTo>
                <a:lnTo>
                  <a:pt x="25181" y="0"/>
                </a:lnTo>
              </a:path>
            </a:pathLst>
          </a:custGeom>
          <a:noFill/>
          <a:ln cap="flat" cmpd="sng" w="258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67" name="Google Shape;1267;p15"/>
          <p:cNvSpPr/>
          <p:nvPr/>
        </p:nvSpPr>
        <p:spPr>
          <a:xfrm>
            <a:off x="15544800" y="5512308"/>
            <a:ext cx="114300" cy="114300"/>
          </a:xfrm>
          <a:custGeom>
            <a:rect b="b" l="l" r="r" t="t"/>
            <a:pathLst>
              <a:path extrusionOk="0" h="76200" w="76200">
                <a:moveTo>
                  <a:pt x="76200" y="38100"/>
                </a:moveTo>
                <a:lnTo>
                  <a:pt x="52958" y="3047"/>
                </a:lnTo>
                <a:lnTo>
                  <a:pt x="38100" y="0"/>
                </a:lnTo>
                <a:lnTo>
                  <a:pt x="23241" y="3047"/>
                </a:lnTo>
                <a:lnTo>
                  <a:pt x="11175" y="11175"/>
                </a:lnTo>
                <a:lnTo>
                  <a:pt x="2921" y="23367"/>
                </a:lnTo>
                <a:lnTo>
                  <a:pt x="0" y="38100"/>
                </a:lnTo>
                <a:lnTo>
                  <a:pt x="2921" y="52958"/>
                </a:lnTo>
                <a:lnTo>
                  <a:pt x="11175" y="65023"/>
                </a:lnTo>
                <a:lnTo>
                  <a:pt x="23241" y="73278"/>
                </a:lnTo>
                <a:lnTo>
                  <a:pt x="38100" y="76200"/>
                </a:lnTo>
                <a:lnTo>
                  <a:pt x="52958" y="73278"/>
                </a:lnTo>
                <a:lnTo>
                  <a:pt x="65024" y="65023"/>
                </a:lnTo>
                <a:lnTo>
                  <a:pt x="73151" y="52958"/>
                </a:lnTo>
                <a:lnTo>
                  <a:pt x="73659" y="50800"/>
                </a:lnTo>
                <a:lnTo>
                  <a:pt x="76200" y="3810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68" name="Google Shape;1268;p15"/>
          <p:cNvSpPr/>
          <p:nvPr/>
        </p:nvSpPr>
        <p:spPr>
          <a:xfrm>
            <a:off x="156781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69" name="Google Shape;1269;p15"/>
          <p:cNvSpPr/>
          <p:nvPr/>
        </p:nvSpPr>
        <p:spPr>
          <a:xfrm>
            <a:off x="157543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70" name="Google Shape;1270;p15"/>
          <p:cNvSpPr/>
          <p:nvPr/>
        </p:nvSpPr>
        <p:spPr>
          <a:xfrm>
            <a:off x="158305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71" name="Google Shape;1271;p15"/>
          <p:cNvSpPr/>
          <p:nvPr/>
        </p:nvSpPr>
        <p:spPr>
          <a:xfrm>
            <a:off x="159067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72" name="Google Shape;1272;p15"/>
          <p:cNvSpPr/>
          <p:nvPr/>
        </p:nvSpPr>
        <p:spPr>
          <a:xfrm>
            <a:off x="159829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73" name="Google Shape;1273;p15"/>
          <p:cNvSpPr/>
          <p:nvPr/>
        </p:nvSpPr>
        <p:spPr>
          <a:xfrm>
            <a:off x="160591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74" name="Google Shape;1274;p15"/>
          <p:cNvSpPr/>
          <p:nvPr/>
        </p:nvSpPr>
        <p:spPr>
          <a:xfrm>
            <a:off x="161353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75" name="Google Shape;1275;p15"/>
          <p:cNvSpPr/>
          <p:nvPr/>
        </p:nvSpPr>
        <p:spPr>
          <a:xfrm>
            <a:off x="162115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76" name="Google Shape;1276;p15"/>
          <p:cNvSpPr/>
          <p:nvPr/>
        </p:nvSpPr>
        <p:spPr>
          <a:xfrm>
            <a:off x="162877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77" name="Google Shape;1277;p15"/>
          <p:cNvSpPr/>
          <p:nvPr/>
        </p:nvSpPr>
        <p:spPr>
          <a:xfrm>
            <a:off x="15544800" y="4438650"/>
            <a:ext cx="114300" cy="114300"/>
          </a:xfrm>
          <a:custGeom>
            <a:rect b="b" l="l" r="r" t="t"/>
            <a:pathLst>
              <a:path extrusionOk="0" h="76200" w="76200">
                <a:moveTo>
                  <a:pt x="76200" y="38100"/>
                </a:moveTo>
                <a:lnTo>
                  <a:pt x="52958" y="3048"/>
                </a:lnTo>
                <a:lnTo>
                  <a:pt x="38100" y="0"/>
                </a:lnTo>
                <a:lnTo>
                  <a:pt x="23241" y="3048"/>
                </a:lnTo>
                <a:lnTo>
                  <a:pt x="11175" y="11175"/>
                </a:lnTo>
                <a:lnTo>
                  <a:pt x="2921" y="23240"/>
                </a:lnTo>
                <a:lnTo>
                  <a:pt x="0" y="38100"/>
                </a:lnTo>
                <a:lnTo>
                  <a:pt x="2921" y="52959"/>
                </a:lnTo>
                <a:lnTo>
                  <a:pt x="11175" y="65024"/>
                </a:lnTo>
                <a:lnTo>
                  <a:pt x="23241" y="73151"/>
                </a:lnTo>
                <a:lnTo>
                  <a:pt x="38100" y="76200"/>
                </a:lnTo>
                <a:lnTo>
                  <a:pt x="52958" y="73151"/>
                </a:lnTo>
                <a:lnTo>
                  <a:pt x="65024" y="65024"/>
                </a:lnTo>
                <a:lnTo>
                  <a:pt x="73151" y="52959"/>
                </a:lnTo>
                <a:lnTo>
                  <a:pt x="73659" y="50800"/>
                </a:lnTo>
                <a:lnTo>
                  <a:pt x="76200" y="3810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78" name="Google Shape;1278;p15"/>
          <p:cNvSpPr/>
          <p:nvPr/>
        </p:nvSpPr>
        <p:spPr>
          <a:xfrm>
            <a:off x="156781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79" name="Google Shape;1279;p15"/>
          <p:cNvSpPr/>
          <p:nvPr/>
        </p:nvSpPr>
        <p:spPr>
          <a:xfrm>
            <a:off x="157543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80" name="Google Shape;1280;p15"/>
          <p:cNvSpPr/>
          <p:nvPr/>
        </p:nvSpPr>
        <p:spPr>
          <a:xfrm>
            <a:off x="158305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81" name="Google Shape;1281;p15"/>
          <p:cNvSpPr/>
          <p:nvPr/>
        </p:nvSpPr>
        <p:spPr>
          <a:xfrm>
            <a:off x="159067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82" name="Google Shape;1282;p15"/>
          <p:cNvSpPr/>
          <p:nvPr/>
        </p:nvSpPr>
        <p:spPr>
          <a:xfrm>
            <a:off x="159829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83" name="Google Shape;1283;p15"/>
          <p:cNvSpPr/>
          <p:nvPr/>
        </p:nvSpPr>
        <p:spPr>
          <a:xfrm>
            <a:off x="160591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84" name="Google Shape;1284;p15"/>
          <p:cNvSpPr/>
          <p:nvPr/>
        </p:nvSpPr>
        <p:spPr>
          <a:xfrm>
            <a:off x="161353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85" name="Google Shape;1285;p15"/>
          <p:cNvSpPr/>
          <p:nvPr/>
        </p:nvSpPr>
        <p:spPr>
          <a:xfrm>
            <a:off x="162115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86" name="Google Shape;1286;p15"/>
          <p:cNvSpPr/>
          <p:nvPr/>
        </p:nvSpPr>
        <p:spPr>
          <a:xfrm>
            <a:off x="162877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87" name="Google Shape;1287;p15"/>
          <p:cNvSpPr/>
          <p:nvPr/>
        </p:nvSpPr>
        <p:spPr>
          <a:xfrm>
            <a:off x="163639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88" name="Google Shape;1288;p15"/>
          <p:cNvSpPr/>
          <p:nvPr/>
        </p:nvSpPr>
        <p:spPr>
          <a:xfrm>
            <a:off x="163639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89" name="Google Shape;1289;p15"/>
          <p:cNvSpPr/>
          <p:nvPr/>
        </p:nvSpPr>
        <p:spPr>
          <a:xfrm>
            <a:off x="164401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90" name="Google Shape;1290;p15"/>
          <p:cNvSpPr/>
          <p:nvPr/>
        </p:nvSpPr>
        <p:spPr>
          <a:xfrm>
            <a:off x="164401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91" name="Google Shape;1291;p15"/>
          <p:cNvSpPr/>
          <p:nvPr/>
        </p:nvSpPr>
        <p:spPr>
          <a:xfrm>
            <a:off x="165163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92" name="Google Shape;1292;p15"/>
          <p:cNvSpPr/>
          <p:nvPr/>
        </p:nvSpPr>
        <p:spPr>
          <a:xfrm>
            <a:off x="165163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93" name="Google Shape;1293;p15"/>
          <p:cNvSpPr/>
          <p:nvPr/>
        </p:nvSpPr>
        <p:spPr>
          <a:xfrm>
            <a:off x="165925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94" name="Google Shape;1294;p15"/>
          <p:cNvSpPr/>
          <p:nvPr/>
        </p:nvSpPr>
        <p:spPr>
          <a:xfrm>
            <a:off x="165925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95" name="Google Shape;1295;p15"/>
          <p:cNvSpPr/>
          <p:nvPr/>
        </p:nvSpPr>
        <p:spPr>
          <a:xfrm>
            <a:off x="166687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96" name="Google Shape;1296;p15"/>
          <p:cNvSpPr/>
          <p:nvPr/>
        </p:nvSpPr>
        <p:spPr>
          <a:xfrm>
            <a:off x="166687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97" name="Google Shape;1297;p15"/>
          <p:cNvSpPr/>
          <p:nvPr/>
        </p:nvSpPr>
        <p:spPr>
          <a:xfrm>
            <a:off x="167449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98" name="Google Shape;1298;p15"/>
          <p:cNvSpPr/>
          <p:nvPr/>
        </p:nvSpPr>
        <p:spPr>
          <a:xfrm>
            <a:off x="167449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299" name="Google Shape;1299;p15"/>
          <p:cNvSpPr/>
          <p:nvPr/>
        </p:nvSpPr>
        <p:spPr>
          <a:xfrm>
            <a:off x="168211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00" name="Google Shape;1300;p15"/>
          <p:cNvSpPr/>
          <p:nvPr/>
        </p:nvSpPr>
        <p:spPr>
          <a:xfrm>
            <a:off x="168211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01" name="Google Shape;1301;p15"/>
          <p:cNvSpPr/>
          <p:nvPr/>
        </p:nvSpPr>
        <p:spPr>
          <a:xfrm>
            <a:off x="168973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02" name="Google Shape;1302;p15"/>
          <p:cNvSpPr/>
          <p:nvPr/>
        </p:nvSpPr>
        <p:spPr>
          <a:xfrm>
            <a:off x="168973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03" name="Google Shape;1303;p15"/>
          <p:cNvSpPr/>
          <p:nvPr/>
        </p:nvSpPr>
        <p:spPr>
          <a:xfrm>
            <a:off x="169735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04" name="Google Shape;1304;p15"/>
          <p:cNvSpPr/>
          <p:nvPr/>
        </p:nvSpPr>
        <p:spPr>
          <a:xfrm>
            <a:off x="169735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05" name="Google Shape;1305;p15"/>
          <p:cNvSpPr/>
          <p:nvPr/>
        </p:nvSpPr>
        <p:spPr>
          <a:xfrm>
            <a:off x="170497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06" name="Google Shape;1306;p15"/>
          <p:cNvSpPr/>
          <p:nvPr/>
        </p:nvSpPr>
        <p:spPr>
          <a:xfrm>
            <a:off x="170497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07" name="Google Shape;1307;p15"/>
          <p:cNvSpPr/>
          <p:nvPr/>
        </p:nvSpPr>
        <p:spPr>
          <a:xfrm>
            <a:off x="171259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08" name="Google Shape;1308;p15"/>
          <p:cNvSpPr/>
          <p:nvPr/>
        </p:nvSpPr>
        <p:spPr>
          <a:xfrm>
            <a:off x="171259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09" name="Google Shape;1309;p15"/>
          <p:cNvSpPr/>
          <p:nvPr/>
        </p:nvSpPr>
        <p:spPr>
          <a:xfrm>
            <a:off x="172021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10" name="Google Shape;1310;p15"/>
          <p:cNvSpPr/>
          <p:nvPr/>
        </p:nvSpPr>
        <p:spPr>
          <a:xfrm>
            <a:off x="172021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11" name="Google Shape;1311;p15"/>
          <p:cNvSpPr/>
          <p:nvPr/>
        </p:nvSpPr>
        <p:spPr>
          <a:xfrm>
            <a:off x="17278350" y="5569458"/>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12" name="Google Shape;1312;p15"/>
          <p:cNvSpPr/>
          <p:nvPr/>
        </p:nvSpPr>
        <p:spPr>
          <a:xfrm>
            <a:off x="17278350" y="449580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13" name="Google Shape;1313;p15"/>
          <p:cNvSpPr/>
          <p:nvPr/>
        </p:nvSpPr>
        <p:spPr>
          <a:xfrm>
            <a:off x="15621000" y="3383281"/>
            <a:ext cx="2705100" cy="2552699"/>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14" name="Google Shape;1314;p15"/>
          <p:cNvSpPr/>
          <p:nvPr/>
        </p:nvSpPr>
        <p:spPr>
          <a:xfrm>
            <a:off x="16428720" y="6667501"/>
            <a:ext cx="110490" cy="125729"/>
          </a:xfrm>
          <a:custGeom>
            <a:rect b="b" l="l" r="r" t="t"/>
            <a:pathLst>
              <a:path extrusionOk="0" h="83820" w="73660">
                <a:moveTo>
                  <a:pt x="73660" y="27939"/>
                </a:moveTo>
                <a:lnTo>
                  <a:pt x="73151" y="25654"/>
                </a:lnTo>
                <a:lnTo>
                  <a:pt x="65024" y="12318"/>
                </a:lnTo>
                <a:lnTo>
                  <a:pt x="52959" y="3301"/>
                </a:lnTo>
                <a:lnTo>
                  <a:pt x="38100" y="0"/>
                </a:lnTo>
                <a:lnTo>
                  <a:pt x="23241" y="3301"/>
                </a:lnTo>
                <a:lnTo>
                  <a:pt x="11175" y="12318"/>
                </a:lnTo>
                <a:lnTo>
                  <a:pt x="3048" y="25654"/>
                </a:lnTo>
                <a:lnTo>
                  <a:pt x="0" y="41910"/>
                </a:lnTo>
                <a:lnTo>
                  <a:pt x="3048" y="58166"/>
                </a:lnTo>
                <a:lnTo>
                  <a:pt x="11175" y="71500"/>
                </a:lnTo>
                <a:lnTo>
                  <a:pt x="23241" y="80518"/>
                </a:lnTo>
                <a:lnTo>
                  <a:pt x="38100" y="83819"/>
                </a:lnTo>
                <a:lnTo>
                  <a:pt x="52959" y="80518"/>
                </a:lnTo>
                <a:lnTo>
                  <a:pt x="65024" y="71500"/>
                </a:lnTo>
                <a:lnTo>
                  <a:pt x="73151" y="58166"/>
                </a:lnTo>
                <a:lnTo>
                  <a:pt x="73660" y="55880"/>
                </a:lnTo>
                <a:lnTo>
                  <a:pt x="38100" y="55880"/>
                </a:lnTo>
                <a:lnTo>
                  <a:pt x="38100" y="27939"/>
                </a:lnTo>
                <a:lnTo>
                  <a:pt x="73660" y="27939"/>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15" name="Google Shape;1315;p15"/>
          <p:cNvSpPr/>
          <p:nvPr/>
        </p:nvSpPr>
        <p:spPr>
          <a:xfrm>
            <a:off x="164858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16" name="Google Shape;1316;p15"/>
          <p:cNvSpPr/>
          <p:nvPr/>
        </p:nvSpPr>
        <p:spPr>
          <a:xfrm>
            <a:off x="16523970" y="6709410"/>
            <a:ext cx="19050" cy="41910"/>
          </a:xfrm>
          <a:custGeom>
            <a:rect b="b" l="l" r="r" t="t"/>
            <a:pathLst>
              <a:path extrusionOk="0" h="27939" w="12700">
                <a:moveTo>
                  <a:pt x="10160" y="0"/>
                </a:moveTo>
                <a:lnTo>
                  <a:pt x="0" y="0"/>
                </a:lnTo>
                <a:lnTo>
                  <a:pt x="0" y="27940"/>
                </a:lnTo>
                <a:lnTo>
                  <a:pt x="10160" y="27940"/>
                </a:lnTo>
                <a:lnTo>
                  <a:pt x="12700" y="13970"/>
                </a:lnTo>
                <a:lnTo>
                  <a:pt x="10160" y="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17" name="Google Shape;1317;p15"/>
          <p:cNvSpPr/>
          <p:nvPr/>
        </p:nvSpPr>
        <p:spPr>
          <a:xfrm>
            <a:off x="165620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18" name="Google Shape;1318;p15"/>
          <p:cNvSpPr/>
          <p:nvPr/>
        </p:nvSpPr>
        <p:spPr>
          <a:xfrm>
            <a:off x="16638270" y="6730365"/>
            <a:ext cx="38082" cy="0"/>
          </a:xfrm>
          <a:custGeom>
            <a:rect b="b" l="l" r="r" t="t"/>
            <a:pathLst>
              <a:path extrusionOk="0" h="120000" w="25388">
                <a:moveTo>
                  <a:pt x="0" y="0"/>
                </a:moveTo>
                <a:lnTo>
                  <a:pt x="25388"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19" name="Google Shape;1319;p15"/>
          <p:cNvSpPr/>
          <p:nvPr/>
        </p:nvSpPr>
        <p:spPr>
          <a:xfrm>
            <a:off x="16714470" y="6730365"/>
            <a:ext cx="38082" cy="0"/>
          </a:xfrm>
          <a:custGeom>
            <a:rect b="b" l="l" r="r" t="t"/>
            <a:pathLst>
              <a:path extrusionOk="0" h="120000" w="25388">
                <a:moveTo>
                  <a:pt x="0" y="0"/>
                </a:moveTo>
                <a:lnTo>
                  <a:pt x="25388"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20" name="Google Shape;1320;p15"/>
          <p:cNvSpPr/>
          <p:nvPr/>
        </p:nvSpPr>
        <p:spPr>
          <a:xfrm>
            <a:off x="167906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21" name="Google Shape;1321;p15"/>
          <p:cNvSpPr/>
          <p:nvPr/>
        </p:nvSpPr>
        <p:spPr>
          <a:xfrm>
            <a:off x="168668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22" name="Google Shape;1322;p15"/>
          <p:cNvSpPr/>
          <p:nvPr/>
        </p:nvSpPr>
        <p:spPr>
          <a:xfrm>
            <a:off x="169430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23" name="Google Shape;1323;p15"/>
          <p:cNvSpPr/>
          <p:nvPr/>
        </p:nvSpPr>
        <p:spPr>
          <a:xfrm>
            <a:off x="17019270" y="6730365"/>
            <a:ext cx="38082" cy="0"/>
          </a:xfrm>
          <a:custGeom>
            <a:rect b="b" l="l" r="r" t="t"/>
            <a:pathLst>
              <a:path extrusionOk="0" h="120000" w="25388">
                <a:moveTo>
                  <a:pt x="0" y="0"/>
                </a:moveTo>
                <a:lnTo>
                  <a:pt x="25388"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24" name="Google Shape;1324;p15"/>
          <p:cNvSpPr/>
          <p:nvPr/>
        </p:nvSpPr>
        <p:spPr>
          <a:xfrm>
            <a:off x="170954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25" name="Google Shape;1325;p15"/>
          <p:cNvSpPr/>
          <p:nvPr/>
        </p:nvSpPr>
        <p:spPr>
          <a:xfrm>
            <a:off x="17171670" y="6730365"/>
            <a:ext cx="38082" cy="0"/>
          </a:xfrm>
          <a:custGeom>
            <a:rect b="b" l="l" r="r" t="t"/>
            <a:pathLst>
              <a:path extrusionOk="0" h="120000" w="25388">
                <a:moveTo>
                  <a:pt x="0" y="0"/>
                </a:moveTo>
                <a:lnTo>
                  <a:pt x="25388"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26" name="Google Shape;1326;p15"/>
          <p:cNvSpPr/>
          <p:nvPr/>
        </p:nvSpPr>
        <p:spPr>
          <a:xfrm>
            <a:off x="172478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27" name="Google Shape;1327;p15"/>
          <p:cNvSpPr/>
          <p:nvPr/>
        </p:nvSpPr>
        <p:spPr>
          <a:xfrm>
            <a:off x="17324070" y="6730365"/>
            <a:ext cx="38082" cy="0"/>
          </a:xfrm>
          <a:custGeom>
            <a:rect b="b" l="l" r="r" t="t"/>
            <a:pathLst>
              <a:path extrusionOk="0" h="120000" w="25388">
                <a:moveTo>
                  <a:pt x="0" y="0"/>
                </a:moveTo>
                <a:lnTo>
                  <a:pt x="25388"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28" name="Google Shape;1328;p15"/>
          <p:cNvSpPr/>
          <p:nvPr/>
        </p:nvSpPr>
        <p:spPr>
          <a:xfrm>
            <a:off x="174002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29" name="Google Shape;1329;p15"/>
          <p:cNvSpPr/>
          <p:nvPr/>
        </p:nvSpPr>
        <p:spPr>
          <a:xfrm>
            <a:off x="17476470" y="6730365"/>
            <a:ext cx="38082" cy="0"/>
          </a:xfrm>
          <a:custGeom>
            <a:rect b="b" l="l" r="r" t="t"/>
            <a:pathLst>
              <a:path extrusionOk="0" h="120000" w="25388">
                <a:moveTo>
                  <a:pt x="0" y="0"/>
                </a:moveTo>
                <a:lnTo>
                  <a:pt x="25388"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30" name="Google Shape;1330;p15"/>
          <p:cNvSpPr/>
          <p:nvPr/>
        </p:nvSpPr>
        <p:spPr>
          <a:xfrm>
            <a:off x="175526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31" name="Google Shape;1331;p15"/>
          <p:cNvSpPr/>
          <p:nvPr/>
        </p:nvSpPr>
        <p:spPr>
          <a:xfrm>
            <a:off x="176288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32" name="Google Shape;1332;p15"/>
          <p:cNvSpPr/>
          <p:nvPr/>
        </p:nvSpPr>
        <p:spPr>
          <a:xfrm>
            <a:off x="177050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33" name="Google Shape;1333;p15"/>
          <p:cNvSpPr/>
          <p:nvPr/>
        </p:nvSpPr>
        <p:spPr>
          <a:xfrm>
            <a:off x="17781271" y="6730365"/>
            <a:ext cx="38117" cy="0"/>
          </a:xfrm>
          <a:custGeom>
            <a:rect b="b" l="l" r="r" t="t"/>
            <a:pathLst>
              <a:path extrusionOk="0" h="120000" w="25411">
                <a:moveTo>
                  <a:pt x="0" y="0"/>
                </a:moveTo>
                <a:lnTo>
                  <a:pt x="25411"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34" name="Google Shape;1334;p15"/>
          <p:cNvSpPr/>
          <p:nvPr/>
        </p:nvSpPr>
        <p:spPr>
          <a:xfrm>
            <a:off x="178574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35" name="Google Shape;1335;p15"/>
          <p:cNvSpPr/>
          <p:nvPr/>
        </p:nvSpPr>
        <p:spPr>
          <a:xfrm>
            <a:off x="17933671" y="6730365"/>
            <a:ext cx="38117" cy="0"/>
          </a:xfrm>
          <a:custGeom>
            <a:rect b="b" l="l" r="r" t="t"/>
            <a:pathLst>
              <a:path extrusionOk="0" h="120000" w="25411">
                <a:moveTo>
                  <a:pt x="0" y="0"/>
                </a:moveTo>
                <a:lnTo>
                  <a:pt x="25411"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36" name="Google Shape;1336;p15"/>
          <p:cNvSpPr/>
          <p:nvPr/>
        </p:nvSpPr>
        <p:spPr>
          <a:xfrm>
            <a:off x="180098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37" name="Google Shape;1337;p15"/>
          <p:cNvSpPr/>
          <p:nvPr/>
        </p:nvSpPr>
        <p:spPr>
          <a:xfrm>
            <a:off x="18086071" y="6730365"/>
            <a:ext cx="38117" cy="0"/>
          </a:xfrm>
          <a:custGeom>
            <a:rect b="b" l="l" r="r" t="t"/>
            <a:pathLst>
              <a:path extrusionOk="0" h="120000" w="25411">
                <a:moveTo>
                  <a:pt x="0" y="0"/>
                </a:moveTo>
                <a:lnTo>
                  <a:pt x="25411"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38" name="Google Shape;1338;p15"/>
          <p:cNvSpPr/>
          <p:nvPr/>
        </p:nvSpPr>
        <p:spPr>
          <a:xfrm>
            <a:off x="18162270" y="6730365"/>
            <a:ext cx="38100" cy="0"/>
          </a:xfrm>
          <a:custGeom>
            <a:rect b="b" l="l" r="r" t="t"/>
            <a:pathLst>
              <a:path extrusionOk="0" h="120000" w="25400">
                <a:moveTo>
                  <a:pt x="0" y="0"/>
                </a:moveTo>
                <a:lnTo>
                  <a:pt x="25400" y="0"/>
                </a:lnTo>
              </a:path>
            </a:pathLst>
          </a:custGeom>
          <a:noFill/>
          <a:ln cap="flat" cmpd="sng" w="29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39" name="Google Shape;1339;p15"/>
          <p:cNvSpPr/>
          <p:nvPr/>
        </p:nvSpPr>
        <p:spPr>
          <a:xfrm>
            <a:off x="16272511" y="9204960"/>
            <a:ext cx="110489" cy="114300"/>
          </a:xfrm>
          <a:custGeom>
            <a:rect b="b" l="l" r="r" t="t"/>
            <a:pathLst>
              <a:path extrusionOk="0" h="76200" w="73659">
                <a:moveTo>
                  <a:pt x="73659" y="25400"/>
                </a:moveTo>
                <a:lnTo>
                  <a:pt x="73151" y="23266"/>
                </a:lnTo>
                <a:lnTo>
                  <a:pt x="65024" y="11163"/>
                </a:lnTo>
                <a:lnTo>
                  <a:pt x="52958" y="2997"/>
                </a:lnTo>
                <a:lnTo>
                  <a:pt x="38100" y="0"/>
                </a:lnTo>
                <a:lnTo>
                  <a:pt x="23240" y="2997"/>
                </a:lnTo>
                <a:lnTo>
                  <a:pt x="11175" y="11163"/>
                </a:lnTo>
                <a:lnTo>
                  <a:pt x="3048" y="23266"/>
                </a:lnTo>
                <a:lnTo>
                  <a:pt x="0" y="38100"/>
                </a:lnTo>
                <a:lnTo>
                  <a:pt x="3048" y="52933"/>
                </a:lnTo>
                <a:lnTo>
                  <a:pt x="11175" y="65036"/>
                </a:lnTo>
                <a:lnTo>
                  <a:pt x="23240" y="73202"/>
                </a:lnTo>
                <a:lnTo>
                  <a:pt x="38100" y="76200"/>
                </a:lnTo>
                <a:lnTo>
                  <a:pt x="52958" y="73202"/>
                </a:lnTo>
                <a:lnTo>
                  <a:pt x="65024" y="65036"/>
                </a:lnTo>
                <a:lnTo>
                  <a:pt x="73151" y="52933"/>
                </a:lnTo>
                <a:lnTo>
                  <a:pt x="73659" y="50800"/>
                </a:lnTo>
                <a:lnTo>
                  <a:pt x="38100" y="50800"/>
                </a:lnTo>
                <a:lnTo>
                  <a:pt x="38100" y="25400"/>
                </a:lnTo>
                <a:lnTo>
                  <a:pt x="73659" y="2540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40" name="Google Shape;1340;p15"/>
          <p:cNvSpPr/>
          <p:nvPr/>
        </p:nvSpPr>
        <p:spPr>
          <a:xfrm>
            <a:off x="163296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41" name="Google Shape;1341;p15"/>
          <p:cNvSpPr/>
          <p:nvPr/>
        </p:nvSpPr>
        <p:spPr>
          <a:xfrm>
            <a:off x="16367760" y="9243060"/>
            <a:ext cx="19050" cy="38100"/>
          </a:xfrm>
          <a:custGeom>
            <a:rect b="b" l="l" r="r" t="t"/>
            <a:pathLst>
              <a:path extrusionOk="0" h="25400" w="12700">
                <a:moveTo>
                  <a:pt x="10159" y="0"/>
                </a:moveTo>
                <a:lnTo>
                  <a:pt x="0" y="0"/>
                </a:lnTo>
                <a:lnTo>
                  <a:pt x="0" y="25400"/>
                </a:lnTo>
                <a:lnTo>
                  <a:pt x="10159" y="25400"/>
                </a:lnTo>
                <a:lnTo>
                  <a:pt x="12700" y="12700"/>
                </a:lnTo>
                <a:lnTo>
                  <a:pt x="10159" y="0"/>
                </a:lnTo>
                <a:close/>
              </a:path>
            </a:pathLst>
          </a:custGeom>
          <a:solidFill>
            <a:srgbClr val="7C532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42" name="Google Shape;1342;p15"/>
          <p:cNvSpPr/>
          <p:nvPr/>
        </p:nvSpPr>
        <p:spPr>
          <a:xfrm>
            <a:off x="164058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43" name="Google Shape;1343;p15"/>
          <p:cNvSpPr/>
          <p:nvPr/>
        </p:nvSpPr>
        <p:spPr>
          <a:xfrm>
            <a:off x="164820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44" name="Google Shape;1344;p15"/>
          <p:cNvSpPr/>
          <p:nvPr/>
        </p:nvSpPr>
        <p:spPr>
          <a:xfrm>
            <a:off x="165582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45" name="Google Shape;1345;p15"/>
          <p:cNvSpPr/>
          <p:nvPr/>
        </p:nvSpPr>
        <p:spPr>
          <a:xfrm>
            <a:off x="166344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46" name="Google Shape;1346;p15"/>
          <p:cNvSpPr/>
          <p:nvPr/>
        </p:nvSpPr>
        <p:spPr>
          <a:xfrm>
            <a:off x="167106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47" name="Google Shape;1347;p15"/>
          <p:cNvSpPr/>
          <p:nvPr/>
        </p:nvSpPr>
        <p:spPr>
          <a:xfrm>
            <a:off x="167868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48" name="Google Shape;1348;p15"/>
          <p:cNvSpPr/>
          <p:nvPr/>
        </p:nvSpPr>
        <p:spPr>
          <a:xfrm>
            <a:off x="168630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49" name="Google Shape;1349;p15"/>
          <p:cNvSpPr/>
          <p:nvPr/>
        </p:nvSpPr>
        <p:spPr>
          <a:xfrm>
            <a:off x="169392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50" name="Google Shape;1350;p15"/>
          <p:cNvSpPr/>
          <p:nvPr/>
        </p:nvSpPr>
        <p:spPr>
          <a:xfrm>
            <a:off x="170154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51" name="Google Shape;1351;p15"/>
          <p:cNvSpPr/>
          <p:nvPr/>
        </p:nvSpPr>
        <p:spPr>
          <a:xfrm>
            <a:off x="170916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52" name="Google Shape;1352;p15"/>
          <p:cNvSpPr/>
          <p:nvPr/>
        </p:nvSpPr>
        <p:spPr>
          <a:xfrm>
            <a:off x="171678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53" name="Google Shape;1353;p15"/>
          <p:cNvSpPr/>
          <p:nvPr/>
        </p:nvSpPr>
        <p:spPr>
          <a:xfrm>
            <a:off x="172440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54" name="Google Shape;1354;p15"/>
          <p:cNvSpPr/>
          <p:nvPr/>
        </p:nvSpPr>
        <p:spPr>
          <a:xfrm>
            <a:off x="173202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55" name="Google Shape;1355;p15"/>
          <p:cNvSpPr/>
          <p:nvPr/>
        </p:nvSpPr>
        <p:spPr>
          <a:xfrm>
            <a:off x="173964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56" name="Google Shape;1356;p15"/>
          <p:cNvSpPr/>
          <p:nvPr/>
        </p:nvSpPr>
        <p:spPr>
          <a:xfrm>
            <a:off x="174726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57" name="Google Shape;1357;p15"/>
          <p:cNvSpPr/>
          <p:nvPr/>
        </p:nvSpPr>
        <p:spPr>
          <a:xfrm>
            <a:off x="175488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58" name="Google Shape;1358;p15"/>
          <p:cNvSpPr/>
          <p:nvPr/>
        </p:nvSpPr>
        <p:spPr>
          <a:xfrm>
            <a:off x="176250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59" name="Google Shape;1359;p15"/>
          <p:cNvSpPr/>
          <p:nvPr/>
        </p:nvSpPr>
        <p:spPr>
          <a:xfrm>
            <a:off x="177012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60" name="Google Shape;1360;p15"/>
          <p:cNvSpPr/>
          <p:nvPr/>
        </p:nvSpPr>
        <p:spPr>
          <a:xfrm>
            <a:off x="177774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61" name="Google Shape;1361;p15"/>
          <p:cNvSpPr/>
          <p:nvPr/>
        </p:nvSpPr>
        <p:spPr>
          <a:xfrm>
            <a:off x="178536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62" name="Google Shape;1362;p15"/>
          <p:cNvSpPr/>
          <p:nvPr/>
        </p:nvSpPr>
        <p:spPr>
          <a:xfrm>
            <a:off x="179298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63" name="Google Shape;1363;p15"/>
          <p:cNvSpPr/>
          <p:nvPr/>
        </p:nvSpPr>
        <p:spPr>
          <a:xfrm>
            <a:off x="18006060" y="9262110"/>
            <a:ext cx="38100" cy="0"/>
          </a:xfrm>
          <a:custGeom>
            <a:rect b="b" l="l" r="r" t="t"/>
            <a:pathLst>
              <a:path extrusionOk="0" h="120000" w="25400">
                <a:moveTo>
                  <a:pt x="0" y="0"/>
                </a:moveTo>
                <a:lnTo>
                  <a:pt x="25400" y="0"/>
                </a:lnTo>
              </a:path>
            </a:pathLst>
          </a:custGeom>
          <a:noFill/>
          <a:ln cap="flat" cmpd="sng" w="266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64" name="Google Shape;1364;p15"/>
          <p:cNvSpPr/>
          <p:nvPr/>
        </p:nvSpPr>
        <p:spPr>
          <a:xfrm>
            <a:off x="342900" y="525781"/>
            <a:ext cx="8458200" cy="693419"/>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65" name="Google Shape;1365;p15"/>
          <p:cNvSpPr/>
          <p:nvPr/>
        </p:nvSpPr>
        <p:spPr>
          <a:xfrm>
            <a:off x="190501" y="144781"/>
            <a:ext cx="8503730" cy="981836"/>
          </a:xfrm>
          <a:custGeom>
            <a:rect b="b" l="l" r="r" t="t"/>
            <a:pathLst>
              <a:path extrusionOk="0" h="654557" w="5669153">
                <a:moveTo>
                  <a:pt x="5607431" y="0"/>
                </a:moveTo>
                <a:lnTo>
                  <a:pt x="0" y="0"/>
                </a:lnTo>
                <a:lnTo>
                  <a:pt x="0" y="654557"/>
                </a:lnTo>
                <a:lnTo>
                  <a:pt x="5607431" y="654557"/>
                </a:lnTo>
                <a:lnTo>
                  <a:pt x="5631434" y="645921"/>
                </a:lnTo>
                <a:lnTo>
                  <a:pt x="5651119" y="622553"/>
                </a:lnTo>
                <a:lnTo>
                  <a:pt x="5664327" y="587882"/>
                </a:lnTo>
                <a:lnTo>
                  <a:pt x="5669153" y="545464"/>
                </a:lnTo>
                <a:lnTo>
                  <a:pt x="5669153" y="109093"/>
                </a:lnTo>
                <a:lnTo>
                  <a:pt x="5664327" y="66675"/>
                </a:lnTo>
                <a:lnTo>
                  <a:pt x="5651119" y="32003"/>
                </a:lnTo>
                <a:lnTo>
                  <a:pt x="5631434" y="8508"/>
                </a:lnTo>
                <a:lnTo>
                  <a:pt x="5607431" y="0"/>
                </a:lnTo>
                <a:close/>
              </a:path>
            </a:pathLst>
          </a:custGeom>
          <a:solidFill>
            <a:srgbClr val="5F9348"/>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66" name="Google Shape;1366;p15"/>
          <p:cNvSpPr/>
          <p:nvPr/>
        </p:nvSpPr>
        <p:spPr>
          <a:xfrm>
            <a:off x="8372495" y="1160143"/>
            <a:ext cx="98849" cy="9126854"/>
          </a:xfrm>
          <a:custGeom>
            <a:rect b="b" l="l" r="r" t="t"/>
            <a:pathLst>
              <a:path extrusionOk="0" h="6084569" w="65899">
                <a:moveTo>
                  <a:pt x="65899" y="1"/>
                </a:moveTo>
                <a:lnTo>
                  <a:pt x="0" y="6084569"/>
                </a:lnTo>
                <a:lnTo>
                  <a:pt x="65899" y="0"/>
                </a:lnTo>
              </a:path>
            </a:pathLst>
          </a:custGeom>
          <a:noFill/>
          <a:ln cap="flat" cmpd="sng" w="285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67" name="Google Shape;1367;p15"/>
          <p:cNvSpPr/>
          <p:nvPr/>
        </p:nvSpPr>
        <p:spPr>
          <a:xfrm>
            <a:off x="701039" y="967739"/>
            <a:ext cx="2930271" cy="1185291"/>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68" name="Google Shape;1368;p15"/>
          <p:cNvSpPr/>
          <p:nvPr/>
        </p:nvSpPr>
        <p:spPr>
          <a:xfrm>
            <a:off x="3074670" y="967739"/>
            <a:ext cx="3223641" cy="1185291"/>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69" name="Google Shape;1369;p15"/>
          <p:cNvSpPr/>
          <p:nvPr/>
        </p:nvSpPr>
        <p:spPr>
          <a:xfrm>
            <a:off x="5730241" y="967739"/>
            <a:ext cx="1890140" cy="1185291"/>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70" name="Google Shape;1370;p15"/>
          <p:cNvSpPr/>
          <p:nvPr/>
        </p:nvSpPr>
        <p:spPr>
          <a:xfrm>
            <a:off x="11430" y="2438400"/>
            <a:ext cx="1398270" cy="110490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71" name="Google Shape;1371;p15"/>
          <p:cNvSpPr/>
          <p:nvPr/>
        </p:nvSpPr>
        <p:spPr>
          <a:xfrm>
            <a:off x="125730" y="4076700"/>
            <a:ext cx="1398270" cy="110490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72" name="Google Shape;1372;p15"/>
          <p:cNvSpPr/>
          <p:nvPr/>
        </p:nvSpPr>
        <p:spPr>
          <a:xfrm>
            <a:off x="125730" y="5688330"/>
            <a:ext cx="1398270" cy="110490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73" name="Google Shape;1373;p15"/>
          <p:cNvSpPr/>
          <p:nvPr/>
        </p:nvSpPr>
        <p:spPr>
          <a:xfrm>
            <a:off x="190500" y="7174230"/>
            <a:ext cx="1398270" cy="110490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74" name="Google Shape;1374;p15"/>
          <p:cNvSpPr/>
          <p:nvPr/>
        </p:nvSpPr>
        <p:spPr>
          <a:xfrm>
            <a:off x="10138411" y="-30480"/>
            <a:ext cx="2130170" cy="1097661"/>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75" name="Google Shape;1375;p15"/>
          <p:cNvSpPr/>
          <p:nvPr/>
        </p:nvSpPr>
        <p:spPr>
          <a:xfrm>
            <a:off x="11563350" y="-30480"/>
            <a:ext cx="3223641" cy="1097661"/>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76" name="Google Shape;1376;p15"/>
          <p:cNvSpPr/>
          <p:nvPr/>
        </p:nvSpPr>
        <p:spPr>
          <a:xfrm>
            <a:off x="10180320" y="544831"/>
            <a:ext cx="2644521" cy="1025270"/>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77" name="Google Shape;1377;p15"/>
          <p:cNvSpPr/>
          <p:nvPr/>
        </p:nvSpPr>
        <p:spPr>
          <a:xfrm>
            <a:off x="12336781" y="544831"/>
            <a:ext cx="2191130" cy="1025270"/>
          </a:xfrm>
          <a:prstGeom prst="rect">
            <a:avLst/>
          </a:prstGeom>
          <a:blipFill rotWithShape="1">
            <a:blip r:embed="rId15">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78" name="Google Shape;1378;p15"/>
          <p:cNvSpPr/>
          <p:nvPr/>
        </p:nvSpPr>
        <p:spPr>
          <a:xfrm>
            <a:off x="1920241" y="8804910"/>
            <a:ext cx="5176838" cy="1062780"/>
          </a:xfrm>
          <a:custGeom>
            <a:rect b="b" l="l" r="r" t="t"/>
            <a:pathLst>
              <a:path extrusionOk="0" h="708520" w="3451225">
                <a:moveTo>
                  <a:pt x="3333368" y="0"/>
                </a:moveTo>
                <a:lnTo>
                  <a:pt x="117983" y="0"/>
                </a:lnTo>
                <a:lnTo>
                  <a:pt x="72009" y="9283"/>
                </a:lnTo>
                <a:lnTo>
                  <a:pt x="34543" y="34582"/>
                </a:lnTo>
                <a:lnTo>
                  <a:pt x="9271" y="72123"/>
                </a:lnTo>
                <a:lnTo>
                  <a:pt x="0" y="118084"/>
                </a:lnTo>
                <a:lnTo>
                  <a:pt x="0" y="590435"/>
                </a:lnTo>
                <a:lnTo>
                  <a:pt x="9271" y="636397"/>
                </a:lnTo>
                <a:lnTo>
                  <a:pt x="34543" y="673938"/>
                </a:lnTo>
                <a:lnTo>
                  <a:pt x="72009" y="699236"/>
                </a:lnTo>
                <a:lnTo>
                  <a:pt x="117983" y="708520"/>
                </a:lnTo>
                <a:lnTo>
                  <a:pt x="3333368" y="708520"/>
                </a:lnTo>
                <a:lnTo>
                  <a:pt x="3379216" y="699236"/>
                </a:lnTo>
                <a:lnTo>
                  <a:pt x="3416680" y="673938"/>
                </a:lnTo>
                <a:lnTo>
                  <a:pt x="3442080" y="636397"/>
                </a:lnTo>
                <a:lnTo>
                  <a:pt x="3451225" y="590435"/>
                </a:lnTo>
                <a:lnTo>
                  <a:pt x="3451225" y="118084"/>
                </a:lnTo>
                <a:lnTo>
                  <a:pt x="3442080" y="72123"/>
                </a:lnTo>
                <a:lnTo>
                  <a:pt x="3416680" y="34582"/>
                </a:lnTo>
                <a:lnTo>
                  <a:pt x="3379216" y="9283"/>
                </a:lnTo>
                <a:lnTo>
                  <a:pt x="3333368" y="0"/>
                </a:lnTo>
                <a:close/>
              </a:path>
            </a:pathLst>
          </a:custGeom>
          <a:solidFill>
            <a:srgbClr val="5F9348"/>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79" name="Google Shape;1379;p15"/>
          <p:cNvSpPr/>
          <p:nvPr/>
        </p:nvSpPr>
        <p:spPr>
          <a:xfrm>
            <a:off x="1017271" y="8789671"/>
            <a:ext cx="1344929" cy="1142999"/>
          </a:xfrm>
          <a:prstGeom prst="rect">
            <a:avLst/>
          </a:prstGeom>
          <a:blipFill rotWithShape="1">
            <a:blip r:embed="rId16">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1380" name="Google Shape;1380;p15"/>
          <p:cNvSpPr txBox="1"/>
          <p:nvPr/>
        </p:nvSpPr>
        <p:spPr>
          <a:xfrm>
            <a:off x="11879199" y="123086"/>
            <a:ext cx="2147697" cy="1124826"/>
          </a:xfrm>
          <a:prstGeom prst="rect">
            <a:avLst/>
          </a:prstGeom>
          <a:noFill/>
          <a:ln>
            <a:noFill/>
          </a:ln>
        </p:spPr>
        <p:txBody>
          <a:bodyPr anchorCtr="0" anchor="t" bIns="0" lIns="0" spcFirstLastPara="1" rIns="0" wrap="square" tIns="28175">
            <a:noAutofit/>
          </a:bodyPr>
          <a:lstStyle/>
          <a:p>
            <a:pPr indent="0" lvl="0" marL="0" marR="0" rtl="0" algn="ctr">
              <a:lnSpc>
                <a:spcPct val="105714"/>
              </a:lnSpc>
              <a:spcBef>
                <a:spcPts val="0"/>
              </a:spcBef>
              <a:spcAft>
                <a:spcPts val="0"/>
              </a:spcAft>
              <a:buClr>
                <a:srgbClr val="2F7E3C"/>
              </a:buClr>
              <a:buSzPts val="4200"/>
              <a:buFont typeface="Arial"/>
              <a:buNone/>
            </a:pPr>
            <a:r>
              <a:rPr b="1" i="0" lang="en-US" sz="4200" u="none" cap="none" strike="noStrike">
                <a:solidFill>
                  <a:srgbClr val="2F7E3C"/>
                </a:solidFill>
                <a:latin typeface="Arial"/>
                <a:ea typeface="Arial"/>
                <a:cs typeface="Arial"/>
                <a:sym typeface="Arial"/>
              </a:rPr>
              <a:t>Interven</a:t>
            </a:r>
            <a:endParaRPr b="0" i="0" sz="4200" u="none" cap="none" strike="noStrike">
              <a:solidFill>
                <a:srgbClr val="000000"/>
              </a:solidFill>
              <a:latin typeface="Arial"/>
              <a:ea typeface="Arial"/>
              <a:cs typeface="Arial"/>
              <a:sym typeface="Arial"/>
            </a:endParaRPr>
          </a:p>
          <a:p>
            <a:pPr indent="0" lvl="0" marL="697004" marR="835005" rtl="0" algn="ctr">
              <a:lnSpc>
                <a:spcPct val="95825"/>
              </a:lnSpc>
              <a:spcBef>
                <a:spcPts val="0"/>
              </a:spcBef>
              <a:spcAft>
                <a:spcPts val="0"/>
              </a:spcAft>
              <a:buClr>
                <a:srgbClr val="2F7E3C"/>
              </a:buClr>
              <a:buSzPts val="3600"/>
              <a:buFont typeface="Arial"/>
              <a:buNone/>
            </a:pPr>
            <a:r>
              <a:rPr b="1" i="0" lang="en-US" sz="3600" u="none" cap="none" strike="noStrike">
                <a:solidFill>
                  <a:srgbClr val="2F7E3C"/>
                </a:solidFill>
                <a:latin typeface="Arial"/>
                <a:ea typeface="Arial"/>
                <a:cs typeface="Arial"/>
                <a:sym typeface="Arial"/>
              </a:rPr>
              <a:t>sa</a:t>
            </a:r>
            <a:endParaRPr b="0" i="0" sz="3600" u="none" cap="none" strike="noStrike">
              <a:solidFill>
                <a:srgbClr val="000000"/>
              </a:solidFill>
              <a:latin typeface="Arial"/>
              <a:ea typeface="Arial"/>
              <a:cs typeface="Arial"/>
              <a:sym typeface="Arial"/>
            </a:endParaRPr>
          </a:p>
        </p:txBody>
      </p:sp>
      <p:sp>
        <p:nvSpPr>
          <p:cNvPr id="1381" name="Google Shape;1381;p15"/>
          <p:cNvSpPr txBox="1"/>
          <p:nvPr/>
        </p:nvSpPr>
        <p:spPr>
          <a:xfrm>
            <a:off x="14487007" y="174193"/>
            <a:ext cx="2219843" cy="1124826"/>
          </a:xfrm>
          <a:prstGeom prst="rect">
            <a:avLst/>
          </a:prstGeom>
          <a:noFill/>
          <a:ln>
            <a:noFill/>
          </a:ln>
        </p:spPr>
        <p:txBody>
          <a:bodyPr anchorCtr="0" anchor="t" bIns="0" lIns="0" spcFirstLastPara="1" rIns="0" wrap="square" tIns="28175">
            <a:noAutofit/>
          </a:bodyPr>
          <a:lstStyle/>
          <a:p>
            <a:pPr indent="0" lvl="0" marL="240030" marR="68651" rtl="0" algn="l">
              <a:lnSpc>
                <a:spcPct val="105714"/>
              </a:lnSpc>
              <a:spcBef>
                <a:spcPts val="0"/>
              </a:spcBef>
              <a:spcAft>
                <a:spcPts val="0"/>
              </a:spcAft>
              <a:buClr>
                <a:srgbClr val="2F7E3C"/>
              </a:buClr>
              <a:buSzPts val="4200"/>
              <a:buFont typeface="Arial"/>
              <a:buNone/>
            </a:pPr>
            <a:r>
              <a:rPr b="1" i="0" lang="en-US" sz="4200" u="none" cap="none" strike="noStrike">
                <a:solidFill>
                  <a:srgbClr val="2F7E3C"/>
                </a:solidFill>
                <a:latin typeface="Arial"/>
                <a:ea typeface="Arial"/>
                <a:cs typeface="Arial"/>
                <a:sym typeface="Arial"/>
              </a:rPr>
              <a:t>GEG</a:t>
            </a:r>
            <a:endParaRPr b="0" i="0" sz="4200" u="none" cap="none" strike="noStrike">
              <a:solidFill>
                <a:srgbClr val="000000"/>
              </a:solidFill>
              <a:latin typeface="Arial"/>
              <a:ea typeface="Arial"/>
              <a:cs typeface="Arial"/>
              <a:sym typeface="Arial"/>
            </a:endParaRPr>
          </a:p>
          <a:p>
            <a:pPr indent="0" lvl="0" marL="19050" marR="0" rtl="0" algn="l">
              <a:lnSpc>
                <a:spcPct val="95825"/>
              </a:lnSpc>
              <a:spcBef>
                <a:spcPts val="0"/>
              </a:spcBef>
              <a:spcAft>
                <a:spcPts val="0"/>
              </a:spcAft>
              <a:buClr>
                <a:srgbClr val="2F7E3C"/>
              </a:buClr>
              <a:buSzPts val="3600"/>
              <a:buFont typeface="Arial"/>
              <a:buNone/>
            </a:pPr>
            <a:r>
              <a:rPr b="1" i="0" lang="en-US" sz="3600" u="none" cap="none" strike="noStrike">
                <a:solidFill>
                  <a:srgbClr val="2F7E3C"/>
                </a:solidFill>
                <a:latin typeface="Arial"/>
                <a:ea typeface="Arial"/>
                <a:cs typeface="Arial"/>
                <a:sym typeface="Arial"/>
              </a:rPr>
              <a:t>31 Dec’22</a:t>
            </a:r>
            <a:endParaRPr b="0" i="0" sz="3600" u="none" cap="none" strike="noStrike">
              <a:solidFill>
                <a:srgbClr val="000000"/>
              </a:solidFill>
              <a:latin typeface="Arial"/>
              <a:ea typeface="Arial"/>
              <a:cs typeface="Arial"/>
              <a:sym typeface="Arial"/>
            </a:endParaRPr>
          </a:p>
        </p:txBody>
      </p:sp>
      <p:sp>
        <p:nvSpPr>
          <p:cNvPr id="1382" name="Google Shape;1382;p15"/>
          <p:cNvSpPr txBox="1"/>
          <p:nvPr/>
        </p:nvSpPr>
        <p:spPr>
          <a:xfrm>
            <a:off x="248603" y="349043"/>
            <a:ext cx="7086714"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Kab. Fak-Fak, Prov. Papua Barat</a:t>
            </a:r>
            <a:endParaRPr b="0" i="0" sz="3600" u="none" cap="none" strike="noStrike">
              <a:solidFill>
                <a:srgbClr val="000000"/>
              </a:solidFill>
              <a:latin typeface="Arial"/>
              <a:ea typeface="Arial"/>
              <a:cs typeface="Arial"/>
              <a:sym typeface="Arial"/>
            </a:endParaRPr>
          </a:p>
        </p:txBody>
      </p:sp>
      <p:sp>
        <p:nvSpPr>
          <p:cNvPr id="1383" name="Google Shape;1383;p15"/>
          <p:cNvSpPr txBox="1"/>
          <p:nvPr/>
        </p:nvSpPr>
        <p:spPr>
          <a:xfrm>
            <a:off x="7355777" y="349043"/>
            <a:ext cx="258927"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a:t>
            </a:r>
            <a:endParaRPr b="0" i="0" sz="3600" u="none" cap="none" strike="noStrike">
              <a:solidFill>
                <a:srgbClr val="000000"/>
              </a:solidFill>
              <a:latin typeface="Arial"/>
              <a:ea typeface="Arial"/>
              <a:cs typeface="Arial"/>
              <a:sym typeface="Arial"/>
            </a:endParaRPr>
          </a:p>
        </p:txBody>
      </p:sp>
      <p:sp>
        <p:nvSpPr>
          <p:cNvPr id="1384" name="Google Shape;1384;p15"/>
          <p:cNvSpPr txBox="1"/>
          <p:nvPr/>
        </p:nvSpPr>
        <p:spPr>
          <a:xfrm>
            <a:off x="7626287" y="349043"/>
            <a:ext cx="1047140"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FFFFFF"/>
              </a:buClr>
              <a:buSzPts val="3600"/>
              <a:buFont typeface="Arial"/>
              <a:buNone/>
            </a:pPr>
            <a:r>
              <a:rPr b="1" i="0" lang="en-US" sz="3600" u="none" cap="none" strike="noStrike">
                <a:solidFill>
                  <a:srgbClr val="FFFFFF"/>
                </a:solidFill>
                <a:latin typeface="Arial"/>
                <a:ea typeface="Arial"/>
                <a:cs typeface="Arial"/>
                <a:sym typeface="Arial"/>
              </a:rPr>
              <a:t>Pala</a:t>
            </a:r>
            <a:endParaRPr b="0" i="0" sz="3600" u="none" cap="none" strike="noStrike">
              <a:solidFill>
                <a:srgbClr val="000000"/>
              </a:solidFill>
              <a:latin typeface="Arial"/>
              <a:ea typeface="Arial"/>
              <a:cs typeface="Arial"/>
              <a:sym typeface="Arial"/>
            </a:endParaRPr>
          </a:p>
        </p:txBody>
      </p:sp>
      <p:sp>
        <p:nvSpPr>
          <p:cNvPr id="1385" name="Google Shape;1385;p15"/>
          <p:cNvSpPr txBox="1"/>
          <p:nvPr/>
        </p:nvSpPr>
        <p:spPr>
          <a:xfrm>
            <a:off x="10453688" y="752135"/>
            <a:ext cx="1453235"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Clr>
                <a:srgbClr val="2F7E3C"/>
              </a:buClr>
              <a:buSzPts val="3600"/>
              <a:buFont typeface="Arial"/>
              <a:buNone/>
            </a:pPr>
            <a:r>
              <a:rPr b="1" i="0" lang="en-US" sz="3600" u="none" cap="none" strike="noStrike">
                <a:solidFill>
                  <a:srgbClr val="2F7E3C"/>
                </a:solidFill>
                <a:latin typeface="Arial"/>
                <a:ea typeface="Arial"/>
                <a:cs typeface="Arial"/>
                <a:sym typeface="Arial"/>
              </a:rPr>
              <a:t>kumul</a:t>
            </a:r>
            <a:endParaRPr b="0" i="0" sz="3600" u="none" cap="none" strike="noStrike">
              <a:solidFill>
                <a:srgbClr val="000000"/>
              </a:solidFill>
              <a:latin typeface="Arial"/>
              <a:ea typeface="Arial"/>
              <a:cs typeface="Arial"/>
              <a:sym typeface="Arial"/>
            </a:endParaRPr>
          </a:p>
        </p:txBody>
      </p:sp>
      <p:sp>
        <p:nvSpPr>
          <p:cNvPr id="1386" name="Google Shape;1386;p15"/>
          <p:cNvSpPr txBox="1"/>
          <p:nvPr/>
        </p:nvSpPr>
        <p:spPr>
          <a:xfrm>
            <a:off x="1016318" y="1207983"/>
            <a:ext cx="1868195"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Clr>
                <a:srgbClr val="2F7E3C"/>
              </a:buClr>
              <a:buSzPts val="4200"/>
              <a:buFont typeface="Arial"/>
              <a:buNone/>
            </a:pPr>
            <a:r>
              <a:rPr b="1" i="0" lang="en-US" sz="4200" u="none" cap="none" strike="noStrike">
                <a:solidFill>
                  <a:srgbClr val="2F7E3C"/>
                </a:solidFill>
                <a:latin typeface="Arial"/>
                <a:ea typeface="Arial"/>
                <a:cs typeface="Arial"/>
                <a:sym typeface="Arial"/>
              </a:rPr>
              <a:t>Sebelu</a:t>
            </a:r>
            <a:endParaRPr b="0" i="0" sz="4200" u="none" cap="none" strike="noStrike">
              <a:solidFill>
                <a:srgbClr val="000000"/>
              </a:solidFill>
              <a:latin typeface="Arial"/>
              <a:ea typeface="Arial"/>
              <a:cs typeface="Arial"/>
              <a:sym typeface="Arial"/>
            </a:endParaRPr>
          </a:p>
        </p:txBody>
      </p:sp>
      <p:sp>
        <p:nvSpPr>
          <p:cNvPr id="1387" name="Google Shape;1387;p15"/>
          <p:cNvSpPr txBox="1"/>
          <p:nvPr/>
        </p:nvSpPr>
        <p:spPr>
          <a:xfrm>
            <a:off x="3390329" y="1207983"/>
            <a:ext cx="2187702"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Clr>
                <a:srgbClr val="2F7E3C"/>
              </a:buClr>
              <a:buSzPts val="4200"/>
              <a:buFont typeface="Arial"/>
              <a:buNone/>
            </a:pPr>
            <a:r>
              <a:rPr b="1" i="0" lang="en-US" sz="4200" u="none" cap="none" strike="noStrike">
                <a:solidFill>
                  <a:srgbClr val="2F7E3C"/>
                </a:solidFill>
                <a:latin typeface="Arial"/>
                <a:ea typeface="Arial"/>
                <a:cs typeface="Arial"/>
                <a:sym typeface="Arial"/>
              </a:rPr>
              <a:t>Interven</a:t>
            </a:r>
            <a:endParaRPr b="0" i="0" sz="4200" u="none" cap="none" strike="noStrike">
              <a:solidFill>
                <a:srgbClr val="000000"/>
              </a:solidFill>
              <a:latin typeface="Arial"/>
              <a:ea typeface="Arial"/>
              <a:cs typeface="Arial"/>
              <a:sym typeface="Arial"/>
            </a:endParaRPr>
          </a:p>
        </p:txBody>
      </p:sp>
      <p:sp>
        <p:nvSpPr>
          <p:cNvPr id="1388" name="Google Shape;1388;p15"/>
          <p:cNvSpPr txBox="1"/>
          <p:nvPr/>
        </p:nvSpPr>
        <p:spPr>
          <a:xfrm>
            <a:off x="6046469" y="1207983"/>
            <a:ext cx="1303857"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Clr>
                <a:srgbClr val="2F7E3C"/>
              </a:buClr>
              <a:buSzPts val="4200"/>
              <a:buFont typeface="Arial"/>
              <a:buNone/>
            </a:pPr>
            <a:r>
              <a:rPr b="1" i="0" lang="en-US" sz="4200" u="none" cap="none" strike="noStrike">
                <a:solidFill>
                  <a:srgbClr val="2F7E3C"/>
                </a:solidFill>
                <a:latin typeface="Arial"/>
                <a:ea typeface="Arial"/>
                <a:cs typeface="Arial"/>
                <a:sym typeface="Arial"/>
              </a:rPr>
              <a:t>GEG</a:t>
            </a:r>
            <a:endParaRPr b="0" i="0" sz="4200" u="none" cap="none" strike="noStrike">
              <a:solidFill>
                <a:srgbClr val="000000"/>
              </a:solidFill>
              <a:latin typeface="Arial"/>
              <a:ea typeface="Arial"/>
              <a:cs typeface="Arial"/>
              <a:sym typeface="Arial"/>
            </a:endParaRPr>
          </a:p>
        </p:txBody>
      </p:sp>
      <p:sp>
        <p:nvSpPr>
          <p:cNvPr id="1389" name="Google Shape;1389;p15"/>
          <p:cNvSpPr txBox="1"/>
          <p:nvPr/>
        </p:nvSpPr>
        <p:spPr>
          <a:xfrm>
            <a:off x="8768144" y="1358351"/>
            <a:ext cx="4992510" cy="647781"/>
          </a:xfrm>
          <a:prstGeom prst="rect">
            <a:avLst/>
          </a:prstGeom>
          <a:noFill/>
          <a:ln>
            <a:noFill/>
          </a:ln>
        </p:spPr>
        <p:txBody>
          <a:bodyPr anchorCtr="0" anchor="t" bIns="0" lIns="0" spcFirstLastPara="1" rIns="0" wrap="square" tIns="13750">
            <a:noAutofit/>
          </a:bodyPr>
          <a:lstStyle/>
          <a:p>
            <a:pPr indent="0" lvl="0" marL="19050" marR="37218" rtl="0" algn="l">
              <a:lnSpc>
                <a:spcPct val="111179"/>
              </a:lnSpc>
              <a:spcBef>
                <a:spcPts val="0"/>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Membantu</a:t>
            </a:r>
            <a:endParaRPr b="0" i="0" sz="1950" u="none" cap="none" strike="noStrike">
              <a:solidFill>
                <a:srgbClr val="000000"/>
              </a:solidFill>
              <a:latin typeface="Tahoma"/>
              <a:ea typeface="Tahoma"/>
              <a:cs typeface="Tahoma"/>
              <a:sym typeface="Tahoma"/>
            </a:endParaRPr>
          </a:p>
          <a:p>
            <a:pPr indent="0" lvl="0" marL="19050" marR="0" rtl="0" algn="l">
              <a:lnSpc>
                <a:spcPct val="100585"/>
              </a:lnSpc>
              <a:spcBef>
                <a:spcPts val="386"/>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pengembangan produk dan pemasaran.</a:t>
            </a:r>
            <a:endParaRPr b="0" i="0" sz="1950" u="none" cap="none" strike="noStrike">
              <a:solidFill>
                <a:srgbClr val="000000"/>
              </a:solidFill>
              <a:latin typeface="Tahoma"/>
              <a:ea typeface="Tahoma"/>
              <a:cs typeface="Tahoma"/>
              <a:sym typeface="Tahoma"/>
            </a:endParaRPr>
          </a:p>
        </p:txBody>
      </p:sp>
      <p:sp>
        <p:nvSpPr>
          <p:cNvPr id="1390" name="Google Shape;1390;p15"/>
          <p:cNvSpPr txBox="1"/>
          <p:nvPr/>
        </p:nvSpPr>
        <p:spPr>
          <a:xfrm>
            <a:off x="8692135" y="2356952"/>
            <a:ext cx="5528312" cy="285750"/>
          </a:xfrm>
          <a:prstGeom prst="rect">
            <a:avLst/>
          </a:prstGeom>
          <a:noFill/>
          <a:ln>
            <a:noFill/>
          </a:ln>
        </p:spPr>
        <p:txBody>
          <a:bodyPr anchorCtr="0" anchor="t" bIns="0" lIns="0" spcFirstLastPara="1" rIns="0" wrap="square" tIns="13750">
            <a:noAutofit/>
          </a:bodyPr>
          <a:lstStyle/>
          <a:p>
            <a:pPr indent="0" lvl="0" marL="19050" marR="0" rtl="0" algn="l">
              <a:lnSpc>
                <a:spcPct val="111179"/>
              </a:lnSpc>
              <a:spcBef>
                <a:spcPts val="0"/>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Bekerjasama dengan Dinas Perkebunan dan</a:t>
            </a:r>
            <a:endParaRPr b="0" i="0" sz="1950" u="none" cap="none" strike="noStrike">
              <a:solidFill>
                <a:srgbClr val="000000"/>
              </a:solidFill>
              <a:latin typeface="Tahoma"/>
              <a:ea typeface="Tahoma"/>
              <a:cs typeface="Tahoma"/>
              <a:sym typeface="Tahoma"/>
            </a:endParaRPr>
          </a:p>
        </p:txBody>
      </p:sp>
      <p:sp>
        <p:nvSpPr>
          <p:cNvPr id="1391" name="Google Shape;1391;p15"/>
          <p:cNvSpPr txBox="1"/>
          <p:nvPr/>
        </p:nvSpPr>
        <p:spPr>
          <a:xfrm>
            <a:off x="14284584" y="2356952"/>
            <a:ext cx="1210491" cy="285750"/>
          </a:xfrm>
          <a:prstGeom prst="rect">
            <a:avLst/>
          </a:prstGeom>
          <a:noFill/>
          <a:ln>
            <a:noFill/>
          </a:ln>
        </p:spPr>
        <p:txBody>
          <a:bodyPr anchorCtr="0" anchor="t" bIns="0" lIns="0" spcFirstLastPara="1" rIns="0" wrap="square" tIns="13750">
            <a:noAutofit/>
          </a:bodyPr>
          <a:lstStyle/>
          <a:p>
            <a:pPr indent="0" lvl="0" marL="19050" marR="0" rtl="0" algn="l">
              <a:lnSpc>
                <a:spcPct val="111179"/>
              </a:lnSpc>
              <a:spcBef>
                <a:spcPts val="0"/>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BUMKAM</a:t>
            </a:r>
            <a:endParaRPr b="0" i="0" sz="1950" u="none" cap="none" strike="noStrike">
              <a:solidFill>
                <a:srgbClr val="000000"/>
              </a:solidFill>
              <a:latin typeface="Tahoma"/>
              <a:ea typeface="Tahoma"/>
              <a:cs typeface="Tahoma"/>
              <a:sym typeface="Tahoma"/>
            </a:endParaRPr>
          </a:p>
        </p:txBody>
      </p:sp>
      <p:sp>
        <p:nvSpPr>
          <p:cNvPr id="1392" name="Google Shape;1392;p15"/>
          <p:cNvSpPr txBox="1"/>
          <p:nvPr/>
        </p:nvSpPr>
        <p:spPr>
          <a:xfrm>
            <a:off x="8692135" y="2654132"/>
            <a:ext cx="6775751" cy="880680"/>
          </a:xfrm>
          <a:prstGeom prst="rect">
            <a:avLst/>
          </a:prstGeom>
          <a:noFill/>
          <a:ln>
            <a:noFill/>
          </a:ln>
        </p:spPr>
        <p:txBody>
          <a:bodyPr anchorCtr="0" anchor="t" bIns="0" lIns="0" spcFirstLastPara="1" rIns="0" wrap="square" tIns="13750">
            <a:noAutofit/>
          </a:bodyPr>
          <a:lstStyle/>
          <a:p>
            <a:pPr indent="0" lvl="0" marL="19050" marR="0" rtl="0" algn="l">
              <a:lnSpc>
                <a:spcPct val="111179"/>
              </a:lnSpc>
              <a:spcBef>
                <a:spcPts val="0"/>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Brongkendik untuk pelatihan pembuatan balsam pala,</a:t>
            </a:r>
            <a:endParaRPr b="0" i="0" sz="1950" u="none" cap="none" strike="noStrike">
              <a:solidFill>
                <a:srgbClr val="000000"/>
              </a:solidFill>
              <a:latin typeface="Tahoma"/>
              <a:ea typeface="Tahoma"/>
              <a:cs typeface="Tahoma"/>
              <a:sym typeface="Tahoma"/>
            </a:endParaRPr>
          </a:p>
          <a:p>
            <a:pPr indent="0" lvl="0" marL="19050" marR="37148" rtl="0" algn="l">
              <a:lnSpc>
                <a:spcPct val="120000"/>
              </a:lnSpc>
              <a:spcBef>
                <a:spcPts val="8"/>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dan pemasaran produk itu kepada pengusaha farmasi</a:t>
            </a:r>
            <a:endParaRPr b="0" i="0" sz="1950" u="none" cap="none" strike="noStrike">
              <a:solidFill>
                <a:srgbClr val="000000"/>
              </a:solidFill>
              <a:latin typeface="Tahoma"/>
              <a:ea typeface="Tahoma"/>
              <a:cs typeface="Tahoma"/>
              <a:sym typeface="Tahoma"/>
            </a:endParaRPr>
          </a:p>
          <a:p>
            <a:pPr indent="0" lvl="0" marL="19050" marR="37148" rtl="0" algn="l">
              <a:lnSpc>
                <a:spcPct val="120410"/>
              </a:lnSpc>
              <a:spcBef>
                <a:spcPts val="0"/>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besar di Bandung (100 peserta)</a:t>
            </a:r>
            <a:endParaRPr b="0" i="0" sz="1950" u="none" cap="none" strike="noStrike">
              <a:solidFill>
                <a:srgbClr val="000000"/>
              </a:solidFill>
              <a:latin typeface="Tahoma"/>
              <a:ea typeface="Tahoma"/>
              <a:cs typeface="Tahoma"/>
              <a:sym typeface="Tahoma"/>
            </a:endParaRPr>
          </a:p>
        </p:txBody>
      </p:sp>
      <p:sp>
        <p:nvSpPr>
          <p:cNvPr id="1393" name="Google Shape;1393;p15"/>
          <p:cNvSpPr txBox="1"/>
          <p:nvPr/>
        </p:nvSpPr>
        <p:spPr>
          <a:xfrm>
            <a:off x="1496378" y="2775501"/>
            <a:ext cx="5091623" cy="1104900"/>
          </a:xfrm>
          <a:prstGeom prst="rect">
            <a:avLst/>
          </a:prstGeom>
          <a:noFill/>
          <a:ln>
            <a:noFill/>
          </a:ln>
        </p:spPr>
        <p:txBody>
          <a:bodyPr anchorCtr="0" anchor="t" bIns="0" lIns="0" spcFirstLastPara="1" rIns="0" wrap="square" tIns="14750">
            <a:noAutofit/>
          </a:bodyPr>
          <a:lstStyle/>
          <a:p>
            <a:pPr indent="0" lvl="0" marL="19050" marR="0" rtl="0" algn="l">
              <a:lnSpc>
                <a:spcPct val="110714"/>
              </a:lnSpc>
              <a:spcBef>
                <a:spcPts val="0"/>
              </a:spcBef>
              <a:spcAft>
                <a:spcPts val="0"/>
              </a:spcAft>
              <a:buClr>
                <a:srgbClr val="000000"/>
              </a:buClr>
              <a:buSzPts val="2100"/>
              <a:buFont typeface="Tahoma"/>
              <a:buNone/>
            </a:pPr>
            <a:r>
              <a:rPr b="1" i="0" lang="en-US" sz="2100" u="none" cap="none" strike="noStrike">
                <a:solidFill>
                  <a:srgbClr val="000000"/>
                </a:solidFill>
                <a:latin typeface="Tahoma"/>
                <a:ea typeface="Tahoma"/>
                <a:cs typeface="Tahoma"/>
                <a:sym typeface="Tahoma"/>
              </a:rPr>
              <a:t>BUMKAM belum punya konsep usaha</a:t>
            </a:r>
            <a:endParaRPr b="0" i="0" sz="2100" u="none" cap="none" strike="noStrike">
              <a:solidFill>
                <a:srgbClr val="000000"/>
              </a:solidFill>
              <a:latin typeface="Tahoma"/>
              <a:ea typeface="Tahoma"/>
              <a:cs typeface="Tahoma"/>
              <a:sym typeface="Tahoma"/>
            </a:endParaRPr>
          </a:p>
          <a:p>
            <a:pPr indent="0" lvl="0" marL="19050" marR="212472" rtl="0" algn="l">
              <a:lnSpc>
                <a:spcPct val="150000"/>
              </a:lnSpc>
              <a:spcBef>
                <a:spcPts val="236"/>
              </a:spcBef>
              <a:spcAft>
                <a:spcPts val="0"/>
              </a:spcAft>
              <a:buClr>
                <a:srgbClr val="000000"/>
              </a:buClr>
              <a:buSzPts val="2100"/>
              <a:buFont typeface="Tahoma"/>
              <a:buNone/>
            </a:pPr>
            <a:r>
              <a:rPr b="1" i="0" lang="en-US" sz="2100" u="none" cap="none" strike="noStrike">
                <a:solidFill>
                  <a:srgbClr val="000000"/>
                </a:solidFill>
                <a:latin typeface="Tahoma"/>
                <a:ea typeface="Tahoma"/>
                <a:cs typeface="Tahoma"/>
                <a:sym typeface="Tahoma"/>
              </a:rPr>
              <a:t>yang jelas serta struktur dan sistem manajemen belum baik.</a:t>
            </a:r>
            <a:endParaRPr b="0" i="0" sz="2100" u="none" cap="none" strike="noStrike">
              <a:solidFill>
                <a:srgbClr val="000000"/>
              </a:solidFill>
              <a:latin typeface="Tahoma"/>
              <a:ea typeface="Tahoma"/>
              <a:cs typeface="Tahoma"/>
              <a:sym typeface="Tahoma"/>
            </a:endParaRPr>
          </a:p>
        </p:txBody>
      </p:sp>
      <p:sp>
        <p:nvSpPr>
          <p:cNvPr id="1394" name="Google Shape;1394;p15"/>
          <p:cNvSpPr txBox="1"/>
          <p:nvPr/>
        </p:nvSpPr>
        <p:spPr>
          <a:xfrm>
            <a:off x="8768144" y="3866284"/>
            <a:ext cx="6856493" cy="1371980"/>
          </a:xfrm>
          <a:prstGeom prst="rect">
            <a:avLst/>
          </a:prstGeom>
          <a:noFill/>
          <a:ln>
            <a:noFill/>
          </a:ln>
        </p:spPr>
        <p:txBody>
          <a:bodyPr anchorCtr="0" anchor="t" bIns="0" lIns="0" spcFirstLastPara="1" rIns="0" wrap="square" tIns="13750">
            <a:noAutofit/>
          </a:bodyPr>
          <a:lstStyle/>
          <a:p>
            <a:pPr indent="0" lvl="0" marL="19050" marR="269351" rtl="0" algn="just">
              <a:lnSpc>
                <a:spcPct val="111179"/>
              </a:lnSpc>
              <a:spcBef>
                <a:spcPts val="0"/>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Memberikan pelatihan manajemen usaha intensif ke</a:t>
            </a:r>
            <a:endParaRPr b="0" i="0" sz="1950" u="none" cap="none" strike="noStrike">
              <a:solidFill>
                <a:srgbClr val="000000"/>
              </a:solidFill>
              <a:latin typeface="Tahoma"/>
              <a:ea typeface="Tahoma"/>
              <a:cs typeface="Tahoma"/>
              <a:sym typeface="Tahoma"/>
            </a:endParaRPr>
          </a:p>
          <a:p>
            <a:pPr indent="0" lvl="0" marL="19050" marR="0" rtl="0" algn="just">
              <a:lnSpc>
                <a:spcPct val="146153"/>
              </a:lnSpc>
              <a:spcBef>
                <a:spcPts val="198"/>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pengurus BUMKAM Brongkendik agar menunjang tuga produksi dan penjualan balsam pala dan pembelian pal dari petani.</a:t>
            </a:r>
            <a:endParaRPr b="0" i="0" sz="1950" u="none" cap="none" strike="noStrike">
              <a:solidFill>
                <a:srgbClr val="000000"/>
              </a:solidFill>
              <a:latin typeface="Tahoma"/>
              <a:ea typeface="Tahoma"/>
              <a:cs typeface="Tahoma"/>
              <a:sym typeface="Tahoma"/>
            </a:endParaRPr>
          </a:p>
        </p:txBody>
      </p:sp>
      <p:sp>
        <p:nvSpPr>
          <p:cNvPr id="1395" name="Google Shape;1395;p15"/>
          <p:cNvSpPr txBox="1"/>
          <p:nvPr/>
        </p:nvSpPr>
        <p:spPr>
          <a:xfrm>
            <a:off x="1496378" y="4261973"/>
            <a:ext cx="6093833" cy="1265001"/>
          </a:xfrm>
          <a:prstGeom prst="rect">
            <a:avLst/>
          </a:prstGeom>
          <a:noFill/>
          <a:ln>
            <a:noFill/>
          </a:ln>
        </p:spPr>
        <p:txBody>
          <a:bodyPr anchorCtr="0" anchor="t" bIns="0" lIns="0" spcFirstLastPara="1" rIns="0" wrap="square" tIns="14750">
            <a:noAutofit/>
          </a:bodyPr>
          <a:lstStyle/>
          <a:p>
            <a:pPr indent="0" lvl="0" marL="19050" marR="0" rtl="0" algn="l">
              <a:lnSpc>
                <a:spcPct val="110714"/>
              </a:lnSpc>
              <a:spcBef>
                <a:spcPts val="0"/>
              </a:spcBef>
              <a:spcAft>
                <a:spcPts val="0"/>
              </a:spcAft>
              <a:buClr>
                <a:srgbClr val="000000"/>
              </a:buClr>
              <a:buSzPts val="2100"/>
              <a:buFont typeface="Tahoma"/>
              <a:buNone/>
            </a:pPr>
            <a:r>
              <a:rPr b="1" i="0" lang="en-US" sz="2100" u="none" cap="none" strike="noStrike">
                <a:solidFill>
                  <a:srgbClr val="000000"/>
                </a:solidFill>
                <a:latin typeface="Tahoma"/>
                <a:ea typeface="Tahoma"/>
                <a:cs typeface="Tahoma"/>
                <a:sym typeface="Tahoma"/>
              </a:rPr>
              <a:t>Koperasi Senggi Jaya menghadapi tantangan</a:t>
            </a:r>
            <a:endParaRPr b="0" i="0" sz="2100" u="none" cap="none" strike="noStrike">
              <a:solidFill>
                <a:srgbClr val="000000"/>
              </a:solidFill>
              <a:latin typeface="Tahoma"/>
              <a:ea typeface="Tahoma"/>
              <a:cs typeface="Tahoma"/>
              <a:sym typeface="Tahoma"/>
            </a:endParaRPr>
          </a:p>
          <a:p>
            <a:pPr indent="0" lvl="0" marL="19050" marR="124229" rtl="0" algn="l">
              <a:lnSpc>
                <a:spcPct val="120000"/>
              </a:lnSpc>
              <a:spcBef>
                <a:spcPts val="77"/>
              </a:spcBef>
              <a:spcAft>
                <a:spcPts val="0"/>
              </a:spcAft>
              <a:buClr>
                <a:srgbClr val="000000"/>
              </a:buClr>
              <a:buSzPts val="2100"/>
              <a:buFont typeface="Tahoma"/>
              <a:buNone/>
            </a:pPr>
            <a:r>
              <a:rPr b="1" i="0" lang="en-US" sz="2100" u="none" cap="none" strike="noStrike">
                <a:solidFill>
                  <a:srgbClr val="000000"/>
                </a:solidFill>
                <a:latin typeface="Tahoma"/>
                <a:ea typeface="Tahoma"/>
                <a:cs typeface="Tahoma"/>
                <a:sym typeface="Tahoma"/>
              </a:rPr>
              <a:t>produksi dan pemasaran. Koperasi Myristica belum mempunyai sumber pala yang berkelanjutan.</a:t>
            </a:r>
            <a:endParaRPr b="0" i="0" sz="2100" u="none" cap="none" strike="noStrike">
              <a:solidFill>
                <a:srgbClr val="000000"/>
              </a:solidFill>
              <a:latin typeface="Tahoma"/>
              <a:ea typeface="Tahoma"/>
              <a:cs typeface="Tahoma"/>
              <a:sym typeface="Tahoma"/>
            </a:endParaRPr>
          </a:p>
        </p:txBody>
      </p:sp>
      <p:sp>
        <p:nvSpPr>
          <p:cNvPr id="1396" name="Google Shape;1396;p15"/>
          <p:cNvSpPr txBox="1"/>
          <p:nvPr/>
        </p:nvSpPr>
        <p:spPr>
          <a:xfrm>
            <a:off x="8768144" y="5588390"/>
            <a:ext cx="6848088" cy="880886"/>
          </a:xfrm>
          <a:prstGeom prst="rect">
            <a:avLst/>
          </a:prstGeom>
          <a:noFill/>
          <a:ln>
            <a:noFill/>
          </a:ln>
        </p:spPr>
        <p:txBody>
          <a:bodyPr anchorCtr="0" anchor="t" bIns="0" lIns="0" spcFirstLastPara="1" rIns="0" wrap="square" tIns="13800">
            <a:noAutofit/>
          </a:bodyPr>
          <a:lstStyle/>
          <a:p>
            <a:pPr indent="0" lvl="0" marL="19050" marR="0" rtl="0" algn="l">
              <a:lnSpc>
                <a:spcPct val="111538"/>
              </a:lnSpc>
              <a:spcBef>
                <a:spcPts val="0"/>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Tim GEG menciptakan produk minuman pala baru yang</a:t>
            </a:r>
            <a:endParaRPr b="0" i="0" sz="1950" u="none" cap="none" strike="noStrike">
              <a:solidFill>
                <a:srgbClr val="000000"/>
              </a:solidFill>
              <a:latin typeface="Tahoma"/>
              <a:ea typeface="Tahoma"/>
              <a:cs typeface="Tahoma"/>
              <a:sym typeface="Tahoma"/>
            </a:endParaRPr>
          </a:p>
          <a:p>
            <a:pPr indent="0" lvl="0" marL="19050" marR="399236" rtl="0" algn="l">
              <a:lnSpc>
                <a:spcPct val="120000"/>
              </a:lnSpc>
              <a:spcBef>
                <a:spcPts val="75"/>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dikirim ke perusahaan besar di Jakarta untuk diuji dan dikembangkan agar menjadi produk baru mereka.</a:t>
            </a:r>
            <a:endParaRPr b="0" i="0" sz="1950" u="none" cap="none" strike="noStrike">
              <a:solidFill>
                <a:srgbClr val="000000"/>
              </a:solidFill>
              <a:latin typeface="Tahoma"/>
              <a:ea typeface="Tahoma"/>
              <a:cs typeface="Tahoma"/>
              <a:sym typeface="Tahoma"/>
            </a:endParaRPr>
          </a:p>
        </p:txBody>
      </p:sp>
      <p:sp>
        <p:nvSpPr>
          <p:cNvPr id="1397" name="Google Shape;1397;p15"/>
          <p:cNvSpPr txBox="1"/>
          <p:nvPr/>
        </p:nvSpPr>
        <p:spPr>
          <a:xfrm>
            <a:off x="1454466" y="6182594"/>
            <a:ext cx="4985892" cy="624921"/>
          </a:xfrm>
          <a:prstGeom prst="rect">
            <a:avLst/>
          </a:prstGeom>
          <a:noFill/>
          <a:ln>
            <a:noFill/>
          </a:ln>
        </p:spPr>
        <p:txBody>
          <a:bodyPr anchorCtr="0" anchor="t" bIns="0" lIns="0" spcFirstLastPara="1" rIns="0" wrap="square" tIns="14750">
            <a:noAutofit/>
          </a:bodyPr>
          <a:lstStyle/>
          <a:p>
            <a:pPr indent="0" lvl="0" marL="19050" marR="0" rtl="0" algn="l">
              <a:lnSpc>
                <a:spcPct val="110714"/>
              </a:lnSpc>
              <a:spcBef>
                <a:spcPts val="0"/>
              </a:spcBef>
              <a:spcAft>
                <a:spcPts val="0"/>
              </a:spcAft>
              <a:buClr>
                <a:srgbClr val="000000"/>
              </a:buClr>
              <a:buSzPts val="2100"/>
              <a:buFont typeface="Tahoma"/>
              <a:buNone/>
            </a:pPr>
            <a:r>
              <a:rPr b="1" i="0" lang="en-US" sz="2100" u="none" cap="none" strike="noStrike">
                <a:solidFill>
                  <a:srgbClr val="000000"/>
                </a:solidFill>
                <a:latin typeface="Tahoma"/>
                <a:ea typeface="Tahoma"/>
                <a:cs typeface="Tahoma"/>
                <a:sym typeface="Tahoma"/>
              </a:rPr>
              <a:t>Harga jual pala dibawah harga pasar</a:t>
            </a:r>
            <a:endParaRPr b="0" i="0" sz="2100" u="none" cap="none" strike="noStrike">
              <a:solidFill>
                <a:srgbClr val="000000"/>
              </a:solidFill>
              <a:latin typeface="Tahoma"/>
              <a:ea typeface="Tahoma"/>
              <a:cs typeface="Tahoma"/>
              <a:sym typeface="Tahoma"/>
            </a:endParaRPr>
          </a:p>
          <a:p>
            <a:pPr indent="0" lvl="0" marL="19050" marR="40005" rtl="0" algn="l">
              <a:lnSpc>
                <a:spcPct val="120000"/>
              </a:lnSpc>
              <a:spcBef>
                <a:spcPts val="9"/>
              </a:spcBef>
              <a:spcAft>
                <a:spcPts val="0"/>
              </a:spcAft>
              <a:buClr>
                <a:srgbClr val="000000"/>
              </a:buClr>
              <a:buSzPts val="2100"/>
              <a:buFont typeface="Tahoma"/>
              <a:buNone/>
            </a:pPr>
            <a:r>
              <a:rPr b="1" i="0" lang="en-US" sz="2100" u="none" cap="none" strike="noStrike">
                <a:solidFill>
                  <a:srgbClr val="000000"/>
                </a:solidFill>
                <a:latin typeface="Tahoma"/>
                <a:ea typeface="Tahoma"/>
                <a:cs typeface="Tahoma"/>
                <a:sym typeface="Tahoma"/>
              </a:rPr>
              <a:t>karena petani terlilit hutang.</a:t>
            </a:r>
            <a:endParaRPr b="0" i="0" sz="2100" u="none" cap="none" strike="noStrike">
              <a:solidFill>
                <a:srgbClr val="000000"/>
              </a:solidFill>
              <a:latin typeface="Tahoma"/>
              <a:ea typeface="Tahoma"/>
              <a:cs typeface="Tahoma"/>
              <a:sym typeface="Tahoma"/>
            </a:endParaRPr>
          </a:p>
        </p:txBody>
      </p:sp>
      <p:sp>
        <p:nvSpPr>
          <p:cNvPr id="1398" name="Google Shape;1398;p15"/>
          <p:cNvSpPr txBox="1"/>
          <p:nvPr/>
        </p:nvSpPr>
        <p:spPr>
          <a:xfrm>
            <a:off x="8764524" y="6800351"/>
            <a:ext cx="7127049" cy="3183269"/>
          </a:xfrm>
          <a:prstGeom prst="rect">
            <a:avLst/>
          </a:prstGeom>
          <a:noFill/>
          <a:ln>
            <a:noFill/>
          </a:ln>
        </p:spPr>
        <p:txBody>
          <a:bodyPr anchorCtr="0" anchor="t" bIns="0" lIns="0" spcFirstLastPara="1" rIns="0" wrap="square" tIns="13800">
            <a:noAutofit/>
          </a:bodyPr>
          <a:lstStyle/>
          <a:p>
            <a:pPr indent="0" lvl="0" marL="22668" marR="37148" rtl="0" algn="l">
              <a:lnSpc>
                <a:spcPct val="111538"/>
              </a:lnSpc>
              <a:spcBef>
                <a:spcPts val="0"/>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Bekerjasama Dinas Perkebunan untuk pelatihan sambung</a:t>
            </a:r>
            <a:endParaRPr b="0" i="0" sz="1950" u="none" cap="none" strike="noStrike">
              <a:solidFill>
                <a:srgbClr val="000000"/>
              </a:solidFill>
              <a:latin typeface="Tahoma"/>
              <a:ea typeface="Tahoma"/>
              <a:cs typeface="Tahoma"/>
              <a:sym typeface="Tahoma"/>
            </a:endParaRPr>
          </a:p>
          <a:p>
            <a:pPr indent="0" lvl="0" marL="19050" marR="301698" rtl="0" algn="l">
              <a:lnSpc>
                <a:spcPct val="120717"/>
              </a:lnSpc>
              <a:spcBef>
                <a:spcPts val="386"/>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pucuk bibit pohon pala dan menguji pengering tenaga </a:t>
            </a:r>
            <a:endParaRPr b="0" i="0" sz="1950" u="none" cap="none" strike="noStrike">
              <a:solidFill>
                <a:srgbClr val="000000"/>
              </a:solidFill>
              <a:latin typeface="Tahoma"/>
              <a:ea typeface="Tahoma"/>
              <a:cs typeface="Tahoma"/>
              <a:sym typeface="Tahoma"/>
            </a:endParaRPr>
          </a:p>
          <a:p>
            <a:pPr indent="0" lvl="0" marL="19050" marR="301698" rtl="0" algn="l">
              <a:lnSpc>
                <a:spcPct val="120717"/>
              </a:lnSpc>
              <a:spcBef>
                <a:spcPts val="497"/>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surya untuk fuli dan biji pala supaya mengganti proses </a:t>
            </a:r>
            <a:endParaRPr b="0" i="0" sz="1950" u="none" cap="none" strike="noStrike">
              <a:solidFill>
                <a:srgbClr val="000000"/>
              </a:solidFill>
              <a:latin typeface="Tahoma"/>
              <a:ea typeface="Tahoma"/>
              <a:cs typeface="Tahoma"/>
              <a:sym typeface="Tahoma"/>
            </a:endParaRPr>
          </a:p>
          <a:p>
            <a:pPr indent="0" lvl="0" marL="19050" marR="301698" rtl="0" algn="l">
              <a:lnSpc>
                <a:spcPct val="120717"/>
              </a:lnSpc>
              <a:spcBef>
                <a:spcPts val="497"/>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pengeringan dengan asap/kayu bakar.</a:t>
            </a:r>
            <a:endParaRPr b="0" i="0" sz="1950" u="none" cap="none" strike="noStrike">
              <a:solidFill>
                <a:srgbClr val="000000"/>
              </a:solidFill>
              <a:latin typeface="Tahoma"/>
              <a:ea typeface="Tahoma"/>
              <a:cs typeface="Tahoma"/>
              <a:sym typeface="Tahoma"/>
            </a:endParaRPr>
          </a:p>
          <a:p>
            <a:pPr indent="0" lvl="0" marL="22668" marR="37148" rtl="0" algn="l">
              <a:lnSpc>
                <a:spcPct val="100585"/>
              </a:lnSpc>
              <a:spcBef>
                <a:spcPts val="497"/>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GEG membuat 6 pengering tenaga surya pala:</a:t>
            </a:r>
            <a:endParaRPr b="0" i="0" sz="1950" u="none" cap="none" strike="noStrike">
              <a:solidFill>
                <a:srgbClr val="000000"/>
              </a:solidFill>
              <a:latin typeface="Tahoma"/>
              <a:ea typeface="Tahoma"/>
              <a:cs typeface="Tahoma"/>
              <a:sym typeface="Tahoma"/>
            </a:endParaRPr>
          </a:p>
          <a:p>
            <a:pPr indent="0" lvl="0" marL="19050" marR="37148" rtl="0" algn="l">
              <a:lnSpc>
                <a:spcPct val="100585"/>
              </a:lnSpc>
              <a:spcBef>
                <a:spcPts val="495"/>
              </a:spcBef>
              <a:spcAft>
                <a:spcPts val="0"/>
              </a:spcAft>
              <a:buClr>
                <a:srgbClr val="000000"/>
              </a:buClr>
              <a:buSzPts val="1950"/>
              <a:buFont typeface="Arial"/>
              <a:buNone/>
            </a:pPr>
            <a:r>
              <a:rPr b="0" i="0" lang="en-US" sz="1950" u="none" cap="none" strike="noStrike">
                <a:solidFill>
                  <a:srgbClr val="000000"/>
                </a:solidFill>
                <a:latin typeface="Arial"/>
                <a:ea typeface="Arial"/>
                <a:cs typeface="Arial"/>
                <a:sym typeface="Arial"/>
              </a:rPr>
              <a:t>•    </a:t>
            </a:r>
            <a:r>
              <a:rPr b="1" i="0" lang="en-US" sz="1950" u="none" cap="none" strike="noStrike">
                <a:solidFill>
                  <a:srgbClr val="000000"/>
                </a:solidFill>
                <a:latin typeface="Tahoma"/>
                <a:ea typeface="Tahoma"/>
                <a:cs typeface="Tahoma"/>
                <a:sym typeface="Tahoma"/>
              </a:rPr>
              <a:t>4 unit untuk petani OAP (portabel)</a:t>
            </a:r>
            <a:endParaRPr b="0" i="0" sz="1950" u="none" cap="none" strike="noStrike">
              <a:solidFill>
                <a:srgbClr val="000000"/>
              </a:solidFill>
              <a:latin typeface="Tahoma"/>
              <a:ea typeface="Tahoma"/>
              <a:cs typeface="Tahoma"/>
              <a:sym typeface="Tahoma"/>
            </a:endParaRPr>
          </a:p>
          <a:p>
            <a:pPr indent="0" lvl="0" marL="19050" marR="37148" rtl="0" algn="l">
              <a:lnSpc>
                <a:spcPct val="100585"/>
              </a:lnSpc>
              <a:spcBef>
                <a:spcPts val="480"/>
              </a:spcBef>
              <a:spcAft>
                <a:spcPts val="0"/>
              </a:spcAft>
              <a:buClr>
                <a:srgbClr val="000000"/>
              </a:buClr>
              <a:buSzPts val="1950"/>
              <a:buFont typeface="Arial"/>
              <a:buNone/>
            </a:pPr>
            <a:r>
              <a:rPr b="0" i="0" lang="en-US" sz="1950" u="none" cap="none" strike="noStrike">
                <a:solidFill>
                  <a:srgbClr val="000000"/>
                </a:solidFill>
                <a:latin typeface="Arial"/>
                <a:ea typeface="Arial"/>
                <a:cs typeface="Arial"/>
                <a:sym typeface="Arial"/>
              </a:rPr>
              <a:t>•    </a:t>
            </a:r>
            <a:r>
              <a:rPr b="1" i="0" lang="en-US" sz="1950" u="none" cap="none" strike="noStrike">
                <a:solidFill>
                  <a:srgbClr val="000000"/>
                </a:solidFill>
                <a:latin typeface="Tahoma"/>
                <a:ea typeface="Tahoma"/>
                <a:cs typeface="Tahoma"/>
                <a:sym typeface="Tahoma"/>
              </a:rPr>
              <a:t>1 unit (permanen besar)untuk pengumpul BUMKAM</a:t>
            </a:r>
            <a:endParaRPr b="0" i="0" sz="1950" u="none" cap="none" strike="noStrike">
              <a:solidFill>
                <a:srgbClr val="000000"/>
              </a:solidFill>
              <a:latin typeface="Tahoma"/>
              <a:ea typeface="Tahoma"/>
              <a:cs typeface="Tahoma"/>
              <a:sym typeface="Tahoma"/>
            </a:endParaRPr>
          </a:p>
          <a:p>
            <a:pPr indent="0" lvl="0" marL="19050" marR="37148" rtl="0" algn="l">
              <a:lnSpc>
                <a:spcPct val="100585"/>
              </a:lnSpc>
              <a:spcBef>
                <a:spcPts val="480"/>
              </a:spcBef>
              <a:spcAft>
                <a:spcPts val="0"/>
              </a:spcAft>
              <a:buClr>
                <a:srgbClr val="000000"/>
              </a:buClr>
              <a:buSzPts val="1950"/>
              <a:buFont typeface="Arial"/>
              <a:buNone/>
            </a:pPr>
            <a:r>
              <a:rPr b="0" i="0" lang="en-US" sz="1950" u="none" cap="none" strike="noStrike">
                <a:solidFill>
                  <a:srgbClr val="000000"/>
                </a:solidFill>
                <a:latin typeface="Arial"/>
                <a:ea typeface="Arial"/>
                <a:cs typeface="Arial"/>
                <a:sym typeface="Arial"/>
              </a:rPr>
              <a:t>•    </a:t>
            </a:r>
            <a:r>
              <a:rPr b="1" i="0" lang="en-US" sz="1950" u="none" cap="none" strike="noStrike">
                <a:solidFill>
                  <a:srgbClr val="000000"/>
                </a:solidFill>
                <a:latin typeface="Tahoma"/>
                <a:ea typeface="Tahoma"/>
                <a:cs typeface="Tahoma"/>
                <a:sym typeface="Tahoma"/>
              </a:rPr>
              <a:t>1 unit (pemanen besar ) untuk pengumpul besar</a:t>
            </a:r>
            <a:endParaRPr b="0" i="0" sz="1950" u="none" cap="none" strike="noStrike">
              <a:solidFill>
                <a:srgbClr val="000000"/>
              </a:solidFill>
              <a:latin typeface="Tahoma"/>
              <a:ea typeface="Tahoma"/>
              <a:cs typeface="Tahoma"/>
              <a:sym typeface="Tahoma"/>
            </a:endParaRPr>
          </a:p>
          <a:p>
            <a:pPr indent="0" lvl="0" marL="449390" marR="0" rtl="0" algn="l">
              <a:lnSpc>
                <a:spcPct val="100585"/>
              </a:lnSpc>
              <a:spcBef>
                <a:spcPts val="488"/>
              </a:spcBef>
              <a:spcAft>
                <a:spcPts val="0"/>
              </a:spcAft>
              <a:buClr>
                <a:srgbClr val="000000"/>
              </a:buClr>
              <a:buSzPts val="1950"/>
              <a:buFont typeface="Tahoma"/>
              <a:buNone/>
            </a:pPr>
            <a:r>
              <a:rPr b="1" i="0" lang="en-US" sz="1950" u="none" cap="none" strike="noStrike">
                <a:solidFill>
                  <a:srgbClr val="000000"/>
                </a:solidFill>
                <a:latin typeface="Tahoma"/>
                <a:ea typeface="Tahoma"/>
                <a:cs typeface="Tahoma"/>
                <a:sym typeface="Tahoma"/>
              </a:rPr>
              <a:t>Bpk. Suharyanto (tujuan khusus riset dan penelitian)</a:t>
            </a:r>
            <a:endParaRPr b="0" i="0" sz="1950" u="none" cap="none" strike="noStrike">
              <a:solidFill>
                <a:srgbClr val="000000"/>
              </a:solidFill>
              <a:latin typeface="Tahoma"/>
              <a:ea typeface="Tahoma"/>
              <a:cs typeface="Tahoma"/>
              <a:sym typeface="Tahoma"/>
            </a:endParaRPr>
          </a:p>
        </p:txBody>
      </p:sp>
      <p:sp>
        <p:nvSpPr>
          <p:cNvPr id="1399" name="Google Shape;1399;p15"/>
          <p:cNvSpPr txBox="1"/>
          <p:nvPr/>
        </p:nvSpPr>
        <p:spPr>
          <a:xfrm>
            <a:off x="1515428" y="7463135"/>
            <a:ext cx="5492303" cy="625410"/>
          </a:xfrm>
          <a:prstGeom prst="rect">
            <a:avLst/>
          </a:prstGeom>
          <a:noFill/>
          <a:ln>
            <a:noFill/>
          </a:ln>
        </p:spPr>
        <p:txBody>
          <a:bodyPr anchorCtr="0" anchor="t" bIns="0" lIns="0" spcFirstLastPara="1" rIns="0" wrap="square" tIns="14750">
            <a:noAutofit/>
          </a:bodyPr>
          <a:lstStyle/>
          <a:p>
            <a:pPr indent="0" lvl="0" marL="19050" marR="0" rtl="0" algn="l">
              <a:lnSpc>
                <a:spcPct val="110714"/>
              </a:lnSpc>
              <a:spcBef>
                <a:spcPts val="0"/>
              </a:spcBef>
              <a:spcAft>
                <a:spcPts val="0"/>
              </a:spcAft>
              <a:buClr>
                <a:srgbClr val="000000"/>
              </a:buClr>
              <a:buSzPts val="2100"/>
              <a:buFont typeface="Tahoma"/>
              <a:buNone/>
            </a:pPr>
            <a:r>
              <a:rPr b="1" i="0" lang="en-US" sz="2100" u="none" cap="none" strike="noStrike">
                <a:solidFill>
                  <a:srgbClr val="000000"/>
                </a:solidFill>
                <a:latin typeface="Tahoma"/>
                <a:ea typeface="Tahoma"/>
                <a:cs typeface="Tahoma"/>
                <a:sym typeface="Tahoma"/>
              </a:rPr>
              <a:t>Belum mengetahui produk turunan pala</a:t>
            </a:r>
            <a:endParaRPr b="0" i="0" sz="2100" u="none" cap="none" strike="noStrike">
              <a:solidFill>
                <a:srgbClr val="000000"/>
              </a:solidFill>
              <a:latin typeface="Tahoma"/>
              <a:ea typeface="Tahoma"/>
              <a:cs typeface="Tahoma"/>
              <a:sym typeface="Tahoma"/>
            </a:endParaRPr>
          </a:p>
          <a:p>
            <a:pPr indent="0" lvl="0" marL="19050" marR="40005" rtl="0" algn="l">
              <a:lnSpc>
                <a:spcPct val="120380"/>
              </a:lnSpc>
              <a:spcBef>
                <a:spcPts val="9"/>
              </a:spcBef>
              <a:spcAft>
                <a:spcPts val="0"/>
              </a:spcAft>
              <a:buClr>
                <a:srgbClr val="000000"/>
              </a:buClr>
              <a:buSzPts val="2100"/>
              <a:buFont typeface="Tahoma"/>
              <a:buNone/>
            </a:pPr>
            <a:r>
              <a:rPr b="1" i="0" lang="en-US" sz="2100" u="none" cap="none" strike="noStrike">
                <a:solidFill>
                  <a:srgbClr val="000000"/>
                </a:solidFill>
                <a:latin typeface="Tahoma"/>
                <a:ea typeface="Tahoma"/>
                <a:cs typeface="Tahoma"/>
                <a:sym typeface="Tahoma"/>
              </a:rPr>
              <a:t>(lemak pala dan produk makanan)</a:t>
            </a:r>
            <a:endParaRPr b="0" i="0" sz="2100" u="none" cap="none" strike="noStrike">
              <a:solidFill>
                <a:srgbClr val="000000"/>
              </a:solidFill>
              <a:latin typeface="Tahoma"/>
              <a:ea typeface="Tahoma"/>
              <a:cs typeface="Tahoma"/>
              <a:sym typeface="Tahoma"/>
            </a:endParaRPr>
          </a:p>
        </p:txBody>
      </p:sp>
      <p:sp>
        <p:nvSpPr>
          <p:cNvPr id="1400" name="Google Shape;1400;p15"/>
          <p:cNvSpPr txBox="1"/>
          <p:nvPr/>
        </p:nvSpPr>
        <p:spPr>
          <a:xfrm>
            <a:off x="3559035" y="8880907"/>
            <a:ext cx="3416388" cy="838676"/>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Clr>
                <a:srgbClr val="FFFFFF"/>
              </a:buClr>
              <a:buSzPts val="2700"/>
              <a:buFont typeface="Arial"/>
              <a:buNone/>
            </a:pPr>
            <a:r>
              <a:rPr b="1" i="0" lang="en-US" sz="2700" u="none" cap="none" strike="noStrike">
                <a:solidFill>
                  <a:srgbClr val="FFFFFF"/>
                </a:solidFill>
                <a:latin typeface="Arial"/>
                <a:ea typeface="Arial"/>
                <a:cs typeface="Arial"/>
                <a:sym typeface="Arial"/>
              </a:rPr>
              <a:t>Pala di Kab. Fak-Fak</a:t>
            </a:r>
            <a:endParaRPr b="0" i="0" sz="2700" u="none" cap="none" strike="noStrike">
              <a:solidFill>
                <a:srgbClr val="000000"/>
              </a:solidFill>
              <a:latin typeface="Arial"/>
              <a:ea typeface="Arial"/>
              <a:cs typeface="Arial"/>
              <a:sym typeface="Arial"/>
            </a:endParaRPr>
          </a:p>
          <a:p>
            <a:pPr indent="0" lvl="0" marL="179145" marR="51433" rtl="0" algn="l">
              <a:lnSpc>
                <a:spcPct val="95825"/>
              </a:lnSpc>
              <a:spcBef>
                <a:spcPts val="350"/>
              </a:spcBef>
              <a:spcAft>
                <a:spcPts val="0"/>
              </a:spcAft>
              <a:buClr>
                <a:srgbClr val="FFFFFF"/>
              </a:buClr>
              <a:buSzPts val="2700"/>
              <a:buFont typeface="Arial"/>
              <a:buNone/>
            </a:pPr>
            <a:r>
              <a:rPr b="1" i="0" lang="en-US" sz="2700" u="none" cap="none" strike="noStrike">
                <a:solidFill>
                  <a:srgbClr val="FFFFFF"/>
                </a:solidFill>
                <a:latin typeface="Arial"/>
                <a:ea typeface="Arial"/>
                <a:cs typeface="Arial"/>
                <a:sym typeface="Arial"/>
              </a:rPr>
              <a:t>17.742 Ha</a:t>
            </a:r>
            <a:endParaRPr b="0" i="0" sz="2700" u="none" cap="none" strike="noStrike">
              <a:solidFill>
                <a:srgbClr val="000000"/>
              </a:solidFill>
              <a:latin typeface="Arial"/>
              <a:ea typeface="Arial"/>
              <a:cs typeface="Arial"/>
              <a:sym typeface="Arial"/>
            </a:endParaRPr>
          </a:p>
        </p:txBody>
      </p:sp>
      <p:sp>
        <p:nvSpPr>
          <p:cNvPr id="1401" name="Google Shape;1401;p15"/>
          <p:cNvSpPr txBox="1"/>
          <p:nvPr/>
        </p:nvSpPr>
        <p:spPr>
          <a:xfrm>
            <a:off x="16485870" y="1722119"/>
            <a:ext cx="1680210" cy="5008245"/>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p:txBody>
      </p:sp>
      <p:sp>
        <p:nvSpPr>
          <p:cNvPr id="1402" name="Google Shape;1402;p15"/>
          <p:cNvSpPr txBox="1"/>
          <p:nvPr/>
        </p:nvSpPr>
        <p:spPr>
          <a:xfrm>
            <a:off x="16485870" y="6730366"/>
            <a:ext cx="1680210" cy="2561348"/>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Clr>
                <a:schemeClr val="dk1"/>
              </a:buClr>
              <a:buSzPts val="1500"/>
              <a:buFont typeface="Calibri"/>
              <a:buNone/>
            </a:pPr>
            <a:r>
              <a:t/>
            </a:r>
            <a:endParaRPr b="0" i="0" sz="1500" u="none" cap="none" strike="noStrike">
              <a:solidFill>
                <a:srgbClr val="000000"/>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6" name="Shape 1406"/>
        <p:cNvGrpSpPr/>
        <p:nvPr/>
      </p:nvGrpSpPr>
      <p:grpSpPr>
        <a:xfrm>
          <a:off x="0" y="0"/>
          <a:ext cx="0" cy="0"/>
          <a:chOff x="0" y="0"/>
          <a:chExt cx="0" cy="0"/>
        </a:xfrm>
      </p:grpSpPr>
      <p:pic>
        <p:nvPicPr>
          <p:cNvPr id="1407" name="Google Shape;1407;p16"/>
          <p:cNvPicPr preferRelativeResize="0"/>
          <p:nvPr/>
        </p:nvPicPr>
        <p:blipFill rotWithShape="1">
          <a:blip r:embed="rId3">
            <a:alphaModFix/>
          </a:blip>
          <a:srcRect b="0" l="0" r="0" t="0"/>
          <a:stretch/>
        </p:blipFill>
        <p:spPr>
          <a:xfrm>
            <a:off x="152401" y="160042"/>
            <a:ext cx="17983200" cy="10126957"/>
          </a:xfrm>
          <a:prstGeom prst="rect">
            <a:avLst/>
          </a:prstGeom>
          <a:noFill/>
          <a:ln>
            <a:noFill/>
          </a:ln>
        </p:spPr>
      </p:pic>
      <p:sp>
        <p:nvSpPr>
          <p:cNvPr id="1408" name="Google Shape;1408;p16"/>
          <p:cNvSpPr/>
          <p:nvPr/>
        </p:nvSpPr>
        <p:spPr>
          <a:xfrm>
            <a:off x="457200" y="7124700"/>
            <a:ext cx="17373600" cy="2410643"/>
          </a:xfrm>
          <a:prstGeom prst="rect">
            <a:avLst/>
          </a:prstGeom>
          <a:solidFill>
            <a:srgbClr val="FDE9D8"/>
          </a:solidFill>
          <a:ln>
            <a:noFill/>
          </a:ln>
        </p:spPr>
        <p:txBody>
          <a:bodyPr anchorCtr="0" anchor="ctr" bIns="45675" lIns="91425" spcFirstLastPara="1" rIns="91425" wrap="square" tIns="45675">
            <a:noAutofit/>
          </a:bodyPr>
          <a:lstStyle/>
          <a:p>
            <a:pPr indent="0" lvl="0" marL="0" marR="0" rtl="0" algn="ctr">
              <a:lnSpc>
                <a:spcPct val="100000"/>
              </a:lnSpc>
              <a:spcBef>
                <a:spcPts val="0"/>
              </a:spcBef>
              <a:spcAft>
                <a:spcPts val="0"/>
              </a:spcAft>
              <a:buClr>
                <a:srgbClr val="000000"/>
              </a:buClr>
              <a:buSzPts val="3205"/>
              <a:buFont typeface="Calibri"/>
              <a:buNone/>
            </a:pPr>
            <a:r>
              <a:rPr b="0" i="0" lang="en-US" sz="3205" u="none" cap="none" strike="noStrike">
                <a:solidFill>
                  <a:srgbClr val="000000"/>
                </a:solidFill>
                <a:latin typeface="Calibri"/>
                <a:ea typeface="Calibri"/>
                <a:cs typeface="Calibri"/>
                <a:sym typeface="Calibri"/>
              </a:rPr>
              <a:t>      </a:t>
            </a:r>
            <a:r>
              <a:rPr b="0" i="0" lang="en-US" sz="3205" u="none" cap="none" strike="noStrike">
                <a:solidFill>
                  <a:srgbClr val="000000"/>
                </a:solidFill>
                <a:latin typeface="Arial"/>
                <a:ea typeface="Arial"/>
                <a:cs typeface="Arial"/>
                <a:sym typeface="Arial"/>
              </a:rPr>
              <a:t> </a:t>
            </a:r>
            <a:r>
              <a:rPr b="1" i="0" lang="en-US" sz="6000" u="none" cap="none" strike="noStrike">
                <a:solidFill>
                  <a:srgbClr val="00B050"/>
                </a:solidFill>
                <a:latin typeface="Arial"/>
                <a:ea typeface="Arial"/>
                <a:cs typeface="Arial"/>
                <a:sym typeface="Arial"/>
              </a:rPr>
              <a:t>Praktik Kerjasama  Kemitraan Access to Market Program GEG-PP</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2" name="Shape 1412"/>
        <p:cNvGrpSpPr/>
        <p:nvPr/>
      </p:nvGrpSpPr>
      <p:grpSpPr>
        <a:xfrm>
          <a:off x="0" y="0"/>
          <a:ext cx="0" cy="0"/>
          <a:chOff x="0" y="0"/>
          <a:chExt cx="0" cy="0"/>
        </a:xfrm>
      </p:grpSpPr>
      <p:sp>
        <p:nvSpPr>
          <p:cNvPr id="1413" name="Google Shape;1413;p17"/>
          <p:cNvSpPr txBox="1"/>
          <p:nvPr>
            <p:ph type="title"/>
          </p:nvPr>
        </p:nvSpPr>
        <p:spPr>
          <a:xfrm>
            <a:off x="2217450" y="3034218"/>
            <a:ext cx="13853099" cy="12192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lt1"/>
              </a:buClr>
              <a:buSzPts val="8000"/>
              <a:buFont typeface="Trebuchet MS"/>
              <a:buNone/>
            </a:pPr>
            <a:r>
              <a:t/>
            </a:r>
            <a:endParaRPr/>
          </a:p>
        </p:txBody>
      </p:sp>
      <p:sp>
        <p:nvSpPr>
          <p:cNvPr id="1414" name="Google Shape;1414;p17"/>
          <p:cNvSpPr/>
          <p:nvPr/>
        </p:nvSpPr>
        <p:spPr>
          <a:xfrm>
            <a:off x="702947" y="2022158"/>
            <a:ext cx="17083406" cy="132080"/>
          </a:xfrm>
          <a:custGeom>
            <a:rect b="b" l="l" r="r" t="t"/>
            <a:pathLst>
              <a:path extrusionOk="0" h="38100" w="11725275">
                <a:moveTo>
                  <a:pt x="11725275" y="38100"/>
                </a:moveTo>
                <a:lnTo>
                  <a:pt x="0" y="38100"/>
                </a:lnTo>
                <a:lnTo>
                  <a:pt x="0" y="0"/>
                </a:lnTo>
                <a:lnTo>
                  <a:pt x="11725275" y="0"/>
                </a:lnTo>
                <a:lnTo>
                  <a:pt x="11725275" y="38100"/>
                </a:lnTo>
                <a:close/>
              </a:path>
            </a:pathLst>
          </a:custGeom>
          <a:solidFill>
            <a:srgbClr val="134DAD"/>
          </a:solidFill>
          <a:ln>
            <a:noFill/>
          </a:ln>
          <a:effectLst>
            <a:outerShdw blurRad="50800" rotWithShape="0" algn="ctr" dir="5400000" dist="50800">
              <a:srgbClr val="E5DFEC"/>
            </a:outerShdw>
          </a:effectLst>
        </p:spPr>
        <p:txBody>
          <a:bodyPr anchorCtr="0" anchor="t" bIns="0" lIns="0" spcFirstLastPara="1" rIns="0" wrap="square" tIns="0">
            <a:noAutofit/>
          </a:bodyPr>
          <a:lstStyle/>
          <a:p>
            <a:pPr indent="0" lvl="0" marL="0" marR="0" rtl="0" algn="l">
              <a:spcBef>
                <a:spcPts val="0"/>
              </a:spcBef>
              <a:spcAft>
                <a:spcPts val="0"/>
              </a:spcAft>
              <a:buClr>
                <a:schemeClr val="dk1"/>
              </a:buClr>
              <a:buSzPts val="1800"/>
              <a:buFont typeface="Calibri"/>
              <a:buNone/>
            </a:pPr>
            <a:r>
              <a:t/>
            </a:r>
            <a:endParaRPr sz="1800">
              <a:solidFill>
                <a:srgbClr val="0070C0"/>
              </a:solidFill>
              <a:latin typeface="Calibri"/>
              <a:ea typeface="Calibri"/>
              <a:cs typeface="Calibri"/>
              <a:sym typeface="Calibri"/>
            </a:endParaRPr>
          </a:p>
        </p:txBody>
      </p:sp>
      <p:sp>
        <p:nvSpPr>
          <p:cNvPr id="1415" name="Google Shape;1415;p17"/>
          <p:cNvSpPr/>
          <p:nvPr/>
        </p:nvSpPr>
        <p:spPr>
          <a:xfrm>
            <a:off x="730568" y="5850890"/>
            <a:ext cx="4064004" cy="4071304"/>
          </a:xfrm>
          <a:prstGeom prst="rect">
            <a:avLst/>
          </a:prstGeom>
          <a:solidFill>
            <a:srgbClr val="D8D8D8"/>
          </a:solidFill>
          <a:ln>
            <a:noFill/>
          </a:ln>
        </p:spPr>
        <p:txBody>
          <a:bodyPr anchorCtr="0" anchor="ctr" bIns="45675" lIns="91425" spcFirstLastPara="1" rIns="91425" wrap="square" tIns="45675">
            <a:noAutofit/>
          </a:bodyPr>
          <a:lstStyle/>
          <a:p>
            <a:pPr indent="0" lvl="0" marL="0" marR="0" rtl="0" algn="l">
              <a:lnSpc>
                <a:spcPct val="100000"/>
              </a:lnSpc>
              <a:spcBef>
                <a:spcPts val="0"/>
              </a:spcBef>
              <a:spcAft>
                <a:spcPts val="0"/>
              </a:spcAft>
              <a:buClr>
                <a:srgbClr val="231F20"/>
              </a:buClr>
              <a:buSzPts val="1100"/>
              <a:buFont typeface="Arial"/>
              <a:buNone/>
            </a:pPr>
            <a:r>
              <a:rPr b="1" lang="en-US" sz="2000">
                <a:solidFill>
                  <a:srgbClr val="134DAD"/>
                </a:solidFill>
                <a:latin typeface="Arial"/>
                <a:ea typeface="Arial"/>
                <a:cs typeface="Arial"/>
                <a:sym typeface="Arial"/>
              </a:rPr>
              <a:t>Kab. Pegunungan Bintang, Prov. Papua (Kopi Arabica) </a:t>
            </a:r>
            <a:endParaRPr/>
          </a:p>
          <a:p>
            <a:pPr indent="0" lvl="0" marL="0" marR="0" rtl="0" algn="l">
              <a:lnSpc>
                <a:spcPct val="100000"/>
              </a:lnSpc>
              <a:spcBef>
                <a:spcPts val="0"/>
              </a:spcBef>
              <a:spcAft>
                <a:spcPts val="0"/>
              </a:spcAft>
              <a:buClr>
                <a:srgbClr val="231F20"/>
              </a:buClr>
              <a:buSzPts val="1100"/>
              <a:buFont typeface="Arial"/>
              <a:buNone/>
            </a:pPr>
            <a:r>
              <a:t/>
            </a:r>
            <a:endParaRPr b="1" sz="2000">
              <a:solidFill>
                <a:srgbClr val="12ACBC"/>
              </a:solidFill>
              <a:latin typeface="Arial"/>
              <a:ea typeface="Arial"/>
              <a:cs typeface="Arial"/>
              <a:sym typeface="Arial"/>
            </a:endParaRPr>
          </a:p>
          <a:p>
            <a:pPr indent="-88900" lvl="0" marL="88900" marR="0" rtl="0" algn="l">
              <a:lnSpc>
                <a:spcPct val="100000"/>
              </a:lnSpc>
              <a:spcBef>
                <a:spcPts val="0"/>
              </a:spcBef>
              <a:spcAft>
                <a:spcPts val="0"/>
              </a:spcAft>
              <a:buClr>
                <a:srgbClr val="231F20"/>
              </a:buClr>
              <a:buSzPts val="1100"/>
              <a:buFont typeface="Arial"/>
              <a:buChar char="•"/>
            </a:pPr>
            <a:r>
              <a:rPr b="1" lang="en-US" sz="2400">
                <a:solidFill>
                  <a:srgbClr val="231F20"/>
                </a:solidFill>
                <a:latin typeface="Arial"/>
                <a:ea typeface="Arial"/>
                <a:cs typeface="Arial"/>
                <a:sym typeface="Arial"/>
              </a:rPr>
              <a:t>Masyarakat Distrik  Okbab,  Okbibab, dan Kiwirok telah mencapai penjualan 17,5 Ton green bean  kopi kepada ISP </a:t>
            </a:r>
            <a:endParaRPr/>
          </a:p>
          <a:p>
            <a:pPr indent="-88900" lvl="0" marL="88900" marR="0" rtl="0" algn="l">
              <a:lnSpc>
                <a:spcPct val="100000"/>
              </a:lnSpc>
              <a:spcBef>
                <a:spcPts val="0"/>
              </a:spcBef>
              <a:spcAft>
                <a:spcPts val="0"/>
              </a:spcAft>
              <a:buClr>
                <a:srgbClr val="231F20"/>
              </a:buClr>
              <a:buSzPts val="1100"/>
              <a:buFont typeface="Arial"/>
              <a:buChar char="•"/>
            </a:pPr>
            <a:r>
              <a:rPr b="1" lang="en-US" sz="2400">
                <a:solidFill>
                  <a:schemeClr val="dk1"/>
                </a:solidFill>
                <a:latin typeface="Arial"/>
                <a:ea typeface="Arial"/>
                <a:cs typeface="Arial"/>
                <a:sym typeface="Arial"/>
              </a:rPr>
              <a:t>(kumulatif dari awal program s.d Juni </a:t>
            </a:r>
            <a:r>
              <a:rPr b="1" lang="en-US" sz="1800">
                <a:solidFill>
                  <a:schemeClr val="dk1"/>
                </a:solidFill>
                <a:latin typeface="Arial"/>
                <a:ea typeface="Arial"/>
                <a:cs typeface="Arial"/>
                <a:sym typeface="Arial"/>
              </a:rPr>
              <a:t>2022)</a:t>
            </a:r>
            <a:endParaRPr b="1" sz="1800">
              <a:solidFill>
                <a:schemeClr val="dk1"/>
              </a:solidFill>
              <a:latin typeface="Arial"/>
              <a:ea typeface="Arial"/>
              <a:cs typeface="Arial"/>
              <a:sym typeface="Arial"/>
            </a:endParaRPr>
          </a:p>
          <a:p>
            <a:pPr indent="-88900" lvl="0" marL="88900" marR="0" rtl="0" algn="l">
              <a:lnSpc>
                <a:spcPct val="100000"/>
              </a:lnSpc>
              <a:spcBef>
                <a:spcPts val="0"/>
              </a:spcBef>
              <a:spcAft>
                <a:spcPts val="0"/>
              </a:spcAft>
              <a:buClr>
                <a:srgbClr val="231F20"/>
              </a:buClr>
              <a:buSzPts val="1100"/>
              <a:buFont typeface="Arial"/>
              <a:buChar char="•"/>
            </a:pPr>
            <a:r>
              <a:rPr b="1" lang="en-US" sz="2400">
                <a:solidFill>
                  <a:srgbClr val="231F20"/>
                </a:solidFill>
                <a:latin typeface="Arial"/>
                <a:ea typeface="Arial"/>
                <a:cs typeface="Arial"/>
                <a:sym typeface="Arial"/>
              </a:rPr>
              <a:t>Mitra GEG-PP Niko Bukega) </a:t>
            </a:r>
            <a:endParaRPr b="1" sz="2400">
              <a:solidFill>
                <a:srgbClr val="231F20"/>
              </a:solidFill>
              <a:latin typeface="Arial"/>
              <a:ea typeface="Arial"/>
              <a:cs typeface="Arial"/>
              <a:sym typeface="Arial"/>
            </a:endParaRPr>
          </a:p>
          <a:p>
            <a:pPr indent="0" lvl="0" marL="0" marR="0" rtl="0" algn="l">
              <a:lnSpc>
                <a:spcPct val="100000"/>
              </a:lnSpc>
              <a:spcBef>
                <a:spcPts val="0"/>
              </a:spcBef>
              <a:spcAft>
                <a:spcPts val="0"/>
              </a:spcAft>
              <a:buClr>
                <a:srgbClr val="231F20"/>
              </a:buClr>
              <a:buSzPts val="1100"/>
              <a:buFont typeface="Arial"/>
              <a:buNone/>
            </a:pPr>
            <a:r>
              <a:t/>
            </a:r>
            <a:endParaRPr sz="1800">
              <a:solidFill>
                <a:srgbClr val="002060"/>
              </a:solidFill>
              <a:latin typeface="Arial"/>
              <a:ea typeface="Arial"/>
              <a:cs typeface="Arial"/>
              <a:sym typeface="Arial"/>
            </a:endParaRPr>
          </a:p>
        </p:txBody>
      </p:sp>
      <p:sp>
        <p:nvSpPr>
          <p:cNvPr id="1416" name="Google Shape;1416;p17"/>
          <p:cNvSpPr/>
          <p:nvPr/>
        </p:nvSpPr>
        <p:spPr>
          <a:xfrm>
            <a:off x="5119370" y="7573644"/>
            <a:ext cx="4104641" cy="2440307"/>
          </a:xfrm>
          <a:prstGeom prst="rect">
            <a:avLst/>
          </a:prstGeom>
          <a:solidFill>
            <a:srgbClr val="D8D8D8"/>
          </a:solidFill>
          <a:ln>
            <a:noFill/>
          </a:ln>
        </p:spPr>
        <p:txBody>
          <a:bodyPr anchorCtr="0" anchor="ctr" bIns="45675" lIns="91425" spcFirstLastPara="1" rIns="91425" wrap="square" tIns="45675">
            <a:noAutofit/>
          </a:bodyPr>
          <a:lstStyle/>
          <a:p>
            <a:pPr indent="0" lvl="0" marL="0" marR="0" rtl="0" algn="just">
              <a:spcBef>
                <a:spcPts val="0"/>
              </a:spcBef>
              <a:spcAft>
                <a:spcPts val="0"/>
              </a:spcAft>
              <a:buClr>
                <a:schemeClr val="dk1"/>
              </a:buClr>
              <a:buSzPts val="1800"/>
              <a:buFont typeface="Calibri"/>
              <a:buNone/>
            </a:pPr>
            <a:r>
              <a:t/>
            </a:r>
            <a:endParaRPr sz="1800">
              <a:solidFill>
                <a:srgbClr val="002060"/>
              </a:solidFill>
              <a:latin typeface="Calibri"/>
              <a:ea typeface="Calibri"/>
              <a:cs typeface="Calibri"/>
              <a:sym typeface="Calibri"/>
            </a:endParaRPr>
          </a:p>
        </p:txBody>
      </p:sp>
      <p:sp>
        <p:nvSpPr>
          <p:cNvPr id="1417" name="Google Shape;1417;p17"/>
          <p:cNvSpPr/>
          <p:nvPr/>
        </p:nvSpPr>
        <p:spPr>
          <a:xfrm>
            <a:off x="1995498" y="2095867"/>
            <a:ext cx="838200" cy="522605"/>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675" lIns="91425" spcFirstLastPara="1" rIns="91425" wrap="square" tIns="45675">
            <a:noAutofit/>
          </a:bodyPr>
          <a:lstStyle/>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sz="3000">
              <a:solidFill>
                <a:schemeClr val="lt1"/>
              </a:solidFill>
              <a:latin typeface="Calibri"/>
              <a:ea typeface="Calibri"/>
              <a:cs typeface="Calibri"/>
              <a:sym typeface="Calibri"/>
            </a:endParaRPr>
          </a:p>
          <a:p>
            <a:pPr indent="0" lvl="0" marL="0" marR="0" rtl="0" algn="ctr">
              <a:spcBef>
                <a:spcPts val="0"/>
              </a:spcBef>
              <a:spcAft>
                <a:spcPts val="0"/>
              </a:spcAft>
              <a:buClr>
                <a:srgbClr val="3476EE"/>
              </a:buClr>
              <a:buSzPts val="3000"/>
              <a:buFont typeface="Calibri"/>
              <a:buNone/>
            </a:pPr>
            <a:r>
              <a:rPr b="1" lang="en-US" sz="3000">
                <a:solidFill>
                  <a:srgbClr val="3476EE"/>
                </a:solidFill>
                <a:latin typeface="Calibri"/>
                <a:ea typeface="Calibri"/>
                <a:cs typeface="Calibri"/>
                <a:sym typeface="Calibri"/>
              </a:rPr>
              <a:t>1</a:t>
            </a:r>
            <a:endParaRPr b="1" sz="2004">
              <a:solidFill>
                <a:srgbClr val="12ACBC"/>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p:txBody>
      </p:sp>
      <p:sp>
        <p:nvSpPr>
          <p:cNvPr id="1418" name="Google Shape;1418;p17"/>
          <p:cNvSpPr/>
          <p:nvPr/>
        </p:nvSpPr>
        <p:spPr>
          <a:xfrm>
            <a:off x="6477000" y="2047379"/>
            <a:ext cx="838200" cy="522605"/>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675" lIns="91425" spcFirstLastPara="1" rIns="91425" wrap="square" tIns="45675">
            <a:noAutofit/>
          </a:bodyPr>
          <a:lstStyle/>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sz="3000">
              <a:solidFill>
                <a:schemeClr val="lt1"/>
              </a:solidFill>
              <a:latin typeface="Calibri"/>
              <a:ea typeface="Calibri"/>
              <a:cs typeface="Calibri"/>
              <a:sym typeface="Calibri"/>
            </a:endParaRPr>
          </a:p>
          <a:p>
            <a:pPr indent="0" lvl="0" marL="0" marR="0" rtl="0" algn="ctr">
              <a:spcBef>
                <a:spcPts val="0"/>
              </a:spcBef>
              <a:spcAft>
                <a:spcPts val="0"/>
              </a:spcAft>
              <a:buClr>
                <a:srgbClr val="3476EE"/>
              </a:buClr>
              <a:buSzPts val="3000"/>
              <a:buFont typeface="Calibri"/>
              <a:buNone/>
            </a:pPr>
            <a:r>
              <a:rPr b="1" lang="en-US" sz="3000">
                <a:solidFill>
                  <a:srgbClr val="3476EE"/>
                </a:solidFill>
                <a:latin typeface="Calibri"/>
                <a:ea typeface="Calibri"/>
                <a:cs typeface="Calibri"/>
                <a:sym typeface="Calibri"/>
              </a:rPr>
              <a:t>2</a:t>
            </a:r>
            <a:endParaRPr b="1" sz="3000">
              <a:solidFill>
                <a:srgbClr val="002060"/>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p:txBody>
      </p:sp>
      <p:sp>
        <p:nvSpPr>
          <p:cNvPr id="1419" name="Google Shape;1419;p17"/>
          <p:cNvSpPr/>
          <p:nvPr/>
        </p:nvSpPr>
        <p:spPr>
          <a:xfrm>
            <a:off x="10993121" y="2158525"/>
            <a:ext cx="838200" cy="52260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675" lIns="91425" spcFirstLastPara="1" rIns="91425" wrap="square" tIns="45675">
            <a:noAutofit/>
          </a:bodyPr>
          <a:lstStyle/>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sz="3000">
              <a:solidFill>
                <a:schemeClr val="lt1"/>
              </a:solidFill>
              <a:latin typeface="Calibri"/>
              <a:ea typeface="Calibri"/>
              <a:cs typeface="Calibri"/>
              <a:sym typeface="Calibri"/>
            </a:endParaRPr>
          </a:p>
          <a:p>
            <a:pPr indent="0" lvl="0" marL="0" marR="0" rtl="0" algn="ctr">
              <a:spcBef>
                <a:spcPts val="0"/>
              </a:spcBef>
              <a:spcAft>
                <a:spcPts val="0"/>
              </a:spcAft>
              <a:buClr>
                <a:srgbClr val="3476EE"/>
              </a:buClr>
              <a:buSzPts val="3000"/>
              <a:buFont typeface="Calibri"/>
              <a:buNone/>
            </a:pPr>
            <a:r>
              <a:rPr b="1" lang="en-US" sz="3000">
                <a:solidFill>
                  <a:srgbClr val="3476EE"/>
                </a:solidFill>
                <a:latin typeface="Calibri"/>
                <a:ea typeface="Calibri"/>
                <a:cs typeface="Calibri"/>
                <a:sym typeface="Calibri"/>
              </a:rPr>
              <a:t>3</a:t>
            </a:r>
            <a:endParaRPr b="1" sz="3000">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p:txBody>
      </p:sp>
      <p:sp>
        <p:nvSpPr>
          <p:cNvPr id="1420" name="Google Shape;1420;p17"/>
          <p:cNvSpPr/>
          <p:nvPr/>
        </p:nvSpPr>
        <p:spPr>
          <a:xfrm>
            <a:off x="15454302" y="2202908"/>
            <a:ext cx="838200" cy="412751"/>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675" lIns="91425" spcFirstLastPara="1" rIns="91425" wrap="square" tIns="45675">
            <a:noAutofit/>
          </a:bodyPr>
          <a:lstStyle/>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sz="3000">
              <a:solidFill>
                <a:schemeClr val="lt1"/>
              </a:solidFill>
              <a:latin typeface="Calibri"/>
              <a:ea typeface="Calibri"/>
              <a:cs typeface="Calibri"/>
              <a:sym typeface="Calibri"/>
            </a:endParaRPr>
          </a:p>
          <a:p>
            <a:pPr indent="0" lvl="0" marL="0" marR="0" rtl="0" algn="ctr">
              <a:spcBef>
                <a:spcPts val="0"/>
              </a:spcBef>
              <a:spcAft>
                <a:spcPts val="0"/>
              </a:spcAft>
              <a:buClr>
                <a:srgbClr val="3476EE"/>
              </a:buClr>
              <a:buSzPts val="3000"/>
              <a:buFont typeface="Calibri"/>
              <a:buNone/>
            </a:pPr>
            <a:r>
              <a:rPr b="1" lang="en-US" sz="3000">
                <a:solidFill>
                  <a:srgbClr val="3476EE"/>
                </a:solidFill>
                <a:latin typeface="Calibri"/>
                <a:ea typeface="Calibri"/>
                <a:cs typeface="Calibri"/>
                <a:sym typeface="Calibri"/>
              </a:rPr>
              <a:t>4</a:t>
            </a:r>
            <a:endParaRPr b="1" sz="3000">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p:txBody>
      </p:sp>
      <p:sp>
        <p:nvSpPr>
          <p:cNvPr id="1421" name="Google Shape;1421;p17"/>
          <p:cNvSpPr/>
          <p:nvPr/>
        </p:nvSpPr>
        <p:spPr>
          <a:xfrm>
            <a:off x="872966" y="675457"/>
            <a:ext cx="16542065" cy="789118"/>
          </a:xfrm>
          <a:prstGeom prst="rect">
            <a:avLst/>
          </a:prstGeom>
          <a:solidFill>
            <a:schemeClr val="lt1"/>
          </a:solidFill>
          <a:ln>
            <a:noFill/>
          </a:ln>
        </p:spPr>
        <p:txBody>
          <a:bodyPr anchorCtr="0" anchor="ctr" bIns="45675" lIns="91425" spcFirstLastPara="1" rIns="91425" wrap="square" tIns="45675">
            <a:noAutofit/>
          </a:bodyPr>
          <a:lstStyle/>
          <a:p>
            <a:pPr indent="0" lvl="0" marL="0" marR="0" rtl="0" algn="ctr">
              <a:lnSpc>
                <a:spcPct val="100000"/>
              </a:lnSpc>
              <a:spcBef>
                <a:spcPts val="0"/>
              </a:spcBef>
              <a:spcAft>
                <a:spcPts val="0"/>
              </a:spcAft>
              <a:buClr>
                <a:srgbClr val="000000"/>
              </a:buClr>
              <a:buSzPts val="3205"/>
              <a:buFont typeface="Calibri"/>
              <a:buNone/>
            </a:pPr>
            <a:r>
              <a:rPr lang="en-US" sz="3205">
                <a:solidFill>
                  <a:srgbClr val="000000"/>
                </a:solidFill>
                <a:latin typeface="Calibri"/>
                <a:ea typeface="Calibri"/>
                <a:cs typeface="Calibri"/>
                <a:sym typeface="Calibri"/>
              </a:rPr>
              <a:t>      </a:t>
            </a:r>
            <a:r>
              <a:rPr lang="en-US" sz="3205">
                <a:solidFill>
                  <a:srgbClr val="000000"/>
                </a:solidFill>
                <a:latin typeface="Arial"/>
                <a:ea typeface="Arial"/>
                <a:cs typeface="Arial"/>
                <a:sym typeface="Arial"/>
              </a:rPr>
              <a:t> </a:t>
            </a:r>
            <a:r>
              <a:rPr b="1" lang="en-US" sz="4800">
                <a:solidFill>
                  <a:srgbClr val="00B050"/>
                </a:solidFill>
                <a:latin typeface="Arial"/>
                <a:ea typeface="Arial"/>
                <a:cs typeface="Arial"/>
                <a:sym typeface="Arial"/>
              </a:rPr>
              <a:t>Praktik Kerjasama  Kemitraan Access to Market Program GEG-PP</a:t>
            </a:r>
            <a:endParaRPr/>
          </a:p>
        </p:txBody>
      </p:sp>
      <p:sp>
        <p:nvSpPr>
          <p:cNvPr id="1422" name="Google Shape;1422;p17"/>
          <p:cNvSpPr/>
          <p:nvPr/>
        </p:nvSpPr>
        <p:spPr>
          <a:xfrm>
            <a:off x="5105400" y="5810885"/>
            <a:ext cx="4104641" cy="1762760"/>
          </a:xfrm>
          <a:prstGeom prst="rect">
            <a:avLst/>
          </a:prstGeom>
          <a:solidFill>
            <a:srgbClr val="D8D8D8"/>
          </a:solidFill>
          <a:ln>
            <a:noFill/>
          </a:ln>
        </p:spPr>
        <p:txBody>
          <a:bodyPr anchorCtr="0" anchor="ctr" bIns="45675" lIns="91425" spcFirstLastPara="1" rIns="91425" wrap="square" tIns="45675">
            <a:noAutofit/>
          </a:bodyPr>
          <a:lstStyle/>
          <a:p>
            <a:pPr indent="-38100" lvl="0" marL="101600" marR="0" rtl="0" algn="just">
              <a:spcBef>
                <a:spcPts val="0"/>
              </a:spcBef>
              <a:spcAft>
                <a:spcPts val="0"/>
              </a:spcAft>
              <a:buClr>
                <a:schemeClr val="dk1"/>
              </a:buClr>
              <a:buSzPts val="900"/>
              <a:buFont typeface="Arial"/>
              <a:buNone/>
            </a:pPr>
            <a:r>
              <a:t/>
            </a:r>
            <a:endParaRPr b="1" sz="1800">
              <a:solidFill>
                <a:srgbClr val="231F20"/>
              </a:solidFill>
              <a:latin typeface="Calibri"/>
              <a:ea typeface="Calibri"/>
              <a:cs typeface="Calibri"/>
              <a:sym typeface="Calibri"/>
            </a:endParaRPr>
          </a:p>
          <a:p>
            <a:pPr indent="-38100" lvl="0" marL="101600" marR="0" rtl="0" algn="just">
              <a:spcBef>
                <a:spcPts val="0"/>
              </a:spcBef>
              <a:spcAft>
                <a:spcPts val="0"/>
              </a:spcAft>
              <a:buClr>
                <a:schemeClr val="dk1"/>
              </a:buClr>
              <a:buSzPts val="900"/>
              <a:buFont typeface="Arial"/>
              <a:buNone/>
            </a:pPr>
            <a:r>
              <a:t/>
            </a:r>
            <a:endParaRPr b="1" sz="1800">
              <a:solidFill>
                <a:srgbClr val="231F20"/>
              </a:solidFill>
              <a:latin typeface="Calibri"/>
              <a:ea typeface="Calibri"/>
              <a:cs typeface="Calibri"/>
              <a:sym typeface="Calibri"/>
            </a:endParaRPr>
          </a:p>
          <a:p>
            <a:pPr indent="-38100" lvl="0" marL="101600" marR="0" rtl="0" algn="just">
              <a:spcBef>
                <a:spcPts val="0"/>
              </a:spcBef>
              <a:spcAft>
                <a:spcPts val="0"/>
              </a:spcAft>
              <a:buClr>
                <a:schemeClr val="dk1"/>
              </a:buClr>
              <a:buSzPts val="900"/>
              <a:buFont typeface="Arial"/>
              <a:buNone/>
            </a:pPr>
            <a:r>
              <a:t/>
            </a:r>
            <a:endParaRPr b="1" sz="1800">
              <a:solidFill>
                <a:srgbClr val="231F20"/>
              </a:solidFill>
              <a:latin typeface="Calibri"/>
              <a:ea typeface="Calibri"/>
              <a:cs typeface="Calibri"/>
              <a:sym typeface="Calibri"/>
            </a:endParaRPr>
          </a:p>
          <a:p>
            <a:pPr indent="-38100" lvl="0" marL="101600" marR="0" rtl="0" algn="just">
              <a:spcBef>
                <a:spcPts val="0"/>
              </a:spcBef>
              <a:spcAft>
                <a:spcPts val="0"/>
              </a:spcAft>
              <a:buClr>
                <a:schemeClr val="dk1"/>
              </a:buClr>
              <a:buSzPts val="900"/>
              <a:buFont typeface="Arial"/>
              <a:buNone/>
            </a:pPr>
            <a:r>
              <a:t/>
            </a:r>
            <a:endParaRPr b="1" sz="1800">
              <a:solidFill>
                <a:srgbClr val="231F20"/>
              </a:solidFill>
              <a:latin typeface="Calibri"/>
              <a:ea typeface="Calibri"/>
              <a:cs typeface="Calibri"/>
              <a:sym typeface="Calibri"/>
            </a:endParaRPr>
          </a:p>
          <a:p>
            <a:pPr indent="-38100" lvl="0" marL="101600" marR="0" rtl="0" algn="just">
              <a:spcBef>
                <a:spcPts val="0"/>
              </a:spcBef>
              <a:spcAft>
                <a:spcPts val="0"/>
              </a:spcAft>
              <a:buClr>
                <a:schemeClr val="dk1"/>
              </a:buClr>
              <a:buSzPts val="900"/>
              <a:buFont typeface="Arial"/>
              <a:buNone/>
            </a:pPr>
            <a:r>
              <a:t/>
            </a:r>
            <a:endParaRPr b="1" sz="1800">
              <a:solidFill>
                <a:srgbClr val="231F20"/>
              </a:solidFill>
              <a:latin typeface="Calibri"/>
              <a:ea typeface="Calibri"/>
              <a:cs typeface="Calibri"/>
              <a:sym typeface="Calibri"/>
            </a:endParaRPr>
          </a:p>
          <a:p>
            <a:pPr indent="0" lvl="0" marL="0" marR="0" rtl="0" algn="just">
              <a:spcBef>
                <a:spcPts val="0"/>
              </a:spcBef>
              <a:spcAft>
                <a:spcPts val="0"/>
              </a:spcAft>
              <a:buClr>
                <a:schemeClr val="dk1"/>
              </a:buClr>
              <a:buSzPts val="900"/>
              <a:buFont typeface="Arial"/>
              <a:buNone/>
            </a:pPr>
            <a:r>
              <a:t/>
            </a:r>
            <a:endParaRPr b="1" sz="1800">
              <a:solidFill>
                <a:srgbClr val="231F20"/>
              </a:solidFill>
              <a:latin typeface="Calibri"/>
              <a:ea typeface="Calibri"/>
              <a:cs typeface="Calibri"/>
              <a:sym typeface="Calibri"/>
            </a:endParaRPr>
          </a:p>
          <a:p>
            <a:pPr indent="0" lvl="0" marL="0" marR="0" rtl="0" algn="just">
              <a:spcBef>
                <a:spcPts val="0"/>
              </a:spcBef>
              <a:spcAft>
                <a:spcPts val="0"/>
              </a:spcAft>
              <a:buClr>
                <a:schemeClr val="dk1"/>
              </a:buClr>
              <a:buSzPts val="900"/>
              <a:buFont typeface="Arial"/>
              <a:buNone/>
            </a:pPr>
            <a:r>
              <a:t/>
            </a:r>
            <a:endParaRPr b="1" sz="1800">
              <a:solidFill>
                <a:srgbClr val="12ACBC"/>
              </a:solidFill>
              <a:latin typeface="Arial"/>
              <a:ea typeface="Arial"/>
              <a:cs typeface="Arial"/>
              <a:sym typeface="Arial"/>
            </a:endParaRPr>
          </a:p>
          <a:p>
            <a:pPr indent="0" lvl="0" marL="0" marR="0" rtl="0" algn="just">
              <a:spcBef>
                <a:spcPts val="0"/>
              </a:spcBef>
              <a:spcAft>
                <a:spcPts val="0"/>
              </a:spcAft>
              <a:buClr>
                <a:schemeClr val="dk1"/>
              </a:buClr>
              <a:buSzPts val="900"/>
              <a:buFont typeface="Arial"/>
              <a:buNone/>
            </a:pPr>
            <a:r>
              <a:t/>
            </a:r>
            <a:endParaRPr b="1" sz="1800">
              <a:solidFill>
                <a:srgbClr val="12ACBC"/>
              </a:solidFill>
              <a:latin typeface="Arial"/>
              <a:ea typeface="Arial"/>
              <a:cs typeface="Arial"/>
              <a:sym typeface="Arial"/>
            </a:endParaRPr>
          </a:p>
          <a:p>
            <a:pPr indent="0" lvl="0" marL="0" marR="0" rtl="0" algn="just">
              <a:spcBef>
                <a:spcPts val="0"/>
              </a:spcBef>
              <a:spcAft>
                <a:spcPts val="0"/>
              </a:spcAft>
              <a:buClr>
                <a:schemeClr val="dk1"/>
              </a:buClr>
              <a:buSzPts val="900"/>
              <a:buFont typeface="Arial"/>
              <a:buNone/>
            </a:pPr>
            <a:r>
              <a:rPr b="1" lang="en-US" sz="1800">
                <a:solidFill>
                  <a:srgbClr val="134DAD"/>
                </a:solidFill>
                <a:latin typeface="Arial"/>
                <a:ea typeface="Arial"/>
                <a:cs typeface="Arial"/>
                <a:sym typeface="Arial"/>
              </a:rPr>
              <a:t>Kab. Jayawijaya, Prov. Papua </a:t>
            </a:r>
            <a:endParaRPr b="1" sz="1800">
              <a:solidFill>
                <a:srgbClr val="134DAD"/>
              </a:solidFill>
              <a:latin typeface="Arial"/>
              <a:ea typeface="Arial"/>
              <a:cs typeface="Arial"/>
              <a:sym typeface="Arial"/>
            </a:endParaRPr>
          </a:p>
          <a:p>
            <a:pPr indent="0" lvl="0" marL="0" marR="0" rtl="0" algn="just">
              <a:spcBef>
                <a:spcPts val="0"/>
              </a:spcBef>
              <a:spcAft>
                <a:spcPts val="0"/>
              </a:spcAft>
              <a:buClr>
                <a:srgbClr val="12ACBC"/>
              </a:buClr>
              <a:buSzPts val="900"/>
              <a:buFont typeface="Arial"/>
              <a:buNone/>
            </a:pPr>
            <a:r>
              <a:rPr b="1" lang="en-US" sz="1800">
                <a:solidFill>
                  <a:srgbClr val="134DAD"/>
                </a:solidFill>
                <a:latin typeface="Arial"/>
                <a:ea typeface="Arial"/>
                <a:cs typeface="Arial"/>
                <a:sym typeface="Arial"/>
              </a:rPr>
              <a:t>(Kopi Arabica) </a:t>
            </a:r>
            <a:endParaRPr/>
          </a:p>
          <a:p>
            <a:pPr indent="0" lvl="0" marL="0" marR="0" rtl="0" algn="just">
              <a:spcBef>
                <a:spcPts val="0"/>
              </a:spcBef>
              <a:spcAft>
                <a:spcPts val="0"/>
              </a:spcAft>
              <a:buClr>
                <a:srgbClr val="12ACBC"/>
              </a:buClr>
              <a:buSzPts val="900"/>
              <a:buFont typeface="Arial"/>
              <a:buNone/>
            </a:pPr>
            <a:r>
              <a:t/>
            </a:r>
            <a:endParaRPr b="1" sz="1800">
              <a:solidFill>
                <a:srgbClr val="134DAD"/>
              </a:solidFill>
              <a:latin typeface="Arial"/>
              <a:ea typeface="Arial"/>
              <a:cs typeface="Arial"/>
              <a:sym typeface="Arial"/>
            </a:endParaRPr>
          </a:p>
          <a:p>
            <a:pPr indent="-95250" lvl="0" marL="101600" marR="0" rtl="0" algn="just">
              <a:spcBef>
                <a:spcPts val="0"/>
              </a:spcBef>
              <a:spcAft>
                <a:spcPts val="0"/>
              </a:spcAft>
              <a:buClr>
                <a:srgbClr val="231F20"/>
              </a:buClr>
              <a:buSzPts val="900"/>
              <a:buFont typeface="Arial"/>
              <a:buChar char="•"/>
            </a:pPr>
            <a:r>
              <a:rPr b="1" lang="en-US" sz="1800">
                <a:solidFill>
                  <a:srgbClr val="231F20"/>
                </a:solidFill>
                <a:latin typeface="Arial"/>
                <a:ea typeface="Arial"/>
                <a:cs typeface="Arial"/>
                <a:sym typeface="Arial"/>
              </a:rPr>
              <a:t>Pada awal juli 2021 telah dilakukan LOI antara GEG-PP dengan Swissbell untuk memasok kebutuhan kopi untuk tamu hotel </a:t>
            </a:r>
            <a:endParaRPr b="1" sz="1800">
              <a:solidFill>
                <a:srgbClr val="231F20"/>
              </a:solidFill>
              <a:latin typeface="Arial"/>
              <a:ea typeface="Arial"/>
              <a:cs typeface="Arial"/>
              <a:sym typeface="Arial"/>
            </a:endParaRPr>
          </a:p>
          <a:p>
            <a:pPr indent="-38100" lvl="0" marL="101600" marR="0" rtl="0" algn="just">
              <a:spcBef>
                <a:spcPts val="0"/>
              </a:spcBef>
              <a:spcAft>
                <a:spcPts val="0"/>
              </a:spcAft>
              <a:buClr>
                <a:srgbClr val="231F20"/>
              </a:buClr>
              <a:buSzPts val="900"/>
              <a:buFont typeface="Arial"/>
              <a:buNone/>
            </a:pPr>
            <a:r>
              <a:t/>
            </a:r>
            <a:endParaRPr b="1" sz="1800">
              <a:solidFill>
                <a:srgbClr val="231F20"/>
              </a:solidFill>
              <a:latin typeface="Arial"/>
              <a:ea typeface="Arial"/>
              <a:cs typeface="Arial"/>
              <a:sym typeface="Arial"/>
            </a:endParaRPr>
          </a:p>
          <a:p>
            <a:pPr indent="-95250" lvl="0" marL="101600" marR="0" rtl="0" algn="just">
              <a:spcBef>
                <a:spcPts val="0"/>
              </a:spcBef>
              <a:spcAft>
                <a:spcPts val="0"/>
              </a:spcAft>
              <a:buClr>
                <a:srgbClr val="231F20"/>
              </a:buClr>
              <a:buSzPts val="900"/>
              <a:buFont typeface="Arial"/>
              <a:buChar char="•"/>
            </a:pPr>
            <a:r>
              <a:rPr b="1" lang="en-US" sz="1800">
                <a:solidFill>
                  <a:srgbClr val="231F20"/>
                </a:solidFill>
                <a:latin typeface="Arial"/>
                <a:ea typeface="Arial"/>
                <a:cs typeface="Arial"/>
                <a:sym typeface="Arial"/>
              </a:rPr>
              <a:t>Total Penjualan Kopi sejak 2019 (ISP mitra GEG Pak Maximus Lani) telah mencapai </a:t>
            </a:r>
            <a:r>
              <a:rPr b="1" lang="en-US" sz="1800">
                <a:solidFill>
                  <a:schemeClr val="dk1"/>
                </a:solidFill>
                <a:latin typeface="Arial"/>
                <a:ea typeface="Arial"/>
                <a:cs typeface="Arial"/>
                <a:sym typeface="Arial"/>
              </a:rPr>
              <a:t>sebanyak   23,7 Ton (kumulatif dari awal program s.d Juni 2022)</a:t>
            </a:r>
            <a:endParaRPr b="1" sz="1800">
              <a:solidFill>
                <a:schemeClr val="dk1"/>
              </a:solidFill>
              <a:latin typeface="Arial"/>
              <a:ea typeface="Arial"/>
              <a:cs typeface="Arial"/>
              <a:sym typeface="Arial"/>
            </a:endParaRPr>
          </a:p>
          <a:p>
            <a:pPr indent="-38100" lvl="0" marL="101600" marR="0" rtl="0" algn="just">
              <a:spcBef>
                <a:spcPts val="0"/>
              </a:spcBef>
              <a:spcAft>
                <a:spcPts val="0"/>
              </a:spcAft>
              <a:buClr>
                <a:schemeClr val="dk1"/>
              </a:buClr>
              <a:buSzPts val="900"/>
              <a:buFont typeface="Arial"/>
              <a:buNone/>
            </a:pPr>
            <a:r>
              <a:t/>
            </a:r>
            <a:endParaRPr b="1" sz="1800">
              <a:solidFill>
                <a:schemeClr val="dk1"/>
              </a:solidFill>
              <a:latin typeface="Arial"/>
              <a:ea typeface="Arial"/>
              <a:cs typeface="Arial"/>
              <a:sym typeface="Arial"/>
            </a:endParaRPr>
          </a:p>
        </p:txBody>
      </p:sp>
      <p:sp>
        <p:nvSpPr>
          <p:cNvPr id="1423" name="Google Shape;1423;p17"/>
          <p:cNvSpPr/>
          <p:nvPr/>
        </p:nvSpPr>
        <p:spPr>
          <a:xfrm>
            <a:off x="9431547" y="5810884"/>
            <a:ext cx="4104641" cy="4247357"/>
          </a:xfrm>
          <a:prstGeom prst="rect">
            <a:avLst/>
          </a:prstGeom>
          <a:solidFill>
            <a:srgbClr val="D8D8D8"/>
          </a:solidFill>
          <a:ln>
            <a:noFill/>
          </a:ln>
        </p:spPr>
        <p:txBody>
          <a:bodyPr anchorCtr="0" anchor="ctr" bIns="45675" lIns="91425" spcFirstLastPara="1" rIns="91425" wrap="square" tIns="45675">
            <a:noAutofit/>
          </a:bodyPr>
          <a:lstStyle/>
          <a:p>
            <a:pPr indent="0" lvl="0" marL="0" marR="0" rtl="0" algn="just">
              <a:lnSpc>
                <a:spcPct val="100000"/>
              </a:lnSpc>
              <a:spcBef>
                <a:spcPts val="0"/>
              </a:spcBef>
              <a:spcAft>
                <a:spcPts val="0"/>
              </a:spcAft>
              <a:buClr>
                <a:srgbClr val="231F20"/>
              </a:buClr>
              <a:buSzPts val="1100"/>
              <a:buFont typeface="Arial"/>
              <a:buNone/>
            </a:pPr>
            <a:r>
              <a:t/>
            </a:r>
            <a:endParaRPr b="1" sz="1800">
              <a:solidFill>
                <a:srgbClr val="134DAD"/>
              </a:solidFill>
              <a:latin typeface="Arial"/>
              <a:ea typeface="Arial"/>
              <a:cs typeface="Arial"/>
              <a:sym typeface="Arial"/>
            </a:endParaRPr>
          </a:p>
          <a:p>
            <a:pPr indent="0" lvl="0" marL="0" marR="0" rtl="0" algn="l">
              <a:lnSpc>
                <a:spcPct val="100000"/>
              </a:lnSpc>
              <a:spcBef>
                <a:spcPts val="0"/>
              </a:spcBef>
              <a:spcAft>
                <a:spcPts val="0"/>
              </a:spcAft>
              <a:buClr>
                <a:srgbClr val="231F20"/>
              </a:buClr>
              <a:buSzPts val="1100"/>
              <a:buFont typeface="Arial"/>
              <a:buNone/>
            </a:pPr>
            <a:r>
              <a:rPr b="1" lang="en-US" sz="2000">
                <a:solidFill>
                  <a:srgbClr val="134DAD"/>
                </a:solidFill>
                <a:latin typeface="Arial"/>
                <a:ea typeface="Arial"/>
                <a:cs typeface="Arial"/>
                <a:sym typeface="Arial"/>
              </a:rPr>
              <a:t>Kab. Lanny Jaya, Prov. Papua</a:t>
            </a:r>
            <a:endParaRPr b="1" sz="2000">
              <a:solidFill>
                <a:srgbClr val="134DAD"/>
              </a:solidFill>
              <a:latin typeface="Arial"/>
              <a:ea typeface="Arial"/>
              <a:cs typeface="Arial"/>
              <a:sym typeface="Arial"/>
            </a:endParaRPr>
          </a:p>
          <a:p>
            <a:pPr indent="0" lvl="0" marL="0" marR="0" rtl="0" algn="l">
              <a:lnSpc>
                <a:spcPct val="100000"/>
              </a:lnSpc>
              <a:spcBef>
                <a:spcPts val="0"/>
              </a:spcBef>
              <a:spcAft>
                <a:spcPts val="0"/>
              </a:spcAft>
              <a:buClr>
                <a:srgbClr val="231F20"/>
              </a:buClr>
              <a:buSzPts val="1100"/>
              <a:buFont typeface="Arial"/>
              <a:buNone/>
            </a:pPr>
            <a:r>
              <a:rPr b="1" lang="en-US" sz="2000">
                <a:solidFill>
                  <a:srgbClr val="134DAD"/>
                </a:solidFill>
                <a:latin typeface="Arial"/>
                <a:ea typeface="Arial"/>
                <a:cs typeface="Arial"/>
                <a:sym typeface="Arial"/>
              </a:rPr>
              <a:t>(Kopi Arabica) </a:t>
            </a:r>
            <a:endParaRPr/>
          </a:p>
          <a:p>
            <a:pPr indent="0" lvl="0" marL="0" marR="0" rtl="0" algn="l">
              <a:lnSpc>
                <a:spcPct val="100000"/>
              </a:lnSpc>
              <a:spcBef>
                <a:spcPts val="0"/>
              </a:spcBef>
              <a:spcAft>
                <a:spcPts val="0"/>
              </a:spcAft>
              <a:buClr>
                <a:srgbClr val="231F20"/>
              </a:buClr>
              <a:buSzPts val="1100"/>
              <a:buFont typeface="Arial"/>
              <a:buNone/>
            </a:pPr>
            <a:r>
              <a:t/>
            </a:r>
            <a:endParaRPr b="1" sz="1800">
              <a:solidFill>
                <a:srgbClr val="134DAD"/>
              </a:solidFill>
              <a:latin typeface="Arial"/>
              <a:ea typeface="Arial"/>
              <a:cs typeface="Arial"/>
              <a:sym typeface="Arial"/>
            </a:endParaRPr>
          </a:p>
          <a:p>
            <a:pPr indent="-69850" lvl="0" marL="50800" marR="0" rtl="0" algn="l">
              <a:lnSpc>
                <a:spcPct val="100000"/>
              </a:lnSpc>
              <a:spcBef>
                <a:spcPts val="0"/>
              </a:spcBef>
              <a:spcAft>
                <a:spcPts val="0"/>
              </a:spcAft>
              <a:buClr>
                <a:srgbClr val="231F20"/>
              </a:buClr>
              <a:buSzPts val="1100"/>
              <a:buFont typeface="Arial"/>
              <a:buChar char="•"/>
            </a:pPr>
            <a:r>
              <a:rPr b="1" lang="en-US" sz="1800">
                <a:solidFill>
                  <a:srgbClr val="231F20"/>
                </a:solidFill>
                <a:latin typeface="Arial"/>
                <a:ea typeface="Arial"/>
                <a:cs typeface="Arial"/>
                <a:sym typeface="Arial"/>
              </a:rPr>
              <a:t>Pada awal juli 2021 telah  </a:t>
            </a:r>
            <a:br>
              <a:rPr b="1" lang="en-US" sz="1800">
                <a:solidFill>
                  <a:srgbClr val="231F20"/>
                </a:solidFill>
                <a:latin typeface="Arial"/>
                <a:ea typeface="Arial"/>
                <a:cs typeface="Arial"/>
                <a:sym typeface="Arial"/>
              </a:rPr>
            </a:br>
            <a:r>
              <a:rPr b="1" lang="en-US" sz="1800">
                <a:solidFill>
                  <a:srgbClr val="231F20"/>
                </a:solidFill>
                <a:latin typeface="Arial"/>
                <a:ea typeface="Arial"/>
                <a:cs typeface="Arial"/>
                <a:sym typeface="Arial"/>
              </a:rPr>
              <a:t> dilakukan LOI  antara GEG-PP  </a:t>
            </a:r>
            <a:endParaRPr/>
          </a:p>
          <a:p>
            <a:pPr indent="0" lvl="0" marL="0" marR="0" rtl="0" algn="l">
              <a:lnSpc>
                <a:spcPct val="100000"/>
              </a:lnSpc>
              <a:spcBef>
                <a:spcPts val="0"/>
              </a:spcBef>
              <a:spcAft>
                <a:spcPts val="0"/>
              </a:spcAft>
              <a:buClr>
                <a:srgbClr val="231F20"/>
              </a:buClr>
              <a:buSzPts val="1100"/>
              <a:buFont typeface="Arial"/>
              <a:buNone/>
            </a:pPr>
            <a:r>
              <a:rPr b="1" lang="en-US" sz="1800">
                <a:solidFill>
                  <a:srgbClr val="231F20"/>
                </a:solidFill>
                <a:latin typeface="Arial"/>
                <a:ea typeface="Arial"/>
                <a:cs typeface="Arial"/>
                <a:sym typeface="Arial"/>
              </a:rPr>
              <a:t>  dengan Swissbell untuk  </a:t>
            </a:r>
            <a:endParaRPr/>
          </a:p>
          <a:p>
            <a:pPr indent="0" lvl="0" marL="0" marR="0" rtl="0" algn="l">
              <a:lnSpc>
                <a:spcPct val="100000"/>
              </a:lnSpc>
              <a:spcBef>
                <a:spcPts val="0"/>
              </a:spcBef>
              <a:spcAft>
                <a:spcPts val="0"/>
              </a:spcAft>
              <a:buClr>
                <a:srgbClr val="231F20"/>
              </a:buClr>
              <a:buSzPts val="1100"/>
              <a:buFont typeface="Arial"/>
              <a:buNone/>
            </a:pPr>
            <a:r>
              <a:rPr b="1" lang="en-US" sz="1800">
                <a:solidFill>
                  <a:srgbClr val="231F20"/>
                </a:solidFill>
                <a:latin typeface="Arial"/>
                <a:ea typeface="Arial"/>
                <a:cs typeface="Arial"/>
                <a:sym typeface="Arial"/>
              </a:rPr>
              <a:t>  memasok kebutuhan kopi untuk </a:t>
            </a:r>
            <a:endParaRPr/>
          </a:p>
          <a:p>
            <a:pPr indent="0" lvl="0" marL="0" marR="0" rtl="0" algn="l">
              <a:lnSpc>
                <a:spcPct val="100000"/>
              </a:lnSpc>
              <a:spcBef>
                <a:spcPts val="0"/>
              </a:spcBef>
              <a:spcAft>
                <a:spcPts val="0"/>
              </a:spcAft>
              <a:buClr>
                <a:srgbClr val="231F20"/>
              </a:buClr>
              <a:buSzPts val="1100"/>
              <a:buFont typeface="Arial"/>
              <a:buNone/>
            </a:pPr>
            <a:r>
              <a:rPr b="1" lang="en-US" sz="1800">
                <a:solidFill>
                  <a:srgbClr val="231F20"/>
                </a:solidFill>
                <a:latin typeface="Arial"/>
                <a:ea typeface="Arial"/>
                <a:cs typeface="Arial"/>
                <a:sym typeface="Arial"/>
              </a:rPr>
              <a:t>  tamu hotel</a:t>
            </a:r>
            <a:endParaRPr b="1" sz="1800">
              <a:solidFill>
                <a:srgbClr val="231F20"/>
              </a:solidFill>
              <a:latin typeface="Arial"/>
              <a:ea typeface="Arial"/>
              <a:cs typeface="Arial"/>
              <a:sym typeface="Arial"/>
            </a:endParaRPr>
          </a:p>
          <a:p>
            <a:pPr indent="-69850" lvl="0" marL="50800" marR="0" rtl="0" algn="l">
              <a:lnSpc>
                <a:spcPct val="100000"/>
              </a:lnSpc>
              <a:spcBef>
                <a:spcPts val="0"/>
              </a:spcBef>
              <a:spcAft>
                <a:spcPts val="0"/>
              </a:spcAft>
              <a:buClr>
                <a:srgbClr val="231F20"/>
              </a:buClr>
              <a:buSzPts val="1100"/>
              <a:buFont typeface="Arial"/>
              <a:buChar char="•"/>
            </a:pPr>
            <a:r>
              <a:rPr b="1" lang="en-US" sz="1800">
                <a:solidFill>
                  <a:srgbClr val="231F20"/>
                </a:solidFill>
                <a:latin typeface="Arial"/>
                <a:ea typeface="Arial"/>
                <a:cs typeface="Arial"/>
                <a:sym typeface="Arial"/>
              </a:rPr>
              <a:t> Telah menjual 6,92  ton kopi  </a:t>
            </a:r>
            <a:endParaRPr/>
          </a:p>
          <a:p>
            <a:pPr indent="0" lvl="0" marL="0" marR="0" rtl="0" algn="l">
              <a:lnSpc>
                <a:spcPct val="100000"/>
              </a:lnSpc>
              <a:spcBef>
                <a:spcPts val="0"/>
              </a:spcBef>
              <a:spcAft>
                <a:spcPts val="0"/>
              </a:spcAft>
              <a:buClr>
                <a:srgbClr val="231F20"/>
              </a:buClr>
              <a:buSzPts val="1100"/>
              <a:buFont typeface="Arial"/>
              <a:buNone/>
            </a:pPr>
            <a:r>
              <a:rPr b="1" lang="en-US" sz="1800">
                <a:solidFill>
                  <a:srgbClr val="231F20"/>
                </a:solidFill>
                <a:latin typeface="Arial"/>
                <a:ea typeface="Arial"/>
                <a:cs typeface="Arial"/>
                <a:sym typeface="Arial"/>
              </a:rPr>
              <a:t>  ke pengumpul  Maximus Lani di  </a:t>
            </a:r>
            <a:endParaRPr/>
          </a:p>
          <a:p>
            <a:pPr indent="0" lvl="0" marL="0" marR="0" rtl="0" algn="l">
              <a:lnSpc>
                <a:spcPct val="100000"/>
              </a:lnSpc>
              <a:spcBef>
                <a:spcPts val="0"/>
              </a:spcBef>
              <a:spcAft>
                <a:spcPts val="0"/>
              </a:spcAft>
              <a:buClr>
                <a:srgbClr val="231F20"/>
              </a:buClr>
              <a:buSzPts val="1100"/>
              <a:buFont typeface="Arial"/>
              <a:buNone/>
            </a:pPr>
            <a:r>
              <a:rPr b="1" lang="en-US" sz="1800">
                <a:solidFill>
                  <a:srgbClr val="231F20"/>
                </a:solidFill>
                <a:latin typeface="Arial"/>
                <a:ea typeface="Arial"/>
                <a:cs typeface="Arial"/>
                <a:sym typeface="Arial"/>
              </a:rPr>
              <a:t>  Wamena (mitra Program) </a:t>
            </a:r>
            <a:endParaRPr/>
          </a:p>
          <a:p>
            <a:pPr indent="0" lvl="0" marL="0" marR="0" rtl="0" algn="l">
              <a:lnSpc>
                <a:spcPct val="100000"/>
              </a:lnSpc>
              <a:spcBef>
                <a:spcPts val="0"/>
              </a:spcBef>
              <a:spcAft>
                <a:spcPts val="0"/>
              </a:spcAft>
              <a:buClr>
                <a:srgbClr val="231F20"/>
              </a:buClr>
              <a:buSzPts val="1100"/>
              <a:buFont typeface="Arial"/>
              <a:buNone/>
            </a:pPr>
            <a:r>
              <a:rPr b="1" lang="en-US" sz="1800">
                <a:solidFill>
                  <a:srgbClr val="231F20"/>
                </a:solidFill>
                <a:latin typeface="Arial"/>
                <a:ea typeface="Arial"/>
                <a:cs typeface="Arial"/>
                <a:sym typeface="Arial"/>
              </a:rPr>
              <a:t>  Petani Kopi </a:t>
            </a:r>
            <a:endParaRPr/>
          </a:p>
          <a:p>
            <a:pPr indent="0" lvl="0" marL="0" marR="0" rtl="0" algn="l">
              <a:lnSpc>
                <a:spcPct val="100000"/>
              </a:lnSpc>
              <a:spcBef>
                <a:spcPts val="0"/>
              </a:spcBef>
              <a:spcAft>
                <a:spcPts val="0"/>
              </a:spcAft>
              <a:buClr>
                <a:srgbClr val="231F20"/>
              </a:buClr>
              <a:buSzPts val="1100"/>
              <a:buFont typeface="Arial"/>
              <a:buNone/>
            </a:pPr>
            <a:r>
              <a:rPr b="1" lang="en-US" sz="1800">
                <a:solidFill>
                  <a:schemeClr val="dk1"/>
                </a:solidFill>
                <a:latin typeface="Arial"/>
                <a:ea typeface="Arial"/>
                <a:cs typeface="Arial"/>
                <a:sym typeface="Arial"/>
              </a:rPr>
              <a:t>  (kumulatif dari awal program  </a:t>
            </a:r>
            <a:endParaRPr/>
          </a:p>
          <a:p>
            <a:pPr indent="0" lvl="0" marL="0" marR="0" rtl="0" algn="l">
              <a:lnSpc>
                <a:spcPct val="100000"/>
              </a:lnSpc>
              <a:spcBef>
                <a:spcPts val="0"/>
              </a:spcBef>
              <a:spcAft>
                <a:spcPts val="0"/>
              </a:spcAft>
              <a:buClr>
                <a:srgbClr val="231F20"/>
              </a:buClr>
              <a:buSzPts val="1100"/>
              <a:buFont typeface="Arial"/>
              <a:buNone/>
            </a:pPr>
            <a:r>
              <a:rPr b="1" lang="en-US" sz="1800">
                <a:solidFill>
                  <a:schemeClr val="dk1"/>
                </a:solidFill>
                <a:latin typeface="Arial"/>
                <a:ea typeface="Arial"/>
                <a:cs typeface="Arial"/>
                <a:sym typeface="Arial"/>
              </a:rPr>
              <a:t>  s.d Juni 2022)</a:t>
            </a:r>
            <a:endParaRPr sz="1800">
              <a:solidFill>
                <a:srgbClr val="002060"/>
              </a:solidFill>
              <a:latin typeface="Calibri"/>
              <a:ea typeface="Calibri"/>
              <a:cs typeface="Calibri"/>
              <a:sym typeface="Calibri"/>
            </a:endParaRPr>
          </a:p>
        </p:txBody>
      </p:sp>
      <p:sp>
        <p:nvSpPr>
          <p:cNvPr id="1424" name="Google Shape;1424;p17"/>
          <p:cNvSpPr/>
          <p:nvPr/>
        </p:nvSpPr>
        <p:spPr>
          <a:xfrm>
            <a:off x="13608050" y="5850890"/>
            <a:ext cx="4104641" cy="2193924"/>
          </a:xfrm>
          <a:prstGeom prst="rect">
            <a:avLst/>
          </a:prstGeom>
          <a:solidFill>
            <a:srgbClr val="D8D8D8"/>
          </a:solidFill>
          <a:ln>
            <a:noFill/>
          </a:ln>
        </p:spPr>
        <p:txBody>
          <a:bodyPr anchorCtr="0" anchor="ctr" bIns="45675" lIns="91425" spcFirstLastPara="1" rIns="91425" wrap="square" tIns="45675">
            <a:noAutofit/>
          </a:bodyPr>
          <a:lstStyle/>
          <a:p>
            <a:pPr indent="0" lvl="0" marL="0" marR="0" rtl="0" algn="l">
              <a:lnSpc>
                <a:spcPct val="100000"/>
              </a:lnSpc>
              <a:spcBef>
                <a:spcPts val="0"/>
              </a:spcBef>
              <a:spcAft>
                <a:spcPts val="0"/>
              </a:spcAft>
              <a:buClr>
                <a:srgbClr val="000000"/>
              </a:buClr>
              <a:buSzPts val="1100"/>
              <a:buFont typeface="Arial"/>
              <a:buNone/>
            </a:pPr>
            <a:r>
              <a:rPr b="1" lang="en-US" sz="1800">
                <a:solidFill>
                  <a:srgbClr val="134DAD"/>
                </a:solidFill>
                <a:latin typeface="Arial"/>
                <a:ea typeface="Arial"/>
                <a:cs typeface="Arial"/>
                <a:sym typeface="Arial"/>
              </a:rPr>
              <a:t>Kab. Dogiyai, Prov. Papua</a:t>
            </a:r>
            <a:endParaRPr b="1" sz="1800">
              <a:solidFill>
                <a:srgbClr val="134DAD"/>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lang="en-US" sz="1800">
                <a:solidFill>
                  <a:srgbClr val="134DAD"/>
                </a:solidFill>
                <a:latin typeface="Arial"/>
                <a:ea typeface="Arial"/>
                <a:cs typeface="Arial"/>
                <a:sym typeface="Arial"/>
              </a:rPr>
              <a:t>(Kopi Arabica)</a:t>
            </a:r>
            <a:endParaRPr/>
          </a:p>
          <a:p>
            <a:pPr indent="0" lvl="0" marL="0" marR="0" rtl="0" algn="l">
              <a:lnSpc>
                <a:spcPct val="100000"/>
              </a:lnSpc>
              <a:spcBef>
                <a:spcPts val="0"/>
              </a:spcBef>
              <a:spcAft>
                <a:spcPts val="0"/>
              </a:spcAft>
              <a:buClr>
                <a:srgbClr val="000000"/>
              </a:buClr>
              <a:buSzPts val="1100"/>
              <a:buFont typeface="Arial"/>
              <a:buNone/>
            </a:pPr>
            <a:r>
              <a:t/>
            </a:r>
            <a:endParaRPr b="1" sz="1800">
              <a:solidFill>
                <a:srgbClr val="134DAD"/>
              </a:solidFill>
              <a:latin typeface="Arial"/>
              <a:ea typeface="Arial"/>
              <a:cs typeface="Arial"/>
              <a:sym typeface="Arial"/>
            </a:endParaRPr>
          </a:p>
          <a:p>
            <a:pPr indent="-76200" lvl="0" marL="76200" marR="0" rtl="0" algn="l">
              <a:lnSpc>
                <a:spcPct val="100000"/>
              </a:lnSpc>
              <a:spcBef>
                <a:spcPts val="0"/>
              </a:spcBef>
              <a:spcAft>
                <a:spcPts val="0"/>
              </a:spcAft>
              <a:buClr>
                <a:srgbClr val="000000"/>
              </a:buClr>
              <a:buSzPts val="1100"/>
              <a:buFont typeface="Arial"/>
              <a:buChar char="•"/>
            </a:pPr>
            <a:r>
              <a:rPr b="1" lang="en-US" sz="1800">
                <a:solidFill>
                  <a:srgbClr val="000000"/>
                </a:solidFill>
                <a:latin typeface="Arial"/>
                <a:ea typeface="Arial"/>
                <a:cs typeface="Arial"/>
                <a:sym typeface="Arial"/>
              </a:rPr>
              <a:t> Penambahan 1 off taker di  </a:t>
            </a:r>
            <a:endParaRPr/>
          </a:p>
          <a:p>
            <a:pPr indent="0" lvl="0" marL="0" marR="0" rtl="0" algn="l">
              <a:lnSpc>
                <a:spcPct val="100000"/>
              </a:lnSpc>
              <a:spcBef>
                <a:spcPts val="0"/>
              </a:spcBef>
              <a:spcAft>
                <a:spcPts val="0"/>
              </a:spcAft>
              <a:buClr>
                <a:srgbClr val="000000"/>
              </a:buClr>
              <a:buSzPts val="1100"/>
              <a:buFont typeface="Arial"/>
              <a:buNone/>
            </a:pPr>
            <a:r>
              <a:rPr b="1" lang="en-US" sz="1800">
                <a:solidFill>
                  <a:srgbClr val="000000"/>
                </a:solidFill>
                <a:latin typeface="Arial"/>
                <a:ea typeface="Arial"/>
                <a:cs typeface="Arial"/>
                <a:sym typeface="Arial"/>
              </a:rPr>
              <a:t>   Medan</a:t>
            </a:r>
            <a:endParaRPr b="1" sz="1800">
              <a:solidFill>
                <a:srgbClr val="000000"/>
              </a:solidFill>
              <a:latin typeface="Arial"/>
              <a:ea typeface="Arial"/>
              <a:cs typeface="Arial"/>
              <a:sym typeface="Arial"/>
            </a:endParaRPr>
          </a:p>
          <a:p>
            <a:pPr indent="-69850" lvl="0" marL="50800" marR="0" rtl="0" algn="l">
              <a:lnSpc>
                <a:spcPct val="100000"/>
              </a:lnSpc>
              <a:spcBef>
                <a:spcPts val="0"/>
              </a:spcBef>
              <a:spcAft>
                <a:spcPts val="0"/>
              </a:spcAft>
              <a:buClr>
                <a:srgbClr val="000000"/>
              </a:buClr>
              <a:buSzPts val="1100"/>
              <a:buFont typeface="Arial"/>
              <a:buChar char="•"/>
            </a:pPr>
            <a:r>
              <a:rPr i="1" lang="en-US" sz="1800">
                <a:solidFill>
                  <a:srgbClr val="000000"/>
                </a:solidFill>
                <a:latin typeface="Arial"/>
                <a:ea typeface="Arial"/>
                <a:cs typeface="Arial"/>
                <a:sym typeface="Arial"/>
              </a:rPr>
              <a:t> </a:t>
            </a:r>
            <a:r>
              <a:rPr b="1" lang="en-US" sz="1800">
                <a:solidFill>
                  <a:srgbClr val="000000"/>
                </a:solidFill>
                <a:latin typeface="Arial"/>
                <a:ea typeface="Arial"/>
                <a:cs typeface="Arial"/>
                <a:sym typeface="Arial"/>
              </a:rPr>
              <a:t>Penjualan mencapai  10,4  ton   </a:t>
            </a:r>
            <a:endParaRPr/>
          </a:p>
          <a:p>
            <a:pPr indent="0" lvl="0" marL="0" marR="0" rtl="0" algn="l">
              <a:lnSpc>
                <a:spcPct val="100000"/>
              </a:lnSpc>
              <a:spcBef>
                <a:spcPts val="0"/>
              </a:spcBef>
              <a:spcAft>
                <a:spcPts val="0"/>
              </a:spcAft>
              <a:buClr>
                <a:srgbClr val="000000"/>
              </a:buClr>
              <a:buSzPts val="1100"/>
              <a:buFont typeface="Arial"/>
              <a:buNone/>
            </a:pPr>
            <a:r>
              <a:rPr b="1" lang="en-US" sz="1800">
                <a:solidFill>
                  <a:srgbClr val="000000"/>
                </a:solidFill>
                <a:latin typeface="Arial"/>
                <a:ea typeface="Arial"/>
                <a:cs typeface="Arial"/>
                <a:sym typeface="Arial"/>
              </a:rPr>
              <a:t>  kopi   green bean </a:t>
            </a:r>
            <a:endParaRPr b="1" sz="1800">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sz="1800">
              <a:solidFill>
                <a:srgbClr val="002060"/>
              </a:solidFill>
              <a:latin typeface="Calibri"/>
              <a:ea typeface="Calibri"/>
              <a:cs typeface="Calibri"/>
              <a:sym typeface="Calibri"/>
            </a:endParaRPr>
          </a:p>
        </p:txBody>
      </p:sp>
      <p:sp>
        <p:nvSpPr>
          <p:cNvPr id="1425" name="Google Shape;1425;p17"/>
          <p:cNvSpPr/>
          <p:nvPr/>
        </p:nvSpPr>
        <p:spPr>
          <a:xfrm>
            <a:off x="9448800" y="2637791"/>
            <a:ext cx="3931920" cy="293243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426" name="Google Shape;1426;p17"/>
          <p:cNvSpPr/>
          <p:nvPr/>
        </p:nvSpPr>
        <p:spPr>
          <a:xfrm>
            <a:off x="13663931" y="2637791"/>
            <a:ext cx="4049396" cy="2933066"/>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pic>
        <p:nvPicPr>
          <p:cNvPr id="1427" name="Google Shape;1427;p17"/>
          <p:cNvPicPr preferRelativeResize="0"/>
          <p:nvPr>
            <p:ph idx="1" type="body"/>
          </p:nvPr>
        </p:nvPicPr>
        <p:blipFill rotWithShape="1">
          <a:blip r:embed="rId5">
            <a:alphaModFix/>
          </a:blip>
          <a:srcRect b="0" l="0" r="0" t="0"/>
          <a:stretch/>
        </p:blipFill>
        <p:spPr>
          <a:xfrm>
            <a:off x="702947" y="2552700"/>
            <a:ext cx="4119246" cy="3067050"/>
          </a:xfrm>
          <a:prstGeom prst="rect">
            <a:avLst/>
          </a:prstGeom>
          <a:noFill/>
          <a:ln>
            <a:noFill/>
          </a:ln>
        </p:spPr>
      </p:pic>
      <p:pic>
        <p:nvPicPr>
          <p:cNvPr id="1428" name="Google Shape;1428;p17"/>
          <p:cNvPicPr preferRelativeResize="0"/>
          <p:nvPr>
            <p:ph idx="1" type="body"/>
          </p:nvPr>
        </p:nvPicPr>
        <p:blipFill rotWithShape="1">
          <a:blip r:embed="rId6">
            <a:alphaModFix/>
          </a:blip>
          <a:srcRect b="0" l="0" r="0" t="0"/>
          <a:stretch/>
        </p:blipFill>
        <p:spPr>
          <a:xfrm>
            <a:off x="5105400" y="2609850"/>
            <a:ext cx="4055111" cy="2959100"/>
          </a:xfrm>
          <a:prstGeom prst="rect">
            <a:avLst/>
          </a:prstGeom>
          <a:noFill/>
          <a:ln>
            <a:noFill/>
          </a:ln>
        </p:spPr>
      </p:pic>
      <p:sp>
        <p:nvSpPr>
          <p:cNvPr id="1429" name="Google Shape;1429;p17"/>
          <p:cNvSpPr/>
          <p:nvPr/>
        </p:nvSpPr>
        <p:spPr>
          <a:xfrm>
            <a:off x="17056418" y="9144000"/>
            <a:ext cx="974408" cy="77819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000">
                <a:solidFill>
                  <a:srgbClr val="3476EE"/>
                </a:solidFill>
                <a:latin typeface="Arial"/>
                <a:ea typeface="Arial"/>
                <a:cs typeface="Arial"/>
                <a:sym typeface="Arial"/>
              </a:rPr>
              <a:t>8</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3" name="Shape 1433"/>
        <p:cNvGrpSpPr/>
        <p:nvPr/>
      </p:nvGrpSpPr>
      <p:grpSpPr>
        <a:xfrm>
          <a:off x="0" y="0"/>
          <a:ext cx="0" cy="0"/>
          <a:chOff x="0" y="0"/>
          <a:chExt cx="0" cy="0"/>
        </a:xfrm>
      </p:grpSpPr>
      <p:sp>
        <p:nvSpPr>
          <p:cNvPr id="1434" name="Google Shape;1434;p18"/>
          <p:cNvSpPr/>
          <p:nvPr/>
        </p:nvSpPr>
        <p:spPr>
          <a:xfrm>
            <a:off x="769620" y="1271588"/>
            <a:ext cx="17083406" cy="132080"/>
          </a:xfrm>
          <a:custGeom>
            <a:rect b="b" l="l" r="r" t="t"/>
            <a:pathLst>
              <a:path extrusionOk="0" h="38100" w="11725275">
                <a:moveTo>
                  <a:pt x="11725275" y="38100"/>
                </a:moveTo>
                <a:lnTo>
                  <a:pt x="0" y="38100"/>
                </a:lnTo>
                <a:lnTo>
                  <a:pt x="0" y="0"/>
                </a:lnTo>
                <a:lnTo>
                  <a:pt x="11725275" y="0"/>
                </a:lnTo>
                <a:lnTo>
                  <a:pt x="11725275" y="38100"/>
                </a:lnTo>
                <a:close/>
              </a:path>
            </a:pathLst>
          </a:custGeom>
          <a:solidFill>
            <a:srgbClr val="134DAD"/>
          </a:solid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435" name="Google Shape;1435;p18"/>
          <p:cNvSpPr/>
          <p:nvPr/>
        </p:nvSpPr>
        <p:spPr>
          <a:xfrm>
            <a:off x="370234" y="5367338"/>
            <a:ext cx="4049366" cy="2519362"/>
          </a:xfrm>
          <a:prstGeom prst="rect">
            <a:avLst/>
          </a:prstGeom>
          <a:solidFill>
            <a:srgbClr val="D8D8D8"/>
          </a:solidFill>
          <a:ln>
            <a:noFill/>
          </a:ln>
        </p:spPr>
        <p:txBody>
          <a:bodyPr anchorCtr="0" anchor="ctr" bIns="45675" lIns="91425" spcFirstLastPara="1" rIns="91425" wrap="square" tIns="45675">
            <a:noAutofit/>
          </a:bodyPr>
          <a:lstStyle/>
          <a:p>
            <a:pPr indent="0" lvl="0" marL="0" marR="0" rtl="0" algn="l">
              <a:lnSpc>
                <a:spcPct val="100000"/>
              </a:lnSpc>
              <a:spcBef>
                <a:spcPts val="0"/>
              </a:spcBef>
              <a:spcAft>
                <a:spcPts val="0"/>
              </a:spcAft>
              <a:buClr>
                <a:srgbClr val="231F20"/>
              </a:buClr>
              <a:buSzPts val="1100"/>
              <a:buFont typeface="Arial"/>
              <a:buNone/>
            </a:pPr>
            <a:r>
              <a:rPr b="1" lang="en-US" sz="2000">
                <a:solidFill>
                  <a:srgbClr val="134DAD"/>
                </a:solidFill>
                <a:latin typeface="Arial"/>
                <a:ea typeface="Arial"/>
                <a:cs typeface="Arial"/>
                <a:sym typeface="Arial"/>
              </a:rPr>
              <a:t>Kab. Biak Numfor, Prov. Papua (VCo)</a:t>
            </a:r>
            <a:endParaRPr/>
          </a:p>
          <a:p>
            <a:pPr indent="0" lvl="0" marL="0" marR="0" rtl="0" algn="l">
              <a:lnSpc>
                <a:spcPct val="100000"/>
              </a:lnSpc>
              <a:spcBef>
                <a:spcPts val="0"/>
              </a:spcBef>
              <a:spcAft>
                <a:spcPts val="0"/>
              </a:spcAft>
              <a:buClr>
                <a:srgbClr val="231F20"/>
              </a:buClr>
              <a:buSzPts val="1100"/>
              <a:buFont typeface="Arial"/>
              <a:buNone/>
            </a:pPr>
            <a:r>
              <a:t/>
            </a:r>
            <a:endParaRPr b="1" sz="2000">
              <a:solidFill>
                <a:srgbClr val="134DAD"/>
              </a:solidFill>
              <a:latin typeface="Arial"/>
              <a:ea typeface="Arial"/>
              <a:cs typeface="Arial"/>
              <a:sym typeface="Arial"/>
            </a:endParaRPr>
          </a:p>
          <a:p>
            <a:pPr indent="-69850" lvl="0" marL="50800" marR="0" rtl="0" algn="l">
              <a:lnSpc>
                <a:spcPct val="100000"/>
              </a:lnSpc>
              <a:spcBef>
                <a:spcPts val="0"/>
              </a:spcBef>
              <a:spcAft>
                <a:spcPts val="0"/>
              </a:spcAft>
              <a:buClr>
                <a:srgbClr val="231F20"/>
              </a:buClr>
              <a:buSzPts val="1100"/>
              <a:buFont typeface="Arial"/>
              <a:buChar char="•"/>
            </a:pPr>
            <a:r>
              <a:rPr lang="en-US" sz="2000">
                <a:solidFill>
                  <a:srgbClr val="134DAD"/>
                </a:solidFill>
                <a:latin typeface="Arial"/>
                <a:ea typeface="Arial"/>
                <a:cs typeface="Arial"/>
                <a:sym typeface="Arial"/>
              </a:rPr>
              <a:t>Penjualan VCO sudah mencapai 1800 liter di Biak Numfor, Manokwari.</a:t>
            </a:r>
            <a:endParaRPr sz="2000" strike="noStrike">
              <a:solidFill>
                <a:srgbClr val="134DAD"/>
              </a:solidFill>
              <a:latin typeface="Arial"/>
              <a:ea typeface="Arial"/>
              <a:cs typeface="Arial"/>
              <a:sym typeface="Arial"/>
            </a:endParaRPr>
          </a:p>
          <a:p>
            <a:pPr indent="0" lvl="0" marL="0" marR="0" rtl="0" algn="l">
              <a:lnSpc>
                <a:spcPct val="100000"/>
              </a:lnSpc>
              <a:spcBef>
                <a:spcPts val="0"/>
              </a:spcBef>
              <a:spcAft>
                <a:spcPts val="0"/>
              </a:spcAft>
              <a:buClr>
                <a:srgbClr val="231F20"/>
              </a:buClr>
              <a:buSzPts val="1100"/>
              <a:buFont typeface="Arial"/>
              <a:buNone/>
            </a:pPr>
            <a:r>
              <a:t/>
            </a:r>
            <a:endParaRPr sz="1800" strike="noStrike">
              <a:solidFill>
                <a:srgbClr val="134DAD"/>
              </a:solidFill>
              <a:latin typeface="Arial"/>
              <a:ea typeface="Arial"/>
              <a:cs typeface="Arial"/>
              <a:sym typeface="Arial"/>
            </a:endParaRPr>
          </a:p>
        </p:txBody>
      </p:sp>
      <p:sp>
        <p:nvSpPr>
          <p:cNvPr id="1436" name="Google Shape;1436;p18"/>
          <p:cNvSpPr/>
          <p:nvPr/>
        </p:nvSpPr>
        <p:spPr>
          <a:xfrm>
            <a:off x="12040870" y="7886700"/>
            <a:ext cx="5813425" cy="2133600"/>
          </a:xfrm>
          <a:prstGeom prst="rect">
            <a:avLst/>
          </a:prstGeom>
          <a:solidFill>
            <a:srgbClr val="D8D8D8"/>
          </a:solidFill>
          <a:ln>
            <a:noFill/>
          </a:ln>
        </p:spPr>
        <p:txBody>
          <a:bodyPr anchorCtr="0" anchor="ctr" bIns="45675" lIns="91425" spcFirstLastPara="1" rIns="91425" wrap="square" tIns="45675">
            <a:noAutofit/>
          </a:bodyPr>
          <a:lstStyle/>
          <a:p>
            <a:pPr indent="0" lvl="0" marL="0" marR="0" rtl="0" algn="just">
              <a:spcBef>
                <a:spcPts val="0"/>
              </a:spcBef>
              <a:spcAft>
                <a:spcPts val="0"/>
              </a:spcAft>
              <a:buClr>
                <a:schemeClr val="dk1"/>
              </a:buClr>
              <a:buSzPts val="1800"/>
              <a:buFont typeface="Calibri"/>
              <a:buNone/>
            </a:pPr>
            <a:r>
              <a:t/>
            </a:r>
            <a:endParaRPr sz="1800">
              <a:solidFill>
                <a:srgbClr val="002060"/>
              </a:solidFill>
              <a:latin typeface="Calibri"/>
              <a:ea typeface="Calibri"/>
              <a:cs typeface="Calibri"/>
              <a:sym typeface="Calibri"/>
            </a:endParaRPr>
          </a:p>
        </p:txBody>
      </p:sp>
      <p:sp>
        <p:nvSpPr>
          <p:cNvPr id="1437" name="Google Shape;1437;p18"/>
          <p:cNvSpPr/>
          <p:nvPr/>
        </p:nvSpPr>
        <p:spPr>
          <a:xfrm>
            <a:off x="2819400" y="1577340"/>
            <a:ext cx="838200" cy="52260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675" lIns="91425" spcFirstLastPara="1" rIns="91425" wrap="square" tIns="45675">
            <a:noAutofit/>
          </a:bodyPr>
          <a:lstStyle/>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sz="3000">
              <a:solidFill>
                <a:srgbClr val="3476EE"/>
              </a:solidFill>
              <a:latin typeface="Calibri"/>
              <a:ea typeface="Calibri"/>
              <a:cs typeface="Calibri"/>
              <a:sym typeface="Calibri"/>
            </a:endParaRPr>
          </a:p>
          <a:p>
            <a:pPr indent="0" lvl="0" marL="0" marR="0" rtl="0" algn="ctr">
              <a:spcBef>
                <a:spcPts val="0"/>
              </a:spcBef>
              <a:spcAft>
                <a:spcPts val="0"/>
              </a:spcAft>
              <a:buClr>
                <a:srgbClr val="3476EE"/>
              </a:buClr>
              <a:buSzPts val="3000"/>
              <a:buFont typeface="Calibri"/>
              <a:buNone/>
            </a:pPr>
            <a:r>
              <a:rPr b="1" lang="en-US" sz="3000">
                <a:solidFill>
                  <a:srgbClr val="3476EE"/>
                </a:solidFill>
                <a:latin typeface="Calibri"/>
                <a:ea typeface="Calibri"/>
                <a:cs typeface="Calibri"/>
                <a:sym typeface="Calibri"/>
              </a:rPr>
              <a:t>5</a:t>
            </a:r>
            <a:endParaRPr b="1" sz="3000">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p:txBody>
      </p:sp>
      <p:sp>
        <p:nvSpPr>
          <p:cNvPr id="1438" name="Google Shape;1438;p18"/>
          <p:cNvSpPr/>
          <p:nvPr/>
        </p:nvSpPr>
        <p:spPr>
          <a:xfrm>
            <a:off x="8610600" y="1466216"/>
            <a:ext cx="838200" cy="366395"/>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675" lIns="91425" spcFirstLastPara="1" rIns="91425" wrap="square" tIns="45675">
            <a:noAutofit/>
          </a:bodyPr>
          <a:lstStyle/>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b="1" sz="3000">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b="1" sz="3000">
              <a:solidFill>
                <a:srgbClr val="3476EE"/>
              </a:solidFill>
              <a:latin typeface="Calibri"/>
              <a:ea typeface="Calibri"/>
              <a:cs typeface="Calibri"/>
              <a:sym typeface="Calibri"/>
            </a:endParaRPr>
          </a:p>
          <a:p>
            <a:pPr indent="0" lvl="0" marL="0" marR="0" rtl="0" algn="ctr">
              <a:spcBef>
                <a:spcPts val="0"/>
              </a:spcBef>
              <a:spcAft>
                <a:spcPts val="0"/>
              </a:spcAft>
              <a:buClr>
                <a:srgbClr val="3476EE"/>
              </a:buClr>
              <a:buSzPts val="3000"/>
              <a:buFont typeface="Calibri"/>
              <a:buNone/>
            </a:pPr>
            <a:r>
              <a:rPr b="1" lang="en-US" sz="3000">
                <a:solidFill>
                  <a:srgbClr val="3476EE"/>
                </a:solidFill>
                <a:latin typeface="Calibri"/>
                <a:ea typeface="Calibri"/>
                <a:cs typeface="Calibri"/>
                <a:sym typeface="Calibri"/>
              </a:rPr>
              <a:t>6</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p:txBody>
      </p:sp>
      <p:sp>
        <p:nvSpPr>
          <p:cNvPr id="1439" name="Google Shape;1439;p18"/>
          <p:cNvSpPr/>
          <p:nvPr/>
        </p:nvSpPr>
        <p:spPr>
          <a:xfrm>
            <a:off x="14630400" y="1438277"/>
            <a:ext cx="838200" cy="522605"/>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675" lIns="91425" spcFirstLastPara="1" rIns="91425" wrap="square" tIns="45675">
            <a:noAutofit/>
          </a:bodyPr>
          <a:lstStyle/>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b="1" sz="3000">
              <a:solidFill>
                <a:srgbClr val="3476EE"/>
              </a:solidFill>
              <a:latin typeface="Calibri"/>
              <a:ea typeface="Calibri"/>
              <a:cs typeface="Calibri"/>
              <a:sym typeface="Calibri"/>
            </a:endParaRPr>
          </a:p>
          <a:p>
            <a:pPr indent="0" lvl="0" marL="0" marR="0" rtl="0" algn="ctr">
              <a:spcBef>
                <a:spcPts val="0"/>
              </a:spcBef>
              <a:spcAft>
                <a:spcPts val="0"/>
              </a:spcAft>
              <a:buClr>
                <a:srgbClr val="3476EE"/>
              </a:buClr>
              <a:buSzPts val="3000"/>
              <a:buFont typeface="Calibri"/>
              <a:buNone/>
            </a:pPr>
            <a:r>
              <a:rPr b="1" lang="en-US" sz="3000">
                <a:solidFill>
                  <a:srgbClr val="3476EE"/>
                </a:solidFill>
                <a:latin typeface="Calibri"/>
                <a:ea typeface="Calibri"/>
                <a:cs typeface="Calibri"/>
                <a:sym typeface="Calibri"/>
              </a:rPr>
              <a:t>7</a:t>
            </a:r>
            <a:endParaRPr sz="3000">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rgbClr val="3476EE"/>
              </a:solidFill>
              <a:latin typeface="Calibri"/>
              <a:ea typeface="Calibri"/>
              <a:cs typeface="Calibri"/>
              <a:sym typeface="Calibri"/>
            </a:endParaRPr>
          </a:p>
        </p:txBody>
      </p:sp>
      <p:sp>
        <p:nvSpPr>
          <p:cNvPr id="1440" name="Google Shape;1440;p18"/>
          <p:cNvSpPr/>
          <p:nvPr/>
        </p:nvSpPr>
        <p:spPr>
          <a:xfrm>
            <a:off x="3238500" y="142875"/>
            <a:ext cx="12954000" cy="768669"/>
          </a:xfrm>
          <a:prstGeom prst="rect">
            <a:avLst/>
          </a:prstGeom>
          <a:solidFill>
            <a:schemeClr val="lt1"/>
          </a:solidFill>
          <a:ln>
            <a:noFill/>
          </a:ln>
        </p:spPr>
        <p:txBody>
          <a:bodyPr anchorCtr="0" anchor="ctr" bIns="45675" lIns="91425" spcFirstLastPara="1" rIns="91425" wrap="square" tIns="45675">
            <a:noAutofit/>
          </a:bodyPr>
          <a:lstStyle/>
          <a:p>
            <a:pPr indent="0" lvl="0" marL="0" marR="0" rtl="0" algn="ctr">
              <a:lnSpc>
                <a:spcPct val="100000"/>
              </a:lnSpc>
              <a:spcBef>
                <a:spcPts val="0"/>
              </a:spcBef>
              <a:spcAft>
                <a:spcPts val="0"/>
              </a:spcAft>
              <a:buClr>
                <a:srgbClr val="00B050"/>
              </a:buClr>
              <a:buSzPts val="4800"/>
              <a:buFont typeface="Arial"/>
              <a:buNone/>
            </a:pPr>
            <a:r>
              <a:rPr b="1" lang="en-US" sz="4800">
                <a:solidFill>
                  <a:srgbClr val="00B050"/>
                </a:solidFill>
                <a:latin typeface="Arial"/>
                <a:ea typeface="Arial"/>
                <a:cs typeface="Arial"/>
                <a:sym typeface="Arial"/>
              </a:rPr>
              <a:t>Pencapaian Program GEG Access to Market</a:t>
            </a:r>
            <a:endParaRPr/>
          </a:p>
        </p:txBody>
      </p:sp>
      <p:sp>
        <p:nvSpPr>
          <p:cNvPr id="1441" name="Google Shape;1441;p18"/>
          <p:cNvSpPr/>
          <p:nvPr/>
        </p:nvSpPr>
        <p:spPr>
          <a:xfrm>
            <a:off x="4927758" y="4229100"/>
            <a:ext cx="6615113" cy="6781800"/>
          </a:xfrm>
          <a:prstGeom prst="rect">
            <a:avLst/>
          </a:prstGeom>
          <a:solidFill>
            <a:schemeClr val="lt1"/>
          </a:solidFill>
          <a:ln>
            <a:noFill/>
          </a:ln>
        </p:spPr>
        <p:txBody>
          <a:bodyPr anchorCtr="0" anchor="ctr" bIns="45675" lIns="91425" spcFirstLastPara="1" rIns="91425" wrap="square" tIns="45675">
            <a:noAutofit/>
          </a:bodyPr>
          <a:lstStyle/>
          <a:p>
            <a:pPr indent="0" lvl="0" marL="0" marR="0" rtl="0" algn="just">
              <a:spcBef>
                <a:spcPts val="0"/>
              </a:spcBef>
              <a:spcAft>
                <a:spcPts val="0"/>
              </a:spcAft>
              <a:buClr>
                <a:srgbClr val="231F20"/>
              </a:buClr>
              <a:buSzPts val="1100"/>
              <a:buFont typeface="Arial"/>
              <a:buNone/>
            </a:pPr>
            <a:r>
              <a:rPr b="1" lang="en-US" sz="2400">
                <a:solidFill>
                  <a:srgbClr val="134DAD"/>
                </a:solidFill>
                <a:latin typeface="Arial"/>
                <a:ea typeface="Arial"/>
                <a:cs typeface="Arial"/>
                <a:sym typeface="Arial"/>
              </a:rPr>
              <a:t>Kab. Jayapura, </a:t>
            </a:r>
            <a:endParaRPr/>
          </a:p>
          <a:p>
            <a:pPr indent="0" lvl="0" marL="0" marR="0" rtl="0" algn="just">
              <a:spcBef>
                <a:spcPts val="0"/>
              </a:spcBef>
              <a:spcAft>
                <a:spcPts val="0"/>
              </a:spcAft>
              <a:buClr>
                <a:srgbClr val="231F20"/>
              </a:buClr>
              <a:buSzPts val="1100"/>
              <a:buFont typeface="Arial"/>
              <a:buNone/>
            </a:pPr>
            <a:r>
              <a:t/>
            </a:r>
            <a:endParaRPr b="1" sz="2000">
              <a:solidFill>
                <a:srgbClr val="134DAD"/>
              </a:solidFill>
              <a:latin typeface="Arial"/>
              <a:ea typeface="Arial"/>
              <a:cs typeface="Arial"/>
              <a:sym typeface="Arial"/>
            </a:endParaRPr>
          </a:p>
          <a:p>
            <a:pPr indent="-69850" lvl="0" marL="76200" marR="0" rtl="0" algn="just">
              <a:lnSpc>
                <a:spcPct val="100000"/>
              </a:lnSpc>
              <a:spcBef>
                <a:spcPts val="0"/>
              </a:spcBef>
              <a:spcAft>
                <a:spcPts val="0"/>
              </a:spcAft>
              <a:buClr>
                <a:srgbClr val="231F20"/>
              </a:buClr>
              <a:buSzPts val="900"/>
              <a:buFont typeface="Arial"/>
              <a:buChar char="•"/>
            </a:pPr>
            <a:r>
              <a:rPr lang="en-US" sz="2400">
                <a:solidFill>
                  <a:srgbClr val="134DAD"/>
                </a:solidFill>
                <a:latin typeface="Arial"/>
                <a:ea typeface="Arial"/>
                <a:cs typeface="Arial"/>
                <a:sym typeface="Arial"/>
              </a:rPr>
              <a:t>127 UMKM telah dilatih untuk  Membuat rencana usaha, Manajemen usaha, Rencana dan manajemen Keuangan </a:t>
            </a:r>
            <a:endParaRPr sz="2400" strike="noStrike">
              <a:solidFill>
                <a:srgbClr val="134DAD"/>
              </a:solidFill>
              <a:latin typeface="Arial"/>
              <a:ea typeface="Arial"/>
              <a:cs typeface="Arial"/>
              <a:sym typeface="Arial"/>
            </a:endParaRPr>
          </a:p>
          <a:p>
            <a:pPr indent="-69850" lvl="0" marL="50800" marR="0" rtl="0" algn="just">
              <a:lnSpc>
                <a:spcPct val="100000"/>
              </a:lnSpc>
              <a:spcBef>
                <a:spcPts val="0"/>
              </a:spcBef>
              <a:spcAft>
                <a:spcPts val="0"/>
              </a:spcAft>
              <a:buClr>
                <a:srgbClr val="231F20"/>
              </a:buClr>
              <a:buSzPts val="1100"/>
              <a:buFont typeface="Arial"/>
              <a:buChar char="•"/>
            </a:pPr>
            <a:r>
              <a:rPr lang="en-US" sz="2400">
                <a:solidFill>
                  <a:srgbClr val="134DAD"/>
                </a:solidFill>
                <a:latin typeface="Arial"/>
                <a:ea typeface="Arial"/>
                <a:cs typeface="Arial"/>
                <a:sym typeface="Arial"/>
              </a:rPr>
              <a:t>Revitalisasi Pasar Mama-Mama Jayapura (menjual soveunir PON)</a:t>
            </a:r>
            <a:r>
              <a:rPr i="1" lang="en-US" sz="2400">
                <a:solidFill>
                  <a:srgbClr val="134DAD"/>
                </a:solidFill>
                <a:latin typeface="Arial"/>
                <a:ea typeface="Arial"/>
                <a:cs typeface="Arial"/>
                <a:sym typeface="Arial"/>
              </a:rPr>
              <a:t> </a:t>
            </a:r>
            <a:endParaRPr i="1" sz="2400">
              <a:solidFill>
                <a:srgbClr val="134DAD"/>
              </a:solidFill>
              <a:latin typeface="Arial"/>
              <a:ea typeface="Arial"/>
              <a:cs typeface="Arial"/>
              <a:sym typeface="Arial"/>
            </a:endParaRPr>
          </a:p>
          <a:p>
            <a:pPr indent="-69850" lvl="0" marL="50800" marR="0" rtl="0" algn="just">
              <a:lnSpc>
                <a:spcPct val="100000"/>
              </a:lnSpc>
              <a:spcBef>
                <a:spcPts val="0"/>
              </a:spcBef>
              <a:spcAft>
                <a:spcPts val="0"/>
              </a:spcAft>
              <a:buClr>
                <a:srgbClr val="231F20"/>
              </a:buClr>
              <a:buSzPts val="1100"/>
              <a:buFont typeface="Arial"/>
              <a:buChar char="•"/>
            </a:pPr>
            <a:r>
              <a:rPr i="1" lang="en-US" sz="2400">
                <a:solidFill>
                  <a:srgbClr val="134DAD"/>
                </a:solidFill>
                <a:latin typeface="Arial"/>
                <a:ea typeface="Arial"/>
                <a:cs typeface="Arial"/>
                <a:sym typeface="Arial"/>
              </a:rPr>
              <a:t> </a:t>
            </a:r>
            <a:r>
              <a:rPr lang="en-US" sz="2400">
                <a:solidFill>
                  <a:srgbClr val="134DAD"/>
                </a:solidFill>
                <a:latin typeface="Arial"/>
                <a:ea typeface="Arial"/>
                <a:cs typeface="Arial"/>
                <a:sym typeface="Arial"/>
              </a:rPr>
              <a:t>CV. Container Coffee Papua diterima </a:t>
            </a:r>
            <a:r>
              <a:rPr b="1" lang="en-US" sz="2400">
                <a:solidFill>
                  <a:srgbClr val="134DAD"/>
                </a:solidFill>
                <a:latin typeface="Arial"/>
                <a:ea typeface="Arial"/>
                <a:cs typeface="Arial"/>
                <a:sym typeface="Arial"/>
              </a:rPr>
              <a:t>Swissbel Hotel </a:t>
            </a:r>
            <a:r>
              <a:rPr lang="en-US" sz="2400">
                <a:solidFill>
                  <a:srgbClr val="134DAD"/>
                </a:solidFill>
                <a:latin typeface="Arial"/>
                <a:ea typeface="Arial"/>
                <a:cs typeface="Arial"/>
                <a:sym typeface="Arial"/>
              </a:rPr>
              <a:t>Jayapura untuk memasok kopi dan pelayanan pembuatan kopi selama 2 tahun dengan penjualan volume kopi sekiar </a:t>
            </a:r>
            <a:r>
              <a:rPr b="1" lang="en-US" sz="2400">
                <a:solidFill>
                  <a:srgbClr val="134DAD"/>
                </a:solidFill>
                <a:latin typeface="Arial"/>
                <a:ea typeface="Arial"/>
                <a:cs typeface="Arial"/>
                <a:sym typeface="Arial"/>
              </a:rPr>
              <a:t>4-5 ton per tahun</a:t>
            </a:r>
            <a:endParaRPr b="1" sz="2400">
              <a:solidFill>
                <a:srgbClr val="134DAD"/>
              </a:solidFill>
              <a:latin typeface="Arial"/>
              <a:ea typeface="Arial"/>
              <a:cs typeface="Arial"/>
              <a:sym typeface="Arial"/>
            </a:endParaRPr>
          </a:p>
        </p:txBody>
      </p:sp>
      <p:sp>
        <p:nvSpPr>
          <p:cNvPr id="1442" name="Google Shape;1442;p18"/>
          <p:cNvSpPr/>
          <p:nvPr/>
        </p:nvSpPr>
        <p:spPr>
          <a:xfrm>
            <a:off x="12051030" y="5367338"/>
            <a:ext cx="5813108" cy="2807018"/>
          </a:xfrm>
          <a:prstGeom prst="rect">
            <a:avLst/>
          </a:prstGeom>
          <a:solidFill>
            <a:srgbClr val="D8D8D8"/>
          </a:solidFill>
          <a:ln>
            <a:noFill/>
          </a:ln>
        </p:spPr>
        <p:txBody>
          <a:bodyPr anchorCtr="0" anchor="ctr" bIns="45675" lIns="91425" spcFirstLastPara="1" rIns="91425" wrap="square" tIns="45675">
            <a:noAutofit/>
          </a:bodyPr>
          <a:lstStyle/>
          <a:p>
            <a:pPr indent="0" lvl="0" marL="50800" marR="0" rtl="0" algn="l">
              <a:lnSpc>
                <a:spcPct val="100000"/>
              </a:lnSpc>
              <a:spcBef>
                <a:spcPts val="0"/>
              </a:spcBef>
              <a:spcAft>
                <a:spcPts val="0"/>
              </a:spcAft>
              <a:buClr>
                <a:srgbClr val="231F20"/>
              </a:buClr>
              <a:buSzPts val="1100"/>
              <a:buFont typeface="Arial"/>
              <a:buNone/>
            </a:pPr>
            <a:r>
              <a:t/>
            </a:r>
            <a:endParaRPr b="1" sz="1800">
              <a:solidFill>
                <a:srgbClr val="231F20"/>
              </a:solidFill>
              <a:latin typeface="Calibri"/>
              <a:ea typeface="Calibri"/>
              <a:cs typeface="Calibri"/>
              <a:sym typeface="Calibri"/>
            </a:endParaRPr>
          </a:p>
          <a:p>
            <a:pPr indent="0" lvl="0" marL="50800" marR="0" rtl="0" algn="l">
              <a:lnSpc>
                <a:spcPct val="100000"/>
              </a:lnSpc>
              <a:spcBef>
                <a:spcPts val="0"/>
              </a:spcBef>
              <a:spcAft>
                <a:spcPts val="0"/>
              </a:spcAft>
              <a:buClr>
                <a:srgbClr val="231F20"/>
              </a:buClr>
              <a:buSzPts val="1100"/>
              <a:buFont typeface="Arial"/>
              <a:buNone/>
            </a:pPr>
            <a:r>
              <a:t/>
            </a:r>
            <a:endParaRPr b="1" sz="1800">
              <a:solidFill>
                <a:srgbClr val="231F20"/>
              </a:solidFill>
              <a:latin typeface="Calibri"/>
              <a:ea typeface="Calibri"/>
              <a:cs typeface="Calibri"/>
              <a:sym typeface="Calibri"/>
            </a:endParaRPr>
          </a:p>
          <a:p>
            <a:pPr indent="0" lvl="0" marL="0" marR="0" rtl="0" algn="l">
              <a:lnSpc>
                <a:spcPct val="100000"/>
              </a:lnSpc>
              <a:spcBef>
                <a:spcPts val="0"/>
              </a:spcBef>
              <a:spcAft>
                <a:spcPts val="0"/>
              </a:spcAft>
              <a:buClr>
                <a:srgbClr val="231F20"/>
              </a:buClr>
              <a:buSzPts val="1100"/>
              <a:buFont typeface="Arial"/>
              <a:buNone/>
            </a:pPr>
            <a:r>
              <a:t/>
            </a:r>
            <a:endParaRPr b="1" sz="1800">
              <a:solidFill>
                <a:srgbClr val="231F20"/>
              </a:solidFill>
              <a:latin typeface="Calibri"/>
              <a:ea typeface="Calibri"/>
              <a:cs typeface="Calibri"/>
              <a:sym typeface="Calibri"/>
            </a:endParaRPr>
          </a:p>
          <a:p>
            <a:pPr indent="0" lvl="0" marL="0" marR="0" rtl="0" algn="l">
              <a:lnSpc>
                <a:spcPct val="100000"/>
              </a:lnSpc>
              <a:spcBef>
                <a:spcPts val="0"/>
              </a:spcBef>
              <a:spcAft>
                <a:spcPts val="0"/>
              </a:spcAft>
              <a:buClr>
                <a:srgbClr val="231F20"/>
              </a:buClr>
              <a:buSzPts val="1100"/>
              <a:buFont typeface="Arial"/>
              <a:buNone/>
            </a:pPr>
            <a:r>
              <a:t/>
            </a:r>
            <a:endParaRPr b="1" sz="1800">
              <a:solidFill>
                <a:srgbClr val="12ACBC"/>
              </a:solidFill>
              <a:latin typeface="Arial"/>
              <a:ea typeface="Arial"/>
              <a:cs typeface="Arial"/>
              <a:sym typeface="Arial"/>
            </a:endParaRPr>
          </a:p>
          <a:p>
            <a:pPr indent="0" lvl="0" marL="0" marR="0" rtl="0" algn="l">
              <a:lnSpc>
                <a:spcPct val="100000"/>
              </a:lnSpc>
              <a:spcBef>
                <a:spcPts val="0"/>
              </a:spcBef>
              <a:spcAft>
                <a:spcPts val="0"/>
              </a:spcAft>
              <a:buClr>
                <a:srgbClr val="231F20"/>
              </a:buClr>
              <a:buSzPts val="1100"/>
              <a:buFont typeface="Arial"/>
              <a:buNone/>
            </a:pPr>
            <a:r>
              <a:t/>
            </a:r>
            <a:endParaRPr b="1" sz="1800">
              <a:solidFill>
                <a:srgbClr val="3476EE"/>
              </a:solidFill>
              <a:latin typeface="Arial"/>
              <a:ea typeface="Arial"/>
              <a:cs typeface="Arial"/>
              <a:sym typeface="Arial"/>
            </a:endParaRPr>
          </a:p>
          <a:p>
            <a:pPr indent="0" lvl="0" marL="0" marR="0" rtl="0" algn="l">
              <a:lnSpc>
                <a:spcPct val="100000"/>
              </a:lnSpc>
              <a:spcBef>
                <a:spcPts val="0"/>
              </a:spcBef>
              <a:spcAft>
                <a:spcPts val="0"/>
              </a:spcAft>
              <a:buClr>
                <a:srgbClr val="231F20"/>
              </a:buClr>
              <a:buSzPts val="1100"/>
              <a:buFont typeface="Arial"/>
              <a:buNone/>
            </a:pPr>
            <a:r>
              <a:t/>
            </a:r>
            <a:endParaRPr b="1" sz="1800">
              <a:solidFill>
                <a:srgbClr val="134DAD"/>
              </a:solidFill>
              <a:latin typeface="Arial"/>
              <a:ea typeface="Arial"/>
              <a:cs typeface="Arial"/>
              <a:sym typeface="Arial"/>
            </a:endParaRPr>
          </a:p>
          <a:p>
            <a:pPr indent="0" lvl="0" marL="0" marR="0" rtl="0" algn="l">
              <a:lnSpc>
                <a:spcPct val="100000"/>
              </a:lnSpc>
              <a:spcBef>
                <a:spcPts val="0"/>
              </a:spcBef>
              <a:spcAft>
                <a:spcPts val="0"/>
              </a:spcAft>
              <a:buClr>
                <a:srgbClr val="231F20"/>
              </a:buClr>
              <a:buSzPts val="1100"/>
              <a:buFont typeface="Arial"/>
              <a:buNone/>
            </a:pPr>
            <a:r>
              <a:t/>
            </a:r>
            <a:endParaRPr b="1" sz="1800">
              <a:solidFill>
                <a:srgbClr val="134DAD"/>
              </a:solidFill>
              <a:latin typeface="Arial"/>
              <a:ea typeface="Arial"/>
              <a:cs typeface="Arial"/>
              <a:sym typeface="Arial"/>
            </a:endParaRPr>
          </a:p>
          <a:p>
            <a:pPr indent="0" lvl="0" marL="0" marR="0" rtl="0" algn="l">
              <a:lnSpc>
                <a:spcPct val="100000"/>
              </a:lnSpc>
              <a:spcBef>
                <a:spcPts val="0"/>
              </a:spcBef>
              <a:spcAft>
                <a:spcPts val="0"/>
              </a:spcAft>
              <a:buClr>
                <a:srgbClr val="231F20"/>
              </a:buClr>
              <a:buSzPts val="1100"/>
              <a:buFont typeface="Arial"/>
              <a:buNone/>
            </a:pPr>
            <a:r>
              <a:rPr b="1" lang="en-US" sz="2000">
                <a:solidFill>
                  <a:srgbClr val="134DAD"/>
                </a:solidFill>
                <a:latin typeface="Arial"/>
                <a:ea typeface="Arial"/>
                <a:cs typeface="Arial"/>
                <a:sym typeface="Arial"/>
              </a:rPr>
              <a:t>Kab. Jayapura, Prov. Papua (Kakao)</a:t>
            </a:r>
            <a:r>
              <a:rPr b="1" lang="en-US" sz="2000">
                <a:solidFill>
                  <a:srgbClr val="3476EE"/>
                </a:solidFill>
                <a:latin typeface="Arial"/>
                <a:ea typeface="Arial"/>
                <a:cs typeface="Arial"/>
                <a:sym typeface="Arial"/>
              </a:rPr>
              <a:t> </a:t>
            </a:r>
            <a:endParaRPr/>
          </a:p>
          <a:p>
            <a:pPr indent="0" lvl="0" marL="0" marR="0" rtl="0" algn="l">
              <a:lnSpc>
                <a:spcPct val="100000"/>
              </a:lnSpc>
              <a:spcBef>
                <a:spcPts val="0"/>
              </a:spcBef>
              <a:spcAft>
                <a:spcPts val="0"/>
              </a:spcAft>
              <a:buClr>
                <a:srgbClr val="231F20"/>
              </a:buClr>
              <a:buSzPts val="1100"/>
              <a:buFont typeface="Arial"/>
              <a:buNone/>
            </a:pPr>
            <a:r>
              <a:t/>
            </a:r>
            <a:endParaRPr b="1" sz="2000">
              <a:solidFill>
                <a:srgbClr val="3476EE"/>
              </a:solidFill>
              <a:latin typeface="Arial"/>
              <a:ea typeface="Arial"/>
              <a:cs typeface="Arial"/>
              <a:sym typeface="Arial"/>
            </a:endParaRPr>
          </a:p>
          <a:p>
            <a:pPr indent="-69850" lvl="0" marL="50800" marR="0" rtl="0" algn="l">
              <a:lnSpc>
                <a:spcPct val="100000"/>
              </a:lnSpc>
              <a:spcBef>
                <a:spcPts val="0"/>
              </a:spcBef>
              <a:spcAft>
                <a:spcPts val="0"/>
              </a:spcAft>
              <a:buClr>
                <a:srgbClr val="231F20"/>
              </a:buClr>
              <a:buSzPts val="1100"/>
              <a:buFont typeface="Arial"/>
              <a:buChar char="•"/>
            </a:pPr>
            <a:r>
              <a:rPr lang="en-US" sz="2000">
                <a:solidFill>
                  <a:srgbClr val="134DAD"/>
                </a:solidFill>
                <a:latin typeface="Arial"/>
                <a:ea typeface="Arial"/>
                <a:cs typeface="Arial"/>
                <a:sym typeface="Arial"/>
              </a:rPr>
              <a:t>Melatih praktik pertanian khusus    </a:t>
            </a:r>
            <a:endParaRPr/>
          </a:p>
          <a:p>
            <a:pPr indent="0" lvl="0" marL="0" marR="0" rtl="0" algn="l">
              <a:lnSpc>
                <a:spcPct val="100000"/>
              </a:lnSpc>
              <a:spcBef>
                <a:spcPts val="0"/>
              </a:spcBef>
              <a:spcAft>
                <a:spcPts val="0"/>
              </a:spcAft>
              <a:buClr>
                <a:srgbClr val="231F20"/>
              </a:buClr>
              <a:buSzPts val="1100"/>
              <a:buFont typeface="Arial"/>
              <a:buNone/>
            </a:pPr>
            <a:r>
              <a:rPr lang="en-US" sz="2000">
                <a:solidFill>
                  <a:srgbClr val="134DAD"/>
                </a:solidFill>
                <a:latin typeface="Arial"/>
                <a:ea typeface="Arial"/>
                <a:cs typeface="Arial"/>
                <a:sym typeface="Arial"/>
              </a:rPr>
              <a:t> kakao untuk sebanyak 2.571 Petani, dan  </a:t>
            </a:r>
            <a:endParaRPr/>
          </a:p>
          <a:p>
            <a:pPr indent="0" lvl="0" marL="0" marR="0" rtl="0" algn="l">
              <a:lnSpc>
                <a:spcPct val="100000"/>
              </a:lnSpc>
              <a:spcBef>
                <a:spcPts val="0"/>
              </a:spcBef>
              <a:spcAft>
                <a:spcPts val="0"/>
              </a:spcAft>
              <a:buClr>
                <a:srgbClr val="231F20"/>
              </a:buClr>
              <a:buSzPts val="1100"/>
              <a:buFont typeface="Arial"/>
              <a:buNone/>
            </a:pPr>
            <a:r>
              <a:rPr lang="en-US" sz="2000">
                <a:solidFill>
                  <a:srgbClr val="134DAD"/>
                </a:solidFill>
                <a:latin typeface="Arial"/>
                <a:ea typeface="Arial"/>
                <a:cs typeface="Arial"/>
                <a:sym typeface="Arial"/>
              </a:rPr>
              <a:t> mulai melatih dua kelompok petani tentang  </a:t>
            </a:r>
            <a:endParaRPr/>
          </a:p>
          <a:p>
            <a:pPr indent="0" lvl="0" marL="0" marR="0" rtl="0" algn="l">
              <a:lnSpc>
                <a:spcPct val="100000"/>
              </a:lnSpc>
              <a:spcBef>
                <a:spcPts val="0"/>
              </a:spcBef>
              <a:spcAft>
                <a:spcPts val="0"/>
              </a:spcAft>
              <a:buClr>
                <a:srgbClr val="231F20"/>
              </a:buClr>
              <a:buSzPts val="1100"/>
              <a:buFont typeface="Arial"/>
              <a:buNone/>
            </a:pPr>
            <a:r>
              <a:rPr lang="en-US" sz="2000">
                <a:solidFill>
                  <a:srgbClr val="134DAD"/>
                </a:solidFill>
                <a:latin typeface="Arial"/>
                <a:ea typeface="Arial"/>
                <a:cs typeface="Arial"/>
                <a:sym typeface="Arial"/>
              </a:rPr>
              <a:t> manajemen usaha dan keuangan rumah tangga</a:t>
            </a:r>
            <a:endParaRPr sz="2000" strike="noStrike">
              <a:solidFill>
                <a:srgbClr val="134DAD"/>
              </a:solidFill>
              <a:latin typeface="Arial"/>
              <a:ea typeface="Arial"/>
              <a:cs typeface="Arial"/>
              <a:sym typeface="Arial"/>
            </a:endParaRPr>
          </a:p>
          <a:p>
            <a:pPr indent="-69850" lvl="0" marL="50800" marR="0" rtl="0" algn="l">
              <a:lnSpc>
                <a:spcPct val="100000"/>
              </a:lnSpc>
              <a:spcBef>
                <a:spcPts val="0"/>
              </a:spcBef>
              <a:spcAft>
                <a:spcPts val="0"/>
              </a:spcAft>
              <a:buClr>
                <a:srgbClr val="231F20"/>
              </a:buClr>
              <a:buSzPts val="1100"/>
              <a:buFont typeface="Arial"/>
              <a:buChar char="•"/>
            </a:pPr>
            <a:r>
              <a:rPr lang="en-US" sz="2000">
                <a:solidFill>
                  <a:srgbClr val="134DAD"/>
                </a:solidFill>
                <a:latin typeface="Arial"/>
                <a:ea typeface="Arial"/>
                <a:cs typeface="Arial"/>
                <a:sym typeface="Arial"/>
              </a:rPr>
              <a:t>GEG sudah melakukan penanaman bibit kakao 300 hektar lebih target 600) dan membuat 96 unit rumah pembibitan. Sampai 30 April’21,  305.630 bibit sudah diserahkan ke 1.192 petani.</a:t>
            </a:r>
            <a:endParaRPr sz="2000" strike="noStrike">
              <a:solidFill>
                <a:srgbClr val="134DAD"/>
              </a:solidFill>
              <a:latin typeface="Arial"/>
              <a:ea typeface="Arial"/>
              <a:cs typeface="Arial"/>
              <a:sym typeface="Arial"/>
            </a:endParaRPr>
          </a:p>
          <a:p>
            <a:pPr indent="-69850" lvl="0" marL="50800" marR="0" rtl="0" algn="l">
              <a:lnSpc>
                <a:spcPct val="100000"/>
              </a:lnSpc>
              <a:spcBef>
                <a:spcPts val="0"/>
              </a:spcBef>
              <a:spcAft>
                <a:spcPts val="0"/>
              </a:spcAft>
              <a:buClr>
                <a:srgbClr val="231F20"/>
              </a:buClr>
              <a:buSzPts val="1100"/>
              <a:buFont typeface="Arial"/>
              <a:buChar char="•"/>
            </a:pPr>
            <a:r>
              <a:rPr b="1" lang="en-US" sz="2000">
                <a:solidFill>
                  <a:srgbClr val="134DAD"/>
                </a:solidFill>
                <a:latin typeface="Arial"/>
                <a:ea typeface="Arial"/>
                <a:cs typeface="Arial"/>
                <a:sym typeface="Arial"/>
              </a:rPr>
              <a:t>Penjualan telah mencapai 660 Kg, 600 kg ke  </a:t>
            </a:r>
            <a:endParaRPr/>
          </a:p>
          <a:p>
            <a:pPr indent="0" lvl="0" marL="0" marR="0" rtl="0" algn="l">
              <a:lnSpc>
                <a:spcPct val="100000"/>
              </a:lnSpc>
              <a:spcBef>
                <a:spcPts val="0"/>
              </a:spcBef>
              <a:spcAft>
                <a:spcPts val="0"/>
              </a:spcAft>
              <a:buClr>
                <a:srgbClr val="231F20"/>
              </a:buClr>
              <a:buSzPts val="1100"/>
              <a:buFont typeface="Arial"/>
              <a:buNone/>
            </a:pPr>
            <a:r>
              <a:rPr b="1" lang="en-US" sz="2000">
                <a:solidFill>
                  <a:srgbClr val="134DAD"/>
                </a:solidFill>
                <a:latin typeface="Arial"/>
                <a:ea typeface="Arial"/>
                <a:cs typeface="Arial"/>
                <a:sym typeface="Arial"/>
              </a:rPr>
              <a:t> Mason Chocolate di Bali (LOI   te</a:t>
            </a:r>
            <a:r>
              <a:rPr lang="en-US" sz="2000">
                <a:solidFill>
                  <a:srgbClr val="134DAD"/>
                </a:solidFill>
                <a:latin typeface="Arial"/>
                <a:ea typeface="Arial"/>
                <a:cs typeface="Arial"/>
                <a:sym typeface="Arial"/>
              </a:rPr>
              <a:t>lah </a:t>
            </a:r>
            <a:endParaRPr sz="2000" strike="noStrike">
              <a:solidFill>
                <a:srgbClr val="134DAD"/>
              </a:solidFill>
              <a:latin typeface="Arial"/>
              <a:ea typeface="Arial"/>
              <a:cs typeface="Arial"/>
              <a:sym typeface="Arial"/>
            </a:endParaRPr>
          </a:p>
          <a:p>
            <a:pPr indent="0" lvl="0" marL="0" marR="0" rtl="0" algn="l">
              <a:lnSpc>
                <a:spcPct val="99000"/>
              </a:lnSpc>
              <a:spcBef>
                <a:spcPts val="125"/>
              </a:spcBef>
              <a:spcAft>
                <a:spcPts val="0"/>
              </a:spcAft>
              <a:buClr>
                <a:srgbClr val="000000"/>
              </a:buClr>
              <a:buSzPts val="2000"/>
              <a:buFont typeface="Arial"/>
              <a:buNone/>
            </a:pPr>
            <a:r>
              <a:rPr lang="en-US" sz="2000">
                <a:solidFill>
                  <a:srgbClr val="134DAD"/>
                </a:solidFill>
                <a:latin typeface="Arial"/>
                <a:ea typeface="Arial"/>
                <a:cs typeface="Arial"/>
                <a:sym typeface="Arial"/>
              </a:rPr>
              <a:t> disepakati  September 2021) dan 60 kg ke </a:t>
            </a:r>
            <a:endParaRPr/>
          </a:p>
          <a:p>
            <a:pPr indent="0" lvl="0" marL="0" marR="0" rtl="0" algn="l">
              <a:lnSpc>
                <a:spcPct val="99000"/>
              </a:lnSpc>
              <a:spcBef>
                <a:spcPts val="125"/>
              </a:spcBef>
              <a:spcAft>
                <a:spcPts val="0"/>
              </a:spcAft>
              <a:buClr>
                <a:srgbClr val="000000"/>
              </a:buClr>
              <a:buSzPts val="2000"/>
              <a:buFont typeface="Arial"/>
              <a:buNone/>
            </a:pPr>
            <a:r>
              <a:rPr lang="en-US" sz="2000">
                <a:solidFill>
                  <a:srgbClr val="134DAD"/>
                </a:solidFill>
                <a:latin typeface="Arial"/>
                <a:ea typeface="Arial"/>
                <a:cs typeface="Arial"/>
                <a:sym typeface="Arial"/>
              </a:rPr>
              <a:t> dalam Chocolate di  Jogja.</a:t>
            </a:r>
            <a:endParaRPr/>
          </a:p>
        </p:txBody>
      </p:sp>
      <p:pic>
        <p:nvPicPr>
          <p:cNvPr id="1443" name="Google Shape;1443;p18"/>
          <p:cNvPicPr preferRelativeResize="0"/>
          <p:nvPr>
            <p:ph idx="1" type="body"/>
          </p:nvPr>
        </p:nvPicPr>
        <p:blipFill rotWithShape="1">
          <a:blip r:embed="rId3">
            <a:alphaModFix/>
          </a:blip>
          <a:srcRect b="0" l="0" r="0" t="0"/>
          <a:stretch/>
        </p:blipFill>
        <p:spPr>
          <a:xfrm>
            <a:off x="12062460" y="2085974"/>
            <a:ext cx="5790564" cy="3218816"/>
          </a:xfrm>
          <a:prstGeom prst="rect">
            <a:avLst/>
          </a:prstGeom>
          <a:noFill/>
          <a:ln>
            <a:noFill/>
          </a:ln>
        </p:spPr>
      </p:pic>
      <p:pic>
        <p:nvPicPr>
          <p:cNvPr id="1444" name="Google Shape;1444;p18"/>
          <p:cNvPicPr preferRelativeResize="0"/>
          <p:nvPr>
            <p:ph idx="1" type="body"/>
          </p:nvPr>
        </p:nvPicPr>
        <p:blipFill rotWithShape="1">
          <a:blip r:embed="rId4">
            <a:alphaModFix/>
          </a:blip>
          <a:srcRect b="6715" l="36021" r="33475" t="3517"/>
          <a:stretch/>
        </p:blipFill>
        <p:spPr>
          <a:xfrm>
            <a:off x="1632903" y="2102103"/>
            <a:ext cx="1765934" cy="3055620"/>
          </a:xfrm>
          <a:prstGeom prst="rect">
            <a:avLst/>
          </a:prstGeom>
          <a:noFill/>
          <a:ln>
            <a:noFill/>
          </a:ln>
        </p:spPr>
      </p:pic>
      <p:pic>
        <p:nvPicPr>
          <p:cNvPr id="1445" name="Google Shape;1445;p18"/>
          <p:cNvPicPr preferRelativeResize="0"/>
          <p:nvPr/>
        </p:nvPicPr>
        <p:blipFill rotWithShape="1">
          <a:blip r:embed="rId5">
            <a:alphaModFix/>
          </a:blip>
          <a:srcRect b="0" l="0" r="0" t="16805"/>
          <a:stretch/>
        </p:blipFill>
        <p:spPr>
          <a:xfrm>
            <a:off x="4826600" y="2286349"/>
            <a:ext cx="3698240" cy="3010535"/>
          </a:xfrm>
          <a:prstGeom prst="rect">
            <a:avLst/>
          </a:prstGeom>
          <a:noFill/>
          <a:ln>
            <a:noFill/>
          </a:ln>
        </p:spPr>
      </p:pic>
      <p:pic>
        <p:nvPicPr>
          <p:cNvPr id="1446" name="Google Shape;1446;p18"/>
          <p:cNvPicPr preferRelativeResize="0"/>
          <p:nvPr/>
        </p:nvPicPr>
        <p:blipFill rotWithShape="1">
          <a:blip r:embed="rId6">
            <a:alphaModFix/>
          </a:blip>
          <a:srcRect b="0" l="0" r="26181" t="0"/>
          <a:stretch/>
        </p:blipFill>
        <p:spPr>
          <a:xfrm>
            <a:off x="8625998" y="2205354"/>
            <a:ext cx="3165873" cy="2980056"/>
          </a:xfrm>
          <a:prstGeom prst="rect">
            <a:avLst/>
          </a:prstGeom>
          <a:noFill/>
          <a:ln>
            <a:noFill/>
          </a:ln>
        </p:spPr>
      </p:pic>
      <p:sp>
        <p:nvSpPr>
          <p:cNvPr id="1447" name="Google Shape;1447;p18"/>
          <p:cNvSpPr/>
          <p:nvPr/>
        </p:nvSpPr>
        <p:spPr>
          <a:xfrm>
            <a:off x="601980" y="9069705"/>
            <a:ext cx="974408" cy="77819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000">
                <a:solidFill>
                  <a:srgbClr val="3476EE"/>
                </a:solidFill>
                <a:latin typeface="Arial"/>
                <a:ea typeface="Arial"/>
                <a:cs typeface="Arial"/>
                <a:sym typeface="Arial"/>
              </a:rPr>
              <a:t>9</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1" name="Shape 1451"/>
        <p:cNvGrpSpPr/>
        <p:nvPr/>
      </p:nvGrpSpPr>
      <p:grpSpPr>
        <a:xfrm>
          <a:off x="0" y="0"/>
          <a:ext cx="0" cy="0"/>
          <a:chOff x="0" y="0"/>
          <a:chExt cx="0" cy="0"/>
        </a:xfrm>
      </p:grpSpPr>
      <p:sp>
        <p:nvSpPr>
          <p:cNvPr id="1452" name="Google Shape;1452;p19"/>
          <p:cNvSpPr/>
          <p:nvPr/>
        </p:nvSpPr>
        <p:spPr>
          <a:xfrm>
            <a:off x="735330" y="1205547"/>
            <a:ext cx="17083406" cy="132080"/>
          </a:xfrm>
          <a:custGeom>
            <a:rect b="b" l="l" r="r" t="t"/>
            <a:pathLst>
              <a:path extrusionOk="0" h="38100" w="11725275">
                <a:moveTo>
                  <a:pt x="11725275" y="38100"/>
                </a:moveTo>
                <a:lnTo>
                  <a:pt x="0" y="38100"/>
                </a:lnTo>
                <a:lnTo>
                  <a:pt x="0" y="0"/>
                </a:lnTo>
                <a:lnTo>
                  <a:pt x="11725275" y="0"/>
                </a:lnTo>
                <a:lnTo>
                  <a:pt x="11725275" y="38100"/>
                </a:lnTo>
                <a:close/>
              </a:path>
            </a:pathLst>
          </a:custGeom>
          <a:solidFill>
            <a:srgbClr val="134DAD"/>
          </a:solidFill>
          <a:ln>
            <a:noFill/>
          </a:ln>
        </p:spPr>
        <p:txBody>
          <a:bodyPr anchorCtr="0" anchor="t" bIns="0" lIns="0" spcFirstLastPara="1" rIns="0" wrap="square" tIns="0">
            <a:noAutofit/>
          </a:bodyPr>
          <a:lstStyle/>
          <a:p>
            <a:pPr indent="0" lvl="0" marL="0" marR="0" rtl="0" algn="l">
              <a:spcBef>
                <a:spcPts val="0"/>
              </a:spcBef>
              <a:spcAft>
                <a:spcPts val="0"/>
              </a:spcAft>
              <a:buClr>
                <a:schemeClr val="dk1"/>
              </a:buClr>
              <a:buSzPts val="1800"/>
              <a:buFont typeface="Calibri"/>
              <a:buNone/>
            </a:pPr>
            <a:r>
              <a:t/>
            </a:r>
            <a:endParaRPr sz="1800">
              <a:solidFill>
                <a:schemeClr val="dk1"/>
              </a:solidFill>
              <a:latin typeface="Calibri"/>
              <a:ea typeface="Calibri"/>
              <a:cs typeface="Calibri"/>
              <a:sym typeface="Calibri"/>
            </a:endParaRPr>
          </a:p>
        </p:txBody>
      </p:sp>
      <p:sp>
        <p:nvSpPr>
          <p:cNvPr id="1453" name="Google Shape;1453;p19"/>
          <p:cNvSpPr/>
          <p:nvPr/>
        </p:nvSpPr>
        <p:spPr>
          <a:xfrm>
            <a:off x="639128" y="5029200"/>
            <a:ext cx="5392103" cy="2586038"/>
          </a:xfrm>
          <a:prstGeom prst="rect">
            <a:avLst/>
          </a:prstGeom>
          <a:solidFill>
            <a:srgbClr val="D8D8D8"/>
          </a:solidFill>
          <a:ln>
            <a:noFill/>
          </a:ln>
        </p:spPr>
        <p:txBody>
          <a:bodyPr anchorCtr="0" anchor="ctr" bIns="45675" lIns="91425" spcFirstLastPara="1" rIns="91425" wrap="square" tIns="45675">
            <a:noAutofit/>
          </a:bodyPr>
          <a:lstStyle/>
          <a:p>
            <a:pPr indent="0" lvl="0" marL="0" marR="0" rtl="0" algn="l">
              <a:lnSpc>
                <a:spcPct val="100000"/>
              </a:lnSpc>
              <a:spcBef>
                <a:spcPts val="0"/>
              </a:spcBef>
              <a:spcAft>
                <a:spcPts val="0"/>
              </a:spcAft>
              <a:buClr>
                <a:srgbClr val="231F20"/>
              </a:buClr>
              <a:buSzPts val="1100"/>
              <a:buFont typeface="Arial"/>
              <a:buNone/>
            </a:pPr>
            <a:r>
              <a:t/>
            </a:r>
            <a:endParaRPr b="1" sz="1800">
              <a:solidFill>
                <a:srgbClr val="134DAD"/>
              </a:solidFill>
              <a:latin typeface="Calibri"/>
              <a:ea typeface="Calibri"/>
              <a:cs typeface="Calibri"/>
              <a:sym typeface="Calibri"/>
            </a:endParaRPr>
          </a:p>
          <a:p>
            <a:pPr indent="0" lvl="0" marL="0" marR="0" rtl="0" algn="l">
              <a:lnSpc>
                <a:spcPct val="100000"/>
              </a:lnSpc>
              <a:spcBef>
                <a:spcPts val="0"/>
              </a:spcBef>
              <a:spcAft>
                <a:spcPts val="0"/>
              </a:spcAft>
              <a:buClr>
                <a:srgbClr val="231F20"/>
              </a:buClr>
              <a:buSzPts val="1100"/>
              <a:buFont typeface="Arial"/>
              <a:buNone/>
            </a:pPr>
            <a:r>
              <a:rPr b="1" lang="en-US" sz="1800">
                <a:solidFill>
                  <a:srgbClr val="134DAD"/>
                </a:solidFill>
                <a:latin typeface="Arial"/>
                <a:ea typeface="Arial"/>
                <a:cs typeface="Arial"/>
                <a:sym typeface="Arial"/>
              </a:rPr>
              <a:t>Kab. Fakfak, Prov. Papua Barat (Pala)</a:t>
            </a:r>
            <a:endParaRPr/>
          </a:p>
          <a:p>
            <a:pPr indent="0" lvl="0" marL="0" marR="0" rtl="0" algn="l">
              <a:lnSpc>
                <a:spcPct val="100000"/>
              </a:lnSpc>
              <a:spcBef>
                <a:spcPts val="0"/>
              </a:spcBef>
              <a:spcAft>
                <a:spcPts val="0"/>
              </a:spcAft>
              <a:buClr>
                <a:srgbClr val="231F20"/>
              </a:buClr>
              <a:buSzPts val="1100"/>
              <a:buFont typeface="Arial"/>
              <a:buNone/>
            </a:pPr>
            <a:r>
              <a:t/>
            </a:r>
            <a:endParaRPr b="1" sz="1800">
              <a:solidFill>
                <a:srgbClr val="12ACBC"/>
              </a:solidFill>
              <a:latin typeface="Arial"/>
              <a:ea typeface="Arial"/>
              <a:cs typeface="Arial"/>
              <a:sym typeface="Arial"/>
            </a:endParaRPr>
          </a:p>
          <a:p>
            <a:pPr indent="-171450" lvl="0" marL="171450" marR="0" rtl="0" algn="l">
              <a:lnSpc>
                <a:spcPct val="100000"/>
              </a:lnSpc>
              <a:spcBef>
                <a:spcPts val="0"/>
              </a:spcBef>
              <a:spcAft>
                <a:spcPts val="0"/>
              </a:spcAft>
              <a:buClr>
                <a:srgbClr val="231F20"/>
              </a:buClr>
              <a:buSzPts val="1100"/>
              <a:buFont typeface="Arial"/>
              <a:buChar char="•"/>
            </a:pPr>
            <a:r>
              <a:rPr lang="en-US" sz="1800">
                <a:solidFill>
                  <a:srgbClr val="134DAD"/>
                </a:solidFill>
                <a:latin typeface="Arial"/>
                <a:ea typeface="Arial"/>
                <a:cs typeface="Arial"/>
                <a:sym typeface="Arial"/>
              </a:rPr>
              <a:t>BUMKAM Tenggekahwang merupakan BUMKAM pertama di Papua dan Papua Barat yang menerima sertifikat CPOTB (Cara pembuatan Obat Tradisional yang Baik) untuk produksi obat tradisional serta ijin edar dari BPOM.</a:t>
            </a:r>
            <a:endParaRPr/>
          </a:p>
        </p:txBody>
      </p:sp>
      <p:sp>
        <p:nvSpPr>
          <p:cNvPr id="1454" name="Google Shape;1454;p19"/>
          <p:cNvSpPr/>
          <p:nvPr/>
        </p:nvSpPr>
        <p:spPr>
          <a:xfrm>
            <a:off x="12039600" y="7439978"/>
            <a:ext cx="5797868" cy="635318"/>
          </a:xfrm>
          <a:prstGeom prst="rect">
            <a:avLst/>
          </a:prstGeom>
          <a:solidFill>
            <a:srgbClr val="D8D8D8"/>
          </a:solidFill>
          <a:ln>
            <a:noFill/>
          </a:ln>
        </p:spPr>
        <p:txBody>
          <a:bodyPr anchorCtr="0" anchor="ctr" bIns="45675" lIns="91425" spcFirstLastPara="1" rIns="91425" wrap="square" tIns="45675">
            <a:noAutofit/>
          </a:bodyPr>
          <a:lstStyle/>
          <a:p>
            <a:pPr indent="0" lvl="0" marL="0" marR="0" rtl="0" algn="just">
              <a:spcBef>
                <a:spcPts val="0"/>
              </a:spcBef>
              <a:spcAft>
                <a:spcPts val="0"/>
              </a:spcAft>
              <a:buClr>
                <a:schemeClr val="dk1"/>
              </a:buClr>
              <a:buSzPts val="1800"/>
              <a:buFont typeface="Calibri"/>
              <a:buNone/>
            </a:pPr>
            <a:r>
              <a:t/>
            </a:r>
            <a:endParaRPr sz="1800">
              <a:solidFill>
                <a:srgbClr val="002060"/>
              </a:solidFill>
              <a:latin typeface="Calibri"/>
              <a:ea typeface="Calibri"/>
              <a:cs typeface="Calibri"/>
              <a:sym typeface="Calibri"/>
            </a:endParaRPr>
          </a:p>
        </p:txBody>
      </p:sp>
      <p:sp>
        <p:nvSpPr>
          <p:cNvPr id="1455" name="Google Shape;1455;p19"/>
          <p:cNvSpPr/>
          <p:nvPr/>
        </p:nvSpPr>
        <p:spPr>
          <a:xfrm>
            <a:off x="2521585" y="1379855"/>
            <a:ext cx="838200" cy="511810"/>
          </a:xfrm>
          <a:prstGeom prst="rect">
            <a:avLst/>
          </a:prstGeom>
          <a:noFill/>
          <a:ln cap="flat" cmpd="sng" w="25400">
            <a:solidFill>
              <a:schemeClr val="lt1"/>
            </a:solidFill>
            <a:prstDash val="solid"/>
            <a:round/>
            <a:headEnd len="sm" w="sm" type="none"/>
            <a:tailEnd len="sm" w="sm" type="none"/>
          </a:ln>
        </p:spPr>
        <p:txBody>
          <a:bodyPr anchorCtr="0" anchor="ctr" bIns="45675" lIns="91425" spcFirstLastPara="1" rIns="91425" wrap="square" tIns="45675">
            <a:noAutofit/>
          </a:bodyPr>
          <a:lstStyle/>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sz="3000">
              <a:solidFill>
                <a:schemeClr val="lt1"/>
              </a:solidFill>
              <a:latin typeface="Calibri"/>
              <a:ea typeface="Calibri"/>
              <a:cs typeface="Calibri"/>
              <a:sym typeface="Calibri"/>
            </a:endParaRPr>
          </a:p>
          <a:p>
            <a:pPr indent="0" lvl="0" marL="0" marR="0" rtl="0" algn="ctr">
              <a:spcBef>
                <a:spcPts val="0"/>
              </a:spcBef>
              <a:spcAft>
                <a:spcPts val="0"/>
              </a:spcAft>
              <a:buClr>
                <a:srgbClr val="3476EE"/>
              </a:buClr>
              <a:buSzPts val="2605"/>
              <a:buFont typeface="Calibri"/>
              <a:buNone/>
            </a:pPr>
            <a:r>
              <a:rPr b="1" lang="en-US" sz="2605">
                <a:solidFill>
                  <a:srgbClr val="3476EE"/>
                </a:solidFill>
                <a:latin typeface="Calibri"/>
                <a:ea typeface="Calibri"/>
                <a:cs typeface="Calibri"/>
                <a:sym typeface="Calibri"/>
              </a:rPr>
              <a:t>8</a:t>
            </a:r>
            <a:endParaRPr b="1" sz="2004">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p:txBody>
      </p:sp>
      <p:sp>
        <p:nvSpPr>
          <p:cNvPr id="1456" name="Google Shape;1456;p19"/>
          <p:cNvSpPr/>
          <p:nvPr/>
        </p:nvSpPr>
        <p:spPr>
          <a:xfrm>
            <a:off x="8301990" y="1423353"/>
            <a:ext cx="838200" cy="8318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675" lIns="91425" spcFirstLastPara="1" rIns="91425" wrap="square" tIns="45675">
            <a:noAutofit/>
          </a:bodyPr>
          <a:lstStyle/>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b="1" sz="3000">
              <a:solidFill>
                <a:srgbClr val="05BBC9"/>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b="1" sz="3000">
              <a:solidFill>
                <a:srgbClr val="05BBC9"/>
              </a:solidFill>
              <a:latin typeface="Calibri"/>
              <a:ea typeface="Calibri"/>
              <a:cs typeface="Calibri"/>
              <a:sym typeface="Calibri"/>
            </a:endParaRPr>
          </a:p>
          <a:p>
            <a:pPr indent="0" lvl="0" marL="0" marR="0" rtl="0" algn="ctr">
              <a:spcBef>
                <a:spcPts val="0"/>
              </a:spcBef>
              <a:spcAft>
                <a:spcPts val="0"/>
              </a:spcAft>
              <a:buClr>
                <a:srgbClr val="3476EE"/>
              </a:buClr>
              <a:buSzPts val="2605"/>
              <a:buFont typeface="Calibri"/>
              <a:buNone/>
            </a:pPr>
            <a:r>
              <a:rPr b="1" lang="en-US" sz="2605">
                <a:solidFill>
                  <a:srgbClr val="3476EE"/>
                </a:solidFill>
                <a:latin typeface="Calibri"/>
                <a:ea typeface="Calibri"/>
                <a:cs typeface="Calibri"/>
                <a:sym typeface="Calibri"/>
              </a:rPr>
              <a:t>9</a:t>
            </a:r>
            <a:endParaRPr sz="2605">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p:txBody>
      </p:sp>
      <p:sp>
        <p:nvSpPr>
          <p:cNvPr id="1457" name="Google Shape;1457;p19"/>
          <p:cNvSpPr/>
          <p:nvPr/>
        </p:nvSpPr>
        <p:spPr>
          <a:xfrm>
            <a:off x="14630400" y="1401128"/>
            <a:ext cx="838200" cy="120015"/>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675" lIns="91425" spcFirstLastPara="1" rIns="91425" wrap="square" tIns="45675">
            <a:noAutofit/>
          </a:bodyPr>
          <a:lstStyle/>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3000"/>
              <a:buFont typeface="Calibri"/>
              <a:buNone/>
            </a:pPr>
            <a:r>
              <a:t/>
            </a:r>
            <a:endParaRPr b="1" sz="3000">
              <a:solidFill>
                <a:srgbClr val="05BBC9"/>
              </a:solidFill>
              <a:latin typeface="Calibri"/>
              <a:ea typeface="Calibri"/>
              <a:cs typeface="Calibri"/>
              <a:sym typeface="Calibri"/>
            </a:endParaRPr>
          </a:p>
          <a:p>
            <a:pPr indent="0" lvl="0" marL="0" marR="0" rtl="0" algn="ctr">
              <a:spcBef>
                <a:spcPts val="0"/>
              </a:spcBef>
              <a:spcAft>
                <a:spcPts val="0"/>
              </a:spcAft>
              <a:buClr>
                <a:srgbClr val="3476EE"/>
              </a:buClr>
              <a:buSzPts val="2605"/>
              <a:buFont typeface="Calibri"/>
              <a:buNone/>
            </a:pPr>
            <a:r>
              <a:rPr b="1" lang="en-US" sz="2605">
                <a:solidFill>
                  <a:srgbClr val="3476EE"/>
                </a:solidFill>
                <a:latin typeface="Calibri"/>
                <a:ea typeface="Calibri"/>
                <a:cs typeface="Calibri"/>
                <a:sym typeface="Calibri"/>
              </a:rPr>
              <a:t>10</a:t>
            </a:r>
            <a:endParaRPr sz="2605">
              <a:solidFill>
                <a:srgbClr val="3476EE"/>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a:p>
            <a:pPr indent="0" lvl="0" marL="0" marR="0" rtl="0" algn="ctr">
              <a:spcBef>
                <a:spcPts val="0"/>
              </a:spcBef>
              <a:spcAft>
                <a:spcPts val="0"/>
              </a:spcAft>
              <a:buClr>
                <a:schemeClr val="dk1"/>
              </a:buClr>
              <a:buSzPts val="2005"/>
              <a:buFont typeface="Calibri"/>
              <a:buNone/>
            </a:pPr>
            <a:r>
              <a:t/>
            </a:r>
            <a:endParaRPr sz="2004">
              <a:solidFill>
                <a:schemeClr val="lt1"/>
              </a:solidFill>
              <a:latin typeface="Calibri"/>
              <a:ea typeface="Calibri"/>
              <a:cs typeface="Calibri"/>
              <a:sym typeface="Calibri"/>
            </a:endParaRPr>
          </a:p>
        </p:txBody>
      </p:sp>
      <p:sp>
        <p:nvSpPr>
          <p:cNvPr id="1458" name="Google Shape;1458;p19"/>
          <p:cNvSpPr/>
          <p:nvPr/>
        </p:nvSpPr>
        <p:spPr>
          <a:xfrm>
            <a:off x="2057083" y="283528"/>
            <a:ext cx="14166214" cy="630873"/>
          </a:xfrm>
          <a:prstGeom prst="rect">
            <a:avLst/>
          </a:prstGeom>
          <a:solidFill>
            <a:schemeClr val="lt1"/>
          </a:solidFill>
          <a:ln>
            <a:noFill/>
          </a:ln>
        </p:spPr>
        <p:txBody>
          <a:bodyPr anchorCtr="0" anchor="ctr" bIns="45675" lIns="91425" spcFirstLastPara="1" rIns="91425" wrap="square" tIns="45675">
            <a:noAutofit/>
          </a:bodyPr>
          <a:lstStyle/>
          <a:p>
            <a:pPr indent="0" lvl="0" marL="0" marR="0" rtl="0" algn="ctr">
              <a:lnSpc>
                <a:spcPct val="100000"/>
              </a:lnSpc>
              <a:spcBef>
                <a:spcPts val="0"/>
              </a:spcBef>
              <a:spcAft>
                <a:spcPts val="0"/>
              </a:spcAft>
              <a:buClr>
                <a:srgbClr val="000000"/>
              </a:buClr>
              <a:buSzPts val="3205"/>
              <a:buFont typeface="Calibri"/>
              <a:buNone/>
            </a:pPr>
            <a:r>
              <a:rPr lang="en-US" sz="3205">
                <a:solidFill>
                  <a:srgbClr val="000000"/>
                </a:solidFill>
                <a:latin typeface="Calibri"/>
                <a:ea typeface="Calibri"/>
                <a:cs typeface="Calibri"/>
                <a:sym typeface="Calibri"/>
              </a:rPr>
              <a:t>       </a:t>
            </a:r>
            <a:r>
              <a:rPr b="1" lang="en-US" sz="4000">
                <a:solidFill>
                  <a:srgbClr val="00B050"/>
                </a:solidFill>
                <a:latin typeface="Arial"/>
                <a:ea typeface="Arial"/>
                <a:cs typeface="Arial"/>
                <a:sym typeface="Arial"/>
              </a:rPr>
              <a:t>Pencapaian Program GEG Access to Market</a:t>
            </a:r>
            <a:endParaRPr b="1" sz="4000">
              <a:solidFill>
                <a:srgbClr val="00B050"/>
              </a:solidFill>
              <a:latin typeface="Arial"/>
              <a:ea typeface="Arial"/>
              <a:cs typeface="Arial"/>
              <a:sym typeface="Arial"/>
            </a:endParaRPr>
          </a:p>
        </p:txBody>
      </p:sp>
      <p:sp>
        <p:nvSpPr>
          <p:cNvPr id="1459" name="Google Shape;1459;p19"/>
          <p:cNvSpPr/>
          <p:nvPr/>
        </p:nvSpPr>
        <p:spPr>
          <a:xfrm>
            <a:off x="6187440" y="5085715"/>
            <a:ext cx="5543550" cy="4721860"/>
          </a:xfrm>
          <a:prstGeom prst="rect">
            <a:avLst/>
          </a:prstGeom>
          <a:solidFill>
            <a:srgbClr val="D8D8D8"/>
          </a:solidFill>
          <a:ln>
            <a:noFill/>
          </a:ln>
        </p:spPr>
        <p:txBody>
          <a:bodyPr anchorCtr="0" anchor="ctr" bIns="45675" lIns="91425" spcFirstLastPara="1" rIns="91425" wrap="square" tIns="45675">
            <a:noAutofit/>
          </a:bodyPr>
          <a:lstStyle/>
          <a:p>
            <a:pPr indent="0" lvl="0" marL="0" marR="0" rtl="0" algn="l">
              <a:lnSpc>
                <a:spcPct val="100000"/>
              </a:lnSpc>
              <a:spcBef>
                <a:spcPts val="0"/>
              </a:spcBef>
              <a:spcAft>
                <a:spcPts val="0"/>
              </a:spcAft>
              <a:buClr>
                <a:srgbClr val="231F20"/>
              </a:buClr>
              <a:buSzPts val="1100"/>
              <a:buFont typeface="Arial"/>
              <a:buNone/>
            </a:pPr>
            <a:r>
              <a:rPr b="1" lang="en-US" sz="2000">
                <a:solidFill>
                  <a:srgbClr val="134DAD"/>
                </a:solidFill>
                <a:latin typeface="Arial"/>
                <a:ea typeface="Arial"/>
                <a:cs typeface="Arial"/>
                <a:sym typeface="Arial"/>
              </a:rPr>
              <a:t>Kab.Teluk Wondama, Prov. Papua Barat (Rumput Laut)</a:t>
            </a:r>
            <a:endParaRPr b="1" sz="2000">
              <a:solidFill>
                <a:srgbClr val="134DAD"/>
              </a:solidFill>
              <a:latin typeface="Arial"/>
              <a:ea typeface="Arial"/>
              <a:cs typeface="Arial"/>
              <a:sym typeface="Arial"/>
            </a:endParaRPr>
          </a:p>
          <a:p>
            <a:pPr indent="0" lvl="0" marL="50800" marR="0" rtl="0" algn="l">
              <a:lnSpc>
                <a:spcPct val="100000"/>
              </a:lnSpc>
              <a:spcBef>
                <a:spcPts val="0"/>
              </a:spcBef>
              <a:spcAft>
                <a:spcPts val="0"/>
              </a:spcAft>
              <a:buClr>
                <a:srgbClr val="231F20"/>
              </a:buClr>
              <a:buSzPts val="1100"/>
              <a:buFont typeface="Arial"/>
              <a:buNone/>
            </a:pPr>
            <a:r>
              <a:t/>
            </a:r>
            <a:endParaRPr b="1" sz="2000">
              <a:solidFill>
                <a:srgbClr val="231F20"/>
              </a:solidFill>
              <a:latin typeface="Arial"/>
              <a:ea typeface="Arial"/>
              <a:cs typeface="Arial"/>
              <a:sym typeface="Arial"/>
            </a:endParaRPr>
          </a:p>
          <a:p>
            <a:pPr indent="-127000" lvl="0" marL="104140" marR="0" rtl="0" algn="l">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Tanggal 27 Okt 2020 bersamaan dengan event Pengapalan  20 Ton Rumput Laut Kering  hasil  petani Asli Papua yang dilaunching oleh Gubernur Papua Barat ke</a:t>
            </a:r>
            <a:endParaRPr/>
          </a:p>
          <a:p>
            <a:pPr indent="0" lvl="0" marL="0" marR="5080" rtl="0" algn="l">
              <a:spcBef>
                <a:spcPts val="0"/>
              </a:spcBef>
              <a:spcAft>
                <a:spcPts val="0"/>
              </a:spcAft>
              <a:buNone/>
            </a:pPr>
            <a:r>
              <a:rPr lang="en-US" sz="2000">
                <a:solidFill>
                  <a:srgbClr val="134DAD"/>
                </a:solidFill>
                <a:latin typeface="Arial"/>
                <a:ea typeface="Arial"/>
                <a:cs typeface="Arial"/>
                <a:sym typeface="Arial"/>
              </a:rPr>
              <a:t>  Surabaya (UD. Nadipa) Dimana sebelumnya  </a:t>
            </a:r>
            <a:endParaRPr/>
          </a:p>
          <a:p>
            <a:pPr indent="0" lvl="0" marL="0" marR="5080" rtl="0" algn="l">
              <a:spcBef>
                <a:spcPts val="0"/>
              </a:spcBef>
              <a:spcAft>
                <a:spcPts val="0"/>
              </a:spcAft>
              <a:buNone/>
            </a:pPr>
            <a:r>
              <a:rPr lang="en-US" sz="2000">
                <a:solidFill>
                  <a:srgbClr val="134DAD"/>
                </a:solidFill>
                <a:latin typeface="Arial"/>
                <a:ea typeface="Arial"/>
                <a:cs typeface="Arial"/>
                <a:sym typeface="Arial"/>
              </a:rPr>
              <a:t>  sudah dilakukan pengiriman </a:t>
            </a:r>
            <a:endParaRPr sz="2000">
              <a:solidFill>
                <a:srgbClr val="134DAD"/>
              </a:solidFill>
              <a:latin typeface="Arial"/>
              <a:ea typeface="Arial"/>
              <a:cs typeface="Arial"/>
              <a:sym typeface="Arial"/>
            </a:endParaRPr>
          </a:p>
          <a:p>
            <a:pPr indent="0" lvl="0" marL="0" marR="5080" rtl="0" algn="l">
              <a:spcBef>
                <a:spcPts val="0"/>
              </a:spcBef>
              <a:spcAft>
                <a:spcPts val="0"/>
              </a:spcAft>
              <a:buNone/>
            </a:pPr>
            <a:r>
              <a:rPr lang="en-US" sz="2000">
                <a:solidFill>
                  <a:srgbClr val="134DAD"/>
                </a:solidFill>
                <a:latin typeface="Arial"/>
                <a:ea typeface="Arial"/>
                <a:cs typeface="Arial"/>
                <a:sym typeface="Arial"/>
              </a:rPr>
              <a:t>  </a:t>
            </a:r>
            <a:r>
              <a:rPr b="1" lang="en-US" sz="2000">
                <a:solidFill>
                  <a:srgbClr val="134DAD"/>
                </a:solidFill>
                <a:latin typeface="Arial"/>
                <a:ea typeface="Arial"/>
                <a:cs typeface="Arial"/>
                <a:sym typeface="Arial"/>
              </a:rPr>
              <a:t>sebanyak 80 Ton</a:t>
            </a:r>
            <a:r>
              <a:rPr lang="en-US" sz="2000">
                <a:solidFill>
                  <a:srgbClr val="134DAD"/>
                </a:solidFill>
                <a:latin typeface="Arial"/>
                <a:ea typeface="Arial"/>
                <a:cs typeface="Arial"/>
                <a:sym typeface="Arial"/>
              </a:rPr>
              <a:t>.</a:t>
            </a:r>
            <a:endParaRPr/>
          </a:p>
          <a:p>
            <a:pPr indent="0" lvl="0" marL="0" marR="5080" rtl="0" algn="l">
              <a:spcBef>
                <a:spcPts val="0"/>
              </a:spcBef>
              <a:spcAft>
                <a:spcPts val="0"/>
              </a:spcAft>
              <a:buNone/>
            </a:pPr>
            <a:r>
              <a:t/>
            </a:r>
            <a:endParaRPr sz="2000">
              <a:solidFill>
                <a:srgbClr val="134DAD"/>
              </a:solidFill>
              <a:latin typeface="Arial"/>
              <a:ea typeface="Arial"/>
              <a:cs typeface="Arial"/>
              <a:sym typeface="Arial"/>
            </a:endParaRPr>
          </a:p>
          <a:p>
            <a:pPr indent="-127000" lvl="0" marL="92075" marR="5080" rtl="0" algn="l">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 </a:t>
            </a:r>
            <a:r>
              <a:rPr b="1" lang="en-US" sz="2000">
                <a:solidFill>
                  <a:srgbClr val="134DAD"/>
                </a:solidFill>
                <a:latin typeface="Arial"/>
                <a:ea typeface="Arial"/>
                <a:cs typeface="Arial"/>
                <a:sym typeface="Arial"/>
              </a:rPr>
              <a:t>20 Ton ekspor ke Hongkong</a:t>
            </a:r>
            <a:endParaRPr b="1" sz="2000" strike="noStrike">
              <a:solidFill>
                <a:srgbClr val="134DAD"/>
              </a:solidFill>
              <a:latin typeface="Arial"/>
              <a:ea typeface="Arial"/>
              <a:cs typeface="Arial"/>
              <a:sym typeface="Arial"/>
            </a:endParaRPr>
          </a:p>
          <a:p>
            <a:pPr indent="-69850" lvl="0" marL="50800" marR="0" rtl="0" algn="l">
              <a:lnSpc>
                <a:spcPct val="100000"/>
              </a:lnSpc>
              <a:spcBef>
                <a:spcPts val="0"/>
              </a:spcBef>
              <a:spcAft>
                <a:spcPts val="0"/>
              </a:spcAft>
              <a:buClr>
                <a:srgbClr val="231F20"/>
              </a:buClr>
              <a:buSzPts val="1100"/>
              <a:buFont typeface="Arial"/>
              <a:buChar char="•"/>
            </a:pPr>
            <a:r>
              <a:rPr b="1" lang="en-US" sz="2000">
                <a:solidFill>
                  <a:srgbClr val="134DAD"/>
                </a:solidFill>
                <a:latin typeface="Arial"/>
                <a:ea typeface="Arial"/>
                <a:cs typeface="Arial"/>
                <a:sym typeface="Arial"/>
              </a:rPr>
              <a:t> UD Nadifah sudah ekspansi ke 10 desa di  </a:t>
            </a:r>
            <a:br>
              <a:rPr b="1" lang="en-US" sz="2000">
                <a:solidFill>
                  <a:srgbClr val="134DAD"/>
                </a:solidFill>
                <a:latin typeface="Arial"/>
                <a:ea typeface="Arial"/>
                <a:cs typeface="Arial"/>
                <a:sym typeface="Arial"/>
              </a:rPr>
            </a:br>
            <a:r>
              <a:rPr b="1" lang="en-US" sz="2000">
                <a:solidFill>
                  <a:srgbClr val="134DAD"/>
                </a:solidFill>
                <a:latin typeface="Arial"/>
                <a:ea typeface="Arial"/>
                <a:cs typeface="Arial"/>
                <a:sym typeface="Arial"/>
              </a:rPr>
              <a:t> Teluk Wondama.</a:t>
            </a:r>
            <a:endParaRPr b="1" sz="2000">
              <a:solidFill>
                <a:srgbClr val="134DAD"/>
              </a:solidFill>
              <a:latin typeface="Arial"/>
              <a:ea typeface="Arial"/>
              <a:cs typeface="Arial"/>
              <a:sym typeface="Arial"/>
            </a:endParaRPr>
          </a:p>
          <a:p>
            <a:pPr indent="0" lvl="0" marL="50800" marR="0" rtl="0" algn="l">
              <a:lnSpc>
                <a:spcPct val="100000"/>
              </a:lnSpc>
              <a:spcBef>
                <a:spcPts val="0"/>
              </a:spcBef>
              <a:spcAft>
                <a:spcPts val="0"/>
              </a:spcAft>
              <a:buClr>
                <a:srgbClr val="231F20"/>
              </a:buClr>
              <a:buSzPts val="1100"/>
              <a:buFont typeface="Arial"/>
              <a:buNone/>
            </a:pPr>
            <a:r>
              <a:t/>
            </a:r>
            <a:endParaRPr b="0" sz="1800" strike="noStrike">
              <a:solidFill>
                <a:schemeClr val="lt1"/>
              </a:solidFill>
              <a:latin typeface="Arial"/>
              <a:ea typeface="Arial"/>
              <a:cs typeface="Arial"/>
              <a:sym typeface="Arial"/>
            </a:endParaRPr>
          </a:p>
          <a:p>
            <a:pPr indent="-38100" lvl="0" marL="101600" marR="0" rtl="0" algn="just">
              <a:spcBef>
                <a:spcPts val="0"/>
              </a:spcBef>
              <a:spcAft>
                <a:spcPts val="0"/>
              </a:spcAft>
              <a:buClr>
                <a:schemeClr val="dk1"/>
              </a:buClr>
              <a:buSzPts val="900"/>
              <a:buFont typeface="Arial"/>
              <a:buNone/>
            </a:pPr>
            <a:r>
              <a:t/>
            </a:r>
            <a:endParaRPr sz="1800">
              <a:solidFill>
                <a:srgbClr val="002060"/>
              </a:solidFill>
              <a:latin typeface="Calibri"/>
              <a:ea typeface="Calibri"/>
              <a:cs typeface="Calibri"/>
              <a:sym typeface="Calibri"/>
            </a:endParaRPr>
          </a:p>
        </p:txBody>
      </p:sp>
      <p:sp>
        <p:nvSpPr>
          <p:cNvPr id="1460" name="Google Shape;1460;p19"/>
          <p:cNvSpPr/>
          <p:nvPr/>
        </p:nvSpPr>
        <p:spPr>
          <a:xfrm>
            <a:off x="12081510" y="5389245"/>
            <a:ext cx="5832600" cy="3533700"/>
          </a:xfrm>
          <a:prstGeom prst="rect">
            <a:avLst/>
          </a:prstGeom>
          <a:solidFill>
            <a:srgbClr val="D8D8D8"/>
          </a:solidFill>
          <a:ln>
            <a:noFill/>
          </a:ln>
        </p:spPr>
        <p:txBody>
          <a:bodyPr anchorCtr="0" anchor="ctr" bIns="45675" lIns="91425" spcFirstLastPara="1" rIns="91425" wrap="square" tIns="45675">
            <a:noAutofit/>
          </a:bodyPr>
          <a:lstStyle/>
          <a:p>
            <a:pPr indent="0" lvl="0" marL="50800" marR="0" rtl="0" algn="l">
              <a:lnSpc>
                <a:spcPct val="100000"/>
              </a:lnSpc>
              <a:spcBef>
                <a:spcPts val="0"/>
              </a:spcBef>
              <a:spcAft>
                <a:spcPts val="0"/>
              </a:spcAft>
              <a:buClr>
                <a:srgbClr val="231F20"/>
              </a:buClr>
              <a:buSzPts val="1100"/>
              <a:buFont typeface="Arial"/>
              <a:buNone/>
            </a:pPr>
            <a:r>
              <a:t/>
            </a:r>
            <a:endParaRPr b="1" sz="1800">
              <a:solidFill>
                <a:srgbClr val="12ACBC"/>
              </a:solidFill>
              <a:latin typeface="Arial"/>
              <a:ea typeface="Arial"/>
              <a:cs typeface="Arial"/>
              <a:sym typeface="Arial"/>
            </a:endParaRPr>
          </a:p>
          <a:p>
            <a:pPr indent="0" lvl="0" marL="50800" marR="0" rtl="0" algn="l">
              <a:lnSpc>
                <a:spcPct val="100000"/>
              </a:lnSpc>
              <a:spcBef>
                <a:spcPts val="0"/>
              </a:spcBef>
              <a:spcAft>
                <a:spcPts val="0"/>
              </a:spcAft>
              <a:buClr>
                <a:srgbClr val="231F20"/>
              </a:buClr>
              <a:buSzPts val="1100"/>
              <a:buFont typeface="Arial"/>
              <a:buNone/>
            </a:pPr>
            <a:r>
              <a:t/>
            </a:r>
            <a:endParaRPr b="1" sz="1800">
              <a:solidFill>
                <a:srgbClr val="12ACBC"/>
              </a:solidFill>
              <a:latin typeface="Arial"/>
              <a:ea typeface="Arial"/>
              <a:cs typeface="Arial"/>
              <a:sym typeface="Arial"/>
            </a:endParaRPr>
          </a:p>
          <a:p>
            <a:pPr indent="0" lvl="0" marL="50800" marR="0" rtl="0" algn="l">
              <a:lnSpc>
                <a:spcPct val="100000"/>
              </a:lnSpc>
              <a:spcBef>
                <a:spcPts val="0"/>
              </a:spcBef>
              <a:spcAft>
                <a:spcPts val="0"/>
              </a:spcAft>
              <a:buClr>
                <a:srgbClr val="231F20"/>
              </a:buClr>
              <a:buSzPts val="1100"/>
              <a:buFont typeface="Arial"/>
              <a:buNone/>
            </a:pPr>
            <a:r>
              <a:t/>
            </a:r>
            <a:endParaRPr b="1" sz="1800">
              <a:solidFill>
                <a:srgbClr val="12ACBC"/>
              </a:solidFill>
              <a:latin typeface="Arial"/>
              <a:ea typeface="Arial"/>
              <a:cs typeface="Arial"/>
              <a:sym typeface="Arial"/>
            </a:endParaRPr>
          </a:p>
          <a:p>
            <a:pPr indent="0" lvl="0" marL="50800" marR="0" rtl="0" algn="l">
              <a:lnSpc>
                <a:spcPct val="100000"/>
              </a:lnSpc>
              <a:spcBef>
                <a:spcPts val="0"/>
              </a:spcBef>
              <a:spcAft>
                <a:spcPts val="0"/>
              </a:spcAft>
              <a:buClr>
                <a:srgbClr val="231F20"/>
              </a:buClr>
              <a:buSzPts val="1100"/>
              <a:buFont typeface="Arial"/>
              <a:buNone/>
            </a:pPr>
            <a:r>
              <a:rPr b="1" lang="en-US" sz="2000">
                <a:solidFill>
                  <a:srgbClr val="134DAD"/>
                </a:solidFill>
                <a:latin typeface="Arial"/>
                <a:ea typeface="Arial"/>
                <a:cs typeface="Arial"/>
                <a:sym typeface="Arial"/>
              </a:rPr>
              <a:t>Kab. Manokwari Selatan, Prov. Papua Barat (Kakao)</a:t>
            </a:r>
            <a:endParaRPr b="1" sz="2000">
              <a:solidFill>
                <a:srgbClr val="134DAD"/>
              </a:solidFill>
              <a:latin typeface="Arial"/>
              <a:ea typeface="Arial"/>
              <a:cs typeface="Arial"/>
              <a:sym typeface="Arial"/>
            </a:endParaRPr>
          </a:p>
          <a:p>
            <a:pPr indent="0" lvl="0" marL="50800" marR="0" rtl="0" algn="l">
              <a:lnSpc>
                <a:spcPct val="100000"/>
              </a:lnSpc>
              <a:spcBef>
                <a:spcPts val="0"/>
              </a:spcBef>
              <a:spcAft>
                <a:spcPts val="0"/>
              </a:spcAft>
              <a:buClr>
                <a:srgbClr val="231F20"/>
              </a:buClr>
              <a:buSzPts val="1100"/>
              <a:buFont typeface="Arial"/>
              <a:buNone/>
            </a:pPr>
            <a:r>
              <a:t/>
            </a:r>
            <a:endParaRPr b="1" sz="2000">
              <a:solidFill>
                <a:srgbClr val="231F20"/>
              </a:solidFill>
              <a:latin typeface="Calibri"/>
              <a:ea typeface="Calibri"/>
              <a:cs typeface="Calibri"/>
              <a:sym typeface="Calibri"/>
            </a:endParaRPr>
          </a:p>
          <a:p>
            <a:pPr indent="-69850" lvl="0" marL="50800" marR="0" rtl="0" algn="l">
              <a:lnSpc>
                <a:spcPct val="100000"/>
              </a:lnSpc>
              <a:spcBef>
                <a:spcPts val="0"/>
              </a:spcBef>
              <a:spcAft>
                <a:spcPts val="0"/>
              </a:spcAft>
              <a:buClr>
                <a:srgbClr val="231F20"/>
              </a:buClr>
              <a:buSzPts val="1100"/>
              <a:buFont typeface="Arial"/>
              <a:buChar char="•"/>
            </a:pPr>
            <a:r>
              <a:rPr b="1" lang="en-US" sz="2000">
                <a:solidFill>
                  <a:srgbClr val="134DAD"/>
                </a:solidFill>
                <a:latin typeface="Arial"/>
                <a:ea typeface="Arial"/>
                <a:cs typeface="Arial"/>
                <a:sym typeface="Arial"/>
              </a:rPr>
              <a:t>Penjualan telah mencapai 40  Ton ke Surabaya( ISP Mitra GEG PT. Cargil Indonesia) Ekspor ke Inggris sebanyak 6.000 Kg (Harga jual Rp. 270.000.000</a:t>
            </a:r>
            <a:r>
              <a:rPr lang="en-US" sz="2000">
                <a:solidFill>
                  <a:srgbClr val="134DAD"/>
                </a:solidFill>
                <a:latin typeface="Arial"/>
                <a:ea typeface="Arial"/>
                <a:cs typeface="Arial"/>
                <a:sym typeface="Arial"/>
              </a:rPr>
              <a:t>) total penjual per November 2021, sejumlah  47,5 Ton</a:t>
            </a:r>
            <a:endParaRPr sz="2000">
              <a:solidFill>
                <a:srgbClr val="134DAD"/>
              </a:solidFill>
              <a:latin typeface="Arial"/>
              <a:ea typeface="Arial"/>
              <a:cs typeface="Arial"/>
              <a:sym typeface="Arial"/>
            </a:endParaRPr>
          </a:p>
          <a:p>
            <a:pPr indent="0" lvl="0" marL="50800" marR="0" rtl="0" algn="l">
              <a:lnSpc>
                <a:spcPct val="100000"/>
              </a:lnSpc>
              <a:spcBef>
                <a:spcPts val="0"/>
              </a:spcBef>
              <a:spcAft>
                <a:spcPts val="0"/>
              </a:spcAft>
              <a:buClr>
                <a:srgbClr val="231F20"/>
              </a:buClr>
              <a:buSzPts val="1100"/>
              <a:buFont typeface="Arial"/>
              <a:buNone/>
            </a:pPr>
            <a:r>
              <a:t/>
            </a:r>
            <a:endParaRPr sz="2000" strike="noStrike">
              <a:solidFill>
                <a:srgbClr val="134DAD"/>
              </a:solidFill>
              <a:latin typeface="Arial"/>
              <a:ea typeface="Arial"/>
              <a:cs typeface="Arial"/>
              <a:sym typeface="Arial"/>
            </a:endParaRPr>
          </a:p>
          <a:p>
            <a:pPr indent="-69850" lvl="0" marL="50800" marR="0" rtl="0" algn="l">
              <a:lnSpc>
                <a:spcPct val="100000"/>
              </a:lnSpc>
              <a:spcBef>
                <a:spcPts val="0"/>
              </a:spcBef>
              <a:spcAft>
                <a:spcPts val="0"/>
              </a:spcAft>
              <a:buClr>
                <a:srgbClr val="231F20"/>
              </a:buClr>
              <a:buSzPts val="1100"/>
              <a:buFont typeface="Arial"/>
              <a:buChar char="•"/>
            </a:pPr>
            <a:r>
              <a:rPr lang="en-US" sz="2000">
                <a:solidFill>
                  <a:srgbClr val="134DAD"/>
                </a:solidFill>
                <a:latin typeface="Arial"/>
                <a:ea typeface="Arial"/>
                <a:cs typeface="Arial"/>
                <a:sym typeface="Arial"/>
              </a:rPr>
              <a:t>Pada Bulan September ‘21 telah dilaksanakan Lokakarya Perencanaan </a:t>
            </a:r>
            <a:r>
              <a:rPr i="1" lang="en-US" sz="2000">
                <a:solidFill>
                  <a:srgbClr val="134DAD"/>
                </a:solidFill>
                <a:latin typeface="Arial"/>
                <a:ea typeface="Arial"/>
                <a:cs typeface="Arial"/>
                <a:sym typeface="Arial"/>
              </a:rPr>
              <a:t>Usaha Koperasi Ebier Suth </a:t>
            </a:r>
            <a:r>
              <a:rPr lang="en-US" sz="2000">
                <a:solidFill>
                  <a:srgbClr val="134DAD"/>
                </a:solidFill>
                <a:latin typeface="Arial"/>
                <a:ea typeface="Arial"/>
                <a:cs typeface="Arial"/>
                <a:sym typeface="Arial"/>
              </a:rPr>
              <a:t>Cokran  (siap menampung kakao dari hasil GEG).</a:t>
            </a:r>
            <a:endParaRPr/>
          </a:p>
          <a:p>
            <a:pPr indent="0" lvl="0" marL="50800" marR="0" rtl="0" algn="l">
              <a:lnSpc>
                <a:spcPct val="100000"/>
              </a:lnSpc>
              <a:spcBef>
                <a:spcPts val="0"/>
              </a:spcBef>
              <a:spcAft>
                <a:spcPts val="0"/>
              </a:spcAft>
              <a:buClr>
                <a:srgbClr val="231F20"/>
              </a:buClr>
              <a:buSzPts val="1100"/>
              <a:buFont typeface="Arial"/>
              <a:buNone/>
            </a:pPr>
            <a:r>
              <a:t/>
            </a:r>
            <a:endParaRPr b="0" sz="2000" strike="noStrike">
              <a:solidFill>
                <a:schemeClr val="lt1"/>
              </a:solidFill>
              <a:latin typeface="Arial"/>
              <a:ea typeface="Arial"/>
              <a:cs typeface="Arial"/>
              <a:sym typeface="Arial"/>
            </a:endParaRPr>
          </a:p>
          <a:p>
            <a:pPr indent="0" lvl="0" marL="50800" marR="0" rtl="0" algn="l">
              <a:lnSpc>
                <a:spcPct val="100000"/>
              </a:lnSpc>
              <a:spcBef>
                <a:spcPts val="0"/>
              </a:spcBef>
              <a:spcAft>
                <a:spcPts val="0"/>
              </a:spcAft>
              <a:buClr>
                <a:srgbClr val="231F20"/>
              </a:buClr>
              <a:buSzPts val="1100"/>
              <a:buFont typeface="Arial"/>
              <a:buNone/>
            </a:pPr>
            <a:r>
              <a:t/>
            </a:r>
            <a:endParaRPr b="0" sz="2000" strike="noStrike">
              <a:solidFill>
                <a:schemeClr val="lt1"/>
              </a:solidFill>
              <a:latin typeface="Arial"/>
              <a:ea typeface="Arial"/>
              <a:cs typeface="Arial"/>
              <a:sym typeface="Arial"/>
            </a:endParaRPr>
          </a:p>
          <a:p>
            <a:pPr indent="0" lvl="0" marL="50800" marR="0" rtl="0" algn="l">
              <a:lnSpc>
                <a:spcPct val="100000"/>
              </a:lnSpc>
              <a:spcBef>
                <a:spcPts val="0"/>
              </a:spcBef>
              <a:spcAft>
                <a:spcPts val="0"/>
              </a:spcAft>
              <a:buClr>
                <a:srgbClr val="231F20"/>
              </a:buClr>
              <a:buSzPts val="1100"/>
              <a:buFont typeface="Arial"/>
              <a:buNone/>
            </a:pPr>
            <a:r>
              <a:t/>
            </a:r>
            <a:endParaRPr sz="1800">
              <a:solidFill>
                <a:srgbClr val="002060"/>
              </a:solidFill>
              <a:latin typeface="Calibri"/>
              <a:ea typeface="Calibri"/>
              <a:cs typeface="Calibri"/>
              <a:sym typeface="Calibri"/>
            </a:endParaRPr>
          </a:p>
        </p:txBody>
      </p:sp>
      <p:sp>
        <p:nvSpPr>
          <p:cNvPr id="1461" name="Google Shape;1461;p19"/>
          <p:cNvSpPr/>
          <p:nvPr/>
        </p:nvSpPr>
        <p:spPr>
          <a:xfrm>
            <a:off x="638810" y="7588250"/>
            <a:ext cx="5361940" cy="2698750"/>
          </a:xfrm>
          <a:prstGeom prst="rect">
            <a:avLst/>
          </a:prstGeom>
          <a:solidFill>
            <a:srgbClr val="D8D8D8"/>
          </a:solidFill>
          <a:ln>
            <a:noFill/>
          </a:ln>
        </p:spPr>
        <p:txBody>
          <a:bodyPr anchorCtr="0" anchor="ctr" bIns="45675" lIns="91425" spcFirstLastPara="1" rIns="91425" wrap="square" tIns="45675">
            <a:noAutofit/>
          </a:bodyPr>
          <a:lstStyle/>
          <a:p>
            <a:pPr indent="-170815" lvl="1" marL="180975" marR="0" rtl="0" algn="l">
              <a:lnSpc>
                <a:spcPct val="100000"/>
              </a:lnSpc>
              <a:spcBef>
                <a:spcPts val="0"/>
              </a:spcBef>
              <a:spcAft>
                <a:spcPts val="0"/>
              </a:spcAft>
              <a:buClr>
                <a:srgbClr val="231F20"/>
              </a:buClr>
              <a:buSzPts val="1100"/>
              <a:buFont typeface="Arial"/>
              <a:buChar char="•"/>
            </a:pPr>
            <a:r>
              <a:rPr b="0" i="0" lang="en-US" sz="1800" u="none" cap="none" strike="noStrike">
                <a:solidFill>
                  <a:srgbClr val="134DAD"/>
                </a:solidFill>
                <a:latin typeface="Arial"/>
                <a:ea typeface="Arial"/>
                <a:cs typeface="Arial"/>
                <a:sym typeface="Arial"/>
              </a:rPr>
              <a:t>Kelompok Kelomang, Kamp. Brongkendik </a:t>
            </a:r>
            <a:endParaRPr/>
          </a:p>
          <a:p>
            <a:pPr indent="0" lvl="1" marL="10160" marR="0" rtl="0" algn="l">
              <a:lnSpc>
                <a:spcPct val="100000"/>
              </a:lnSpc>
              <a:spcBef>
                <a:spcPts val="0"/>
              </a:spcBef>
              <a:spcAft>
                <a:spcPts val="0"/>
              </a:spcAft>
              <a:buClr>
                <a:srgbClr val="231F20"/>
              </a:buClr>
              <a:buSzPts val="1100"/>
              <a:buFont typeface="Arial"/>
              <a:buNone/>
            </a:pPr>
            <a:r>
              <a:rPr b="0" i="0" lang="en-US" sz="1800" u="none" cap="none" strike="noStrike">
                <a:solidFill>
                  <a:srgbClr val="134DAD"/>
                </a:solidFill>
                <a:latin typeface="Arial"/>
                <a:ea typeface="Arial"/>
                <a:cs typeface="Arial"/>
                <a:sym typeface="Arial"/>
              </a:rPr>
              <a:t>  telah mencapai penjualan 10.200 pot </a:t>
            </a:r>
            <a:endParaRPr/>
          </a:p>
          <a:p>
            <a:pPr indent="0" lvl="1" marL="10160" marR="0" rtl="0" algn="l">
              <a:lnSpc>
                <a:spcPct val="100000"/>
              </a:lnSpc>
              <a:spcBef>
                <a:spcPts val="0"/>
              </a:spcBef>
              <a:spcAft>
                <a:spcPts val="0"/>
              </a:spcAft>
              <a:buClr>
                <a:srgbClr val="231F20"/>
              </a:buClr>
              <a:buSzPts val="1100"/>
              <a:buFont typeface="Arial"/>
              <a:buNone/>
            </a:pPr>
            <a:r>
              <a:rPr b="0" i="0" lang="en-US" sz="1800" u="none" cap="none" strike="noStrike">
                <a:solidFill>
                  <a:srgbClr val="134DAD"/>
                </a:solidFill>
                <a:latin typeface="Arial"/>
                <a:ea typeface="Arial"/>
                <a:cs typeface="Arial"/>
                <a:sym typeface="Arial"/>
              </a:rPr>
              <a:t>  balsam pala. Pada Tgl 11 Nov 21 Telah </a:t>
            </a:r>
            <a:endParaRPr/>
          </a:p>
          <a:p>
            <a:pPr indent="0" lvl="1" marL="10160" marR="0" rtl="0" algn="l">
              <a:lnSpc>
                <a:spcPct val="100000"/>
              </a:lnSpc>
              <a:spcBef>
                <a:spcPts val="0"/>
              </a:spcBef>
              <a:spcAft>
                <a:spcPts val="0"/>
              </a:spcAft>
              <a:buClr>
                <a:srgbClr val="231F20"/>
              </a:buClr>
              <a:buSzPts val="1100"/>
              <a:buFont typeface="Arial"/>
              <a:buNone/>
            </a:pPr>
            <a:r>
              <a:rPr b="0" i="0" lang="en-US" sz="1800" u="none" cap="none" strike="noStrike">
                <a:solidFill>
                  <a:srgbClr val="134DAD"/>
                </a:solidFill>
                <a:latin typeface="Arial"/>
                <a:ea typeface="Arial"/>
                <a:cs typeface="Arial"/>
                <a:sym typeface="Arial"/>
              </a:rPr>
              <a:t>  dilakukan  Launching Balsam Pala </a:t>
            </a:r>
            <a:endParaRPr/>
          </a:p>
          <a:p>
            <a:pPr indent="0" lvl="1" marL="10160" marR="0" rtl="0" algn="l">
              <a:lnSpc>
                <a:spcPct val="100000"/>
              </a:lnSpc>
              <a:spcBef>
                <a:spcPts val="0"/>
              </a:spcBef>
              <a:spcAft>
                <a:spcPts val="0"/>
              </a:spcAft>
              <a:buClr>
                <a:srgbClr val="231F20"/>
              </a:buClr>
              <a:buSzPts val="1100"/>
              <a:buFont typeface="Arial"/>
              <a:buNone/>
            </a:pPr>
            <a:r>
              <a:rPr b="0" i="0" lang="en-US" sz="1800" u="none" cap="none" strike="noStrike">
                <a:solidFill>
                  <a:srgbClr val="134DAD"/>
                </a:solidFill>
                <a:latin typeface="Arial"/>
                <a:ea typeface="Arial"/>
                <a:cs typeface="Arial"/>
                <a:sym typeface="Arial"/>
              </a:rPr>
              <a:t>  10.000 pot ke PT. Kembang </a:t>
            </a:r>
            <a:endParaRPr/>
          </a:p>
          <a:p>
            <a:pPr indent="0" lvl="1" marL="10160" marR="0" rtl="0" algn="l">
              <a:lnSpc>
                <a:spcPct val="100000"/>
              </a:lnSpc>
              <a:spcBef>
                <a:spcPts val="0"/>
              </a:spcBef>
              <a:spcAft>
                <a:spcPts val="0"/>
              </a:spcAft>
              <a:buClr>
                <a:srgbClr val="231F20"/>
              </a:buClr>
              <a:buSzPts val="1100"/>
              <a:buFont typeface="Arial"/>
              <a:buNone/>
            </a:pPr>
            <a:r>
              <a:rPr b="0" i="0" lang="en-US" sz="1800" u="none" cap="none" strike="noStrike">
                <a:solidFill>
                  <a:srgbClr val="134DAD"/>
                </a:solidFill>
                <a:latin typeface="Arial"/>
                <a:ea typeface="Arial"/>
                <a:cs typeface="Arial"/>
                <a:sym typeface="Arial"/>
              </a:rPr>
              <a:t>  Christapharma, Bandung.</a:t>
            </a:r>
            <a:endParaRPr/>
          </a:p>
          <a:p>
            <a:pPr indent="0" lvl="1" marL="10160" marR="0" rtl="0" algn="l">
              <a:lnSpc>
                <a:spcPct val="100000"/>
              </a:lnSpc>
              <a:spcBef>
                <a:spcPts val="0"/>
              </a:spcBef>
              <a:spcAft>
                <a:spcPts val="0"/>
              </a:spcAft>
              <a:buClr>
                <a:srgbClr val="231F20"/>
              </a:buClr>
              <a:buSzPts val="1100"/>
              <a:buFont typeface="Arial"/>
              <a:buNone/>
            </a:pPr>
            <a:r>
              <a:rPr b="0" i="0" lang="en-US" sz="1800" u="none" cap="none" strike="noStrike">
                <a:solidFill>
                  <a:srgbClr val="134DAD"/>
                </a:solidFill>
                <a:latin typeface="Arial"/>
                <a:ea typeface="Arial"/>
                <a:cs typeface="Arial"/>
                <a:sym typeface="Arial"/>
              </a:rPr>
              <a:t>-  Kelompok Tani Pala  kerjasa dgn CV  Papua Space  (ISP) eksport Pala ke Vietnam per bulan hamper 4 Ton </a:t>
            </a:r>
            <a:endParaRPr b="0" i="0" sz="1800" u="none" cap="none" strike="noStrike">
              <a:solidFill>
                <a:srgbClr val="134DAD"/>
              </a:solidFill>
              <a:latin typeface="Arial"/>
              <a:ea typeface="Arial"/>
              <a:cs typeface="Arial"/>
              <a:sym typeface="Arial"/>
            </a:endParaRPr>
          </a:p>
          <a:p>
            <a:pPr indent="0" lvl="0" marL="0" marR="0" rtl="0" algn="l">
              <a:lnSpc>
                <a:spcPct val="100000"/>
              </a:lnSpc>
              <a:spcBef>
                <a:spcPts val="0"/>
              </a:spcBef>
              <a:spcAft>
                <a:spcPts val="0"/>
              </a:spcAft>
              <a:buClr>
                <a:srgbClr val="231F20"/>
              </a:buClr>
              <a:buSzPts val="1100"/>
              <a:buFont typeface="Arial"/>
              <a:buNone/>
            </a:pPr>
            <a:r>
              <a:t/>
            </a:r>
            <a:endParaRPr sz="1800">
              <a:solidFill>
                <a:srgbClr val="134DAD"/>
              </a:solidFill>
              <a:latin typeface="Arial"/>
              <a:ea typeface="Arial"/>
              <a:cs typeface="Arial"/>
              <a:sym typeface="Arial"/>
            </a:endParaRPr>
          </a:p>
        </p:txBody>
      </p:sp>
      <p:pic>
        <p:nvPicPr>
          <p:cNvPr id="1462" name="Google Shape;1462;p19"/>
          <p:cNvPicPr preferRelativeResize="0"/>
          <p:nvPr>
            <p:ph idx="1" type="body"/>
          </p:nvPr>
        </p:nvPicPr>
        <p:blipFill rotWithShape="1">
          <a:blip r:embed="rId3">
            <a:alphaModFix/>
          </a:blip>
          <a:srcRect b="0" l="0" r="0" t="0"/>
          <a:stretch/>
        </p:blipFill>
        <p:spPr>
          <a:xfrm>
            <a:off x="6176963" y="1893570"/>
            <a:ext cx="5554028" cy="3135630"/>
          </a:xfrm>
          <a:prstGeom prst="rect">
            <a:avLst/>
          </a:prstGeom>
          <a:noFill/>
          <a:ln>
            <a:noFill/>
          </a:ln>
        </p:spPr>
      </p:pic>
      <p:pic>
        <p:nvPicPr>
          <p:cNvPr id="1463" name="Google Shape;1463;p19"/>
          <p:cNvPicPr preferRelativeResize="0"/>
          <p:nvPr/>
        </p:nvPicPr>
        <p:blipFill rotWithShape="1">
          <a:blip r:embed="rId4">
            <a:alphaModFix/>
          </a:blip>
          <a:srcRect b="0" l="0" r="0" t="0"/>
          <a:stretch/>
        </p:blipFill>
        <p:spPr>
          <a:xfrm>
            <a:off x="12021503" y="1929765"/>
            <a:ext cx="5815965" cy="3099435"/>
          </a:xfrm>
          <a:prstGeom prst="rect">
            <a:avLst/>
          </a:prstGeom>
          <a:noFill/>
          <a:ln>
            <a:noFill/>
          </a:ln>
        </p:spPr>
      </p:pic>
      <p:pic>
        <p:nvPicPr>
          <p:cNvPr id="1464" name="Google Shape;1464;p19"/>
          <p:cNvPicPr preferRelativeResize="0"/>
          <p:nvPr>
            <p:ph idx="1" type="body"/>
          </p:nvPr>
        </p:nvPicPr>
        <p:blipFill rotWithShape="1">
          <a:blip r:embed="rId5">
            <a:alphaModFix/>
          </a:blip>
          <a:srcRect b="26940" l="9826" r="14108" t="24352"/>
          <a:stretch/>
        </p:blipFill>
        <p:spPr>
          <a:xfrm>
            <a:off x="1311593" y="1816418"/>
            <a:ext cx="3463290" cy="2733675"/>
          </a:xfrm>
          <a:prstGeom prst="rect">
            <a:avLst/>
          </a:prstGeom>
          <a:noFill/>
          <a:ln>
            <a:noFill/>
          </a:ln>
        </p:spPr>
      </p:pic>
      <p:sp>
        <p:nvSpPr>
          <p:cNvPr id="1465" name="Google Shape;1465;p19"/>
          <p:cNvSpPr/>
          <p:nvPr/>
        </p:nvSpPr>
        <p:spPr>
          <a:xfrm>
            <a:off x="17056418" y="9144000"/>
            <a:ext cx="974408" cy="77819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000">
                <a:solidFill>
                  <a:srgbClr val="3476EE"/>
                </a:solidFill>
                <a:latin typeface="Arial"/>
                <a:ea typeface="Arial"/>
                <a:cs typeface="Arial"/>
                <a:sym typeface="Arial"/>
              </a:rPr>
              <a:t>10</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
          <p:cNvSpPr/>
          <p:nvPr/>
        </p:nvSpPr>
        <p:spPr>
          <a:xfrm>
            <a:off x="6826568" y="8662035"/>
            <a:ext cx="10900410" cy="729615"/>
          </a:xfrm>
          <a:custGeom>
            <a:rect b="b" l="l" r="r" t="t"/>
            <a:pathLst>
              <a:path extrusionOk="0" h="601979" w="7487920">
                <a:moveTo>
                  <a:pt x="7487920" y="0"/>
                </a:moveTo>
                <a:lnTo>
                  <a:pt x="0" y="0"/>
                </a:lnTo>
                <a:lnTo>
                  <a:pt x="0" y="601979"/>
                </a:lnTo>
                <a:lnTo>
                  <a:pt x="7487920" y="601979"/>
                </a:lnTo>
                <a:lnTo>
                  <a:pt x="7487920" y="0"/>
                </a:lnTo>
                <a:close/>
              </a:path>
            </a:pathLst>
          </a:custGeom>
          <a:solidFill>
            <a:srgbClr val="E7E6E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62" name="Google Shape;162;p2"/>
          <p:cNvSpPr/>
          <p:nvPr/>
        </p:nvSpPr>
        <p:spPr>
          <a:xfrm>
            <a:off x="707708" y="6545580"/>
            <a:ext cx="5025390" cy="2378393"/>
          </a:xfrm>
          <a:custGeom>
            <a:rect b="b" l="l" r="r" t="t"/>
            <a:pathLst>
              <a:path extrusionOk="0" h="2265679" w="3350260">
                <a:moveTo>
                  <a:pt x="3347466" y="0"/>
                </a:moveTo>
                <a:lnTo>
                  <a:pt x="2755" y="0"/>
                </a:lnTo>
                <a:lnTo>
                  <a:pt x="0" y="2793"/>
                </a:lnTo>
                <a:lnTo>
                  <a:pt x="0" y="2262924"/>
                </a:lnTo>
                <a:lnTo>
                  <a:pt x="2755" y="2265679"/>
                </a:lnTo>
                <a:lnTo>
                  <a:pt x="3347466" y="2265679"/>
                </a:lnTo>
                <a:lnTo>
                  <a:pt x="3350260" y="2262924"/>
                </a:lnTo>
                <a:lnTo>
                  <a:pt x="3350260" y="2793"/>
                </a:lnTo>
                <a:close/>
              </a:path>
            </a:pathLst>
          </a:custGeom>
          <a:solidFill>
            <a:srgbClr val="134DAD"/>
          </a:solidFill>
          <a:ln>
            <a:noFill/>
          </a:ln>
          <a:effectLst>
            <a:outerShdw blurRad="50800" rotWithShape="0" algn="t" dir="5400000" dist="38100">
              <a:srgbClr val="000000">
                <a:alpha val="40000"/>
              </a:srgbClr>
            </a:outerShdw>
          </a:effectLst>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lt1"/>
              </a:solidFill>
              <a:latin typeface="Calibri"/>
              <a:ea typeface="Calibri"/>
              <a:cs typeface="Calibri"/>
              <a:sym typeface="Calibri"/>
            </a:endParaRPr>
          </a:p>
        </p:txBody>
      </p:sp>
      <p:sp>
        <p:nvSpPr>
          <p:cNvPr id="163" name="Google Shape;163;p2"/>
          <p:cNvSpPr txBox="1"/>
          <p:nvPr/>
        </p:nvSpPr>
        <p:spPr>
          <a:xfrm>
            <a:off x="870585" y="6998018"/>
            <a:ext cx="4700588" cy="1741170"/>
          </a:xfrm>
          <a:prstGeom prst="rect">
            <a:avLst/>
          </a:prstGeom>
          <a:noFill/>
          <a:ln>
            <a:noFill/>
          </a:ln>
        </p:spPr>
        <p:txBody>
          <a:bodyPr anchorCtr="0" anchor="t" bIns="0" lIns="0" spcFirstLastPara="1" rIns="0" wrap="square" tIns="17125">
            <a:spAutoFit/>
          </a:bodyPr>
          <a:lstStyle/>
          <a:p>
            <a:pPr indent="779780" lvl="0" marL="12700" marR="5080" rtl="0" algn="l">
              <a:lnSpc>
                <a:spcPct val="101000"/>
              </a:lnSpc>
              <a:spcBef>
                <a:spcPts val="0"/>
              </a:spcBef>
              <a:spcAft>
                <a:spcPts val="0"/>
              </a:spcAft>
              <a:buNone/>
            </a:pPr>
            <a:r>
              <a:rPr b="1" lang="en-US" sz="3000">
                <a:solidFill>
                  <a:srgbClr val="FFFFFF"/>
                </a:solidFill>
                <a:latin typeface="Arial"/>
                <a:ea typeface="Arial"/>
                <a:cs typeface="Arial"/>
                <a:sym typeface="Arial"/>
              </a:rPr>
              <a:t>Nawacita 3:  </a:t>
            </a:r>
            <a:r>
              <a:rPr b="1" lang="en-US" sz="2700">
                <a:solidFill>
                  <a:srgbClr val="FFFFFF"/>
                </a:solidFill>
                <a:latin typeface="Arial"/>
                <a:ea typeface="Arial"/>
                <a:cs typeface="Arial"/>
                <a:sym typeface="Arial"/>
              </a:rPr>
              <a:t>“Komitmen Pemerintah  Mewujudkan Pemerataan Pembangunan”</a:t>
            </a:r>
            <a:endParaRPr sz="2700">
              <a:solidFill>
                <a:schemeClr val="dk1"/>
              </a:solidFill>
              <a:latin typeface="Arial"/>
              <a:ea typeface="Arial"/>
              <a:cs typeface="Arial"/>
              <a:sym typeface="Arial"/>
            </a:endParaRPr>
          </a:p>
        </p:txBody>
      </p:sp>
      <p:sp>
        <p:nvSpPr>
          <p:cNvPr id="164" name="Google Shape;164;p2"/>
          <p:cNvSpPr/>
          <p:nvPr/>
        </p:nvSpPr>
        <p:spPr>
          <a:xfrm>
            <a:off x="6810375" y="657225"/>
            <a:ext cx="10974705" cy="902970"/>
          </a:xfrm>
          <a:custGeom>
            <a:rect b="b" l="l" r="r" t="t"/>
            <a:pathLst>
              <a:path extrusionOk="0" h="601980" w="7487920">
                <a:moveTo>
                  <a:pt x="7487920" y="0"/>
                </a:moveTo>
                <a:lnTo>
                  <a:pt x="0" y="0"/>
                </a:lnTo>
                <a:lnTo>
                  <a:pt x="0" y="601979"/>
                </a:lnTo>
                <a:lnTo>
                  <a:pt x="7487920" y="601979"/>
                </a:lnTo>
                <a:lnTo>
                  <a:pt x="7487920" y="0"/>
                </a:lnTo>
                <a:close/>
              </a:path>
            </a:pathLst>
          </a:custGeom>
          <a:solidFill>
            <a:srgbClr val="E7E6E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65" name="Google Shape;165;p2"/>
          <p:cNvSpPr txBox="1"/>
          <p:nvPr/>
        </p:nvSpPr>
        <p:spPr>
          <a:xfrm>
            <a:off x="7140893" y="712470"/>
            <a:ext cx="10586085" cy="769620"/>
          </a:xfrm>
          <a:prstGeom prst="rect">
            <a:avLst/>
          </a:prstGeom>
          <a:noFill/>
          <a:ln>
            <a:noFill/>
          </a:ln>
        </p:spPr>
        <p:txBody>
          <a:bodyPr anchorCtr="0" anchor="t" bIns="0" lIns="0" spcFirstLastPara="1" rIns="0" wrap="square" tIns="17125">
            <a:spAutoFit/>
          </a:bodyPr>
          <a:lstStyle/>
          <a:p>
            <a:pPr indent="0" lvl="0" marL="12700" marR="5080" rtl="0" algn="l">
              <a:lnSpc>
                <a:spcPct val="102000"/>
              </a:lnSpc>
              <a:spcBef>
                <a:spcPts val="0"/>
              </a:spcBef>
              <a:spcAft>
                <a:spcPts val="0"/>
              </a:spcAft>
              <a:buNone/>
            </a:pPr>
            <a:r>
              <a:rPr lang="en-US" sz="2400">
                <a:solidFill>
                  <a:schemeClr val="dk1"/>
                </a:solidFill>
                <a:latin typeface="Arial"/>
                <a:ea typeface="Arial"/>
                <a:cs typeface="Arial"/>
                <a:sym typeface="Arial"/>
              </a:rPr>
              <a:t>Menghadirkan kembali Negara untuk melindungi segenap bangsa dan memberi rasa aman  pada seluruh warga negara</a:t>
            </a:r>
            <a:endParaRPr sz="2400">
              <a:solidFill>
                <a:schemeClr val="dk1"/>
              </a:solidFill>
              <a:latin typeface="Arial"/>
              <a:ea typeface="Arial"/>
              <a:cs typeface="Arial"/>
              <a:sym typeface="Arial"/>
            </a:endParaRPr>
          </a:p>
        </p:txBody>
      </p:sp>
      <p:sp>
        <p:nvSpPr>
          <p:cNvPr id="166" name="Google Shape;166;p2"/>
          <p:cNvSpPr/>
          <p:nvPr/>
        </p:nvSpPr>
        <p:spPr>
          <a:xfrm>
            <a:off x="6809423" y="1687830"/>
            <a:ext cx="10975658" cy="902970"/>
          </a:xfrm>
          <a:custGeom>
            <a:rect b="b" l="l" r="r" t="t"/>
            <a:pathLst>
              <a:path extrusionOk="0" h="601980" w="7487920">
                <a:moveTo>
                  <a:pt x="7487920" y="0"/>
                </a:moveTo>
                <a:lnTo>
                  <a:pt x="0" y="0"/>
                </a:lnTo>
                <a:lnTo>
                  <a:pt x="0" y="601979"/>
                </a:lnTo>
                <a:lnTo>
                  <a:pt x="7487920" y="601979"/>
                </a:lnTo>
                <a:lnTo>
                  <a:pt x="7487920" y="0"/>
                </a:lnTo>
                <a:close/>
              </a:path>
            </a:pathLst>
          </a:custGeom>
          <a:solidFill>
            <a:srgbClr val="E7E6E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67" name="Google Shape;167;p2"/>
          <p:cNvSpPr txBox="1"/>
          <p:nvPr/>
        </p:nvSpPr>
        <p:spPr>
          <a:xfrm>
            <a:off x="7140893" y="1687830"/>
            <a:ext cx="10150793" cy="763270"/>
          </a:xfrm>
          <a:prstGeom prst="rect">
            <a:avLst/>
          </a:prstGeom>
          <a:noFill/>
          <a:ln>
            <a:noFill/>
          </a:ln>
        </p:spPr>
        <p:txBody>
          <a:bodyPr anchorCtr="0" anchor="t" bIns="0" lIns="0" spcFirstLastPara="1" rIns="0" wrap="square" tIns="24750">
            <a:spAutoFit/>
          </a:bodyPr>
          <a:lstStyle/>
          <a:p>
            <a:pPr indent="0" lvl="0" marL="12700" marR="0" rtl="0" algn="l">
              <a:lnSpc>
                <a:spcPct val="100000"/>
              </a:lnSpc>
              <a:spcBef>
                <a:spcPts val="0"/>
              </a:spcBef>
              <a:spcAft>
                <a:spcPts val="0"/>
              </a:spcAft>
              <a:buNone/>
            </a:pPr>
            <a:r>
              <a:rPr lang="en-US" sz="2400">
                <a:solidFill>
                  <a:schemeClr val="dk1"/>
                </a:solidFill>
                <a:latin typeface="Arial"/>
                <a:ea typeface="Arial"/>
                <a:cs typeface="Arial"/>
                <a:sym typeface="Arial"/>
              </a:rPr>
              <a:t>Membangun tata kelola Pemerintahan yang bersih, efektif, demokratis dan terpercaya</a:t>
            </a:r>
            <a:endParaRPr sz="2400">
              <a:solidFill>
                <a:schemeClr val="dk1"/>
              </a:solidFill>
              <a:latin typeface="Arial"/>
              <a:ea typeface="Arial"/>
              <a:cs typeface="Arial"/>
              <a:sym typeface="Arial"/>
            </a:endParaRPr>
          </a:p>
        </p:txBody>
      </p:sp>
      <p:sp>
        <p:nvSpPr>
          <p:cNvPr id="168" name="Google Shape;168;p2"/>
          <p:cNvSpPr/>
          <p:nvPr/>
        </p:nvSpPr>
        <p:spPr>
          <a:xfrm>
            <a:off x="6809423" y="2714625"/>
            <a:ext cx="10975658" cy="792480"/>
          </a:xfrm>
          <a:custGeom>
            <a:rect b="b" l="l" r="r" t="t"/>
            <a:pathLst>
              <a:path extrusionOk="0" h="601980" w="7487920">
                <a:moveTo>
                  <a:pt x="7487920" y="0"/>
                </a:moveTo>
                <a:lnTo>
                  <a:pt x="0" y="0"/>
                </a:lnTo>
                <a:lnTo>
                  <a:pt x="0" y="601979"/>
                </a:lnTo>
                <a:lnTo>
                  <a:pt x="7487920" y="601979"/>
                </a:lnTo>
                <a:lnTo>
                  <a:pt x="7487920" y="0"/>
                </a:lnTo>
                <a:close/>
              </a:path>
            </a:pathLst>
          </a:custGeom>
          <a:solidFill>
            <a:srgbClr val="E7E6E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69" name="Google Shape;169;p2"/>
          <p:cNvSpPr txBox="1"/>
          <p:nvPr/>
        </p:nvSpPr>
        <p:spPr>
          <a:xfrm>
            <a:off x="7140893" y="2724150"/>
            <a:ext cx="10644188" cy="769620"/>
          </a:xfrm>
          <a:prstGeom prst="rect">
            <a:avLst/>
          </a:prstGeom>
          <a:noFill/>
          <a:ln>
            <a:noFill/>
          </a:ln>
        </p:spPr>
        <p:txBody>
          <a:bodyPr anchorCtr="0" anchor="t" bIns="0" lIns="0" spcFirstLastPara="1" rIns="0" wrap="square" tIns="17125">
            <a:spAutoFit/>
          </a:bodyPr>
          <a:lstStyle/>
          <a:p>
            <a:pPr indent="0" lvl="0" marL="12700" marR="5080" rtl="0" algn="l">
              <a:lnSpc>
                <a:spcPct val="102000"/>
              </a:lnSpc>
              <a:spcBef>
                <a:spcPts val="0"/>
              </a:spcBef>
              <a:spcAft>
                <a:spcPts val="0"/>
              </a:spcAft>
              <a:buNone/>
            </a:pPr>
            <a:r>
              <a:rPr b="1" lang="en-US" sz="2400">
                <a:solidFill>
                  <a:srgbClr val="3476EE"/>
                </a:solidFill>
                <a:latin typeface="Arial"/>
                <a:ea typeface="Arial"/>
                <a:cs typeface="Arial"/>
                <a:sym typeface="Arial"/>
              </a:rPr>
              <a:t>Membangun Indonesia dari pinggiran dengan memperkuat daerah-daerah dan desa dalam  kerangka Negara Kesatuan</a:t>
            </a:r>
            <a:endParaRPr/>
          </a:p>
        </p:txBody>
      </p:sp>
      <p:sp>
        <p:nvSpPr>
          <p:cNvPr id="170" name="Google Shape;170;p2"/>
          <p:cNvSpPr/>
          <p:nvPr/>
        </p:nvSpPr>
        <p:spPr>
          <a:xfrm>
            <a:off x="6809423" y="3630930"/>
            <a:ext cx="10947083" cy="1173480"/>
          </a:xfrm>
          <a:custGeom>
            <a:rect b="b" l="l" r="r" t="t"/>
            <a:pathLst>
              <a:path extrusionOk="0" h="601979" w="7487920">
                <a:moveTo>
                  <a:pt x="7487920" y="0"/>
                </a:moveTo>
                <a:lnTo>
                  <a:pt x="0" y="0"/>
                </a:lnTo>
                <a:lnTo>
                  <a:pt x="0" y="601979"/>
                </a:lnTo>
                <a:lnTo>
                  <a:pt x="7487920" y="601979"/>
                </a:lnTo>
                <a:lnTo>
                  <a:pt x="7487920" y="0"/>
                </a:lnTo>
                <a:close/>
              </a:path>
            </a:pathLst>
          </a:custGeom>
          <a:solidFill>
            <a:srgbClr val="E7E6E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71" name="Google Shape;171;p2"/>
          <p:cNvSpPr txBox="1"/>
          <p:nvPr/>
        </p:nvSpPr>
        <p:spPr>
          <a:xfrm>
            <a:off x="7139940" y="3729038"/>
            <a:ext cx="10645140" cy="1146175"/>
          </a:xfrm>
          <a:prstGeom prst="rect">
            <a:avLst/>
          </a:prstGeom>
          <a:noFill/>
          <a:ln>
            <a:noFill/>
          </a:ln>
        </p:spPr>
        <p:txBody>
          <a:bodyPr anchorCtr="0" anchor="t" bIns="0" lIns="0" spcFirstLastPara="1" rIns="0" wrap="square" tIns="17125">
            <a:spAutoFit/>
          </a:bodyPr>
          <a:lstStyle/>
          <a:p>
            <a:pPr indent="0" lvl="0" marL="12700" marR="5080" rtl="0" algn="l">
              <a:lnSpc>
                <a:spcPct val="102000"/>
              </a:lnSpc>
              <a:spcBef>
                <a:spcPts val="0"/>
              </a:spcBef>
              <a:spcAft>
                <a:spcPts val="0"/>
              </a:spcAft>
              <a:buNone/>
            </a:pPr>
            <a:r>
              <a:rPr lang="en-US" sz="2400">
                <a:solidFill>
                  <a:schemeClr val="dk1"/>
                </a:solidFill>
                <a:latin typeface="Arial"/>
                <a:ea typeface="Arial"/>
                <a:cs typeface="Arial"/>
                <a:sym typeface="Arial"/>
              </a:rPr>
              <a:t>Memperkuat kehadiran Negara dalam melakukan reformasi sistem dan penegakan hukum  yang bebas korupsi, bermartabat, dan terpercaya</a:t>
            </a:r>
            <a:endParaRPr sz="2400">
              <a:solidFill>
                <a:schemeClr val="dk1"/>
              </a:solidFill>
              <a:latin typeface="Arial"/>
              <a:ea typeface="Arial"/>
              <a:cs typeface="Arial"/>
              <a:sym typeface="Arial"/>
            </a:endParaRPr>
          </a:p>
        </p:txBody>
      </p:sp>
      <p:sp>
        <p:nvSpPr>
          <p:cNvPr id="172" name="Google Shape;172;p2"/>
          <p:cNvSpPr/>
          <p:nvPr/>
        </p:nvSpPr>
        <p:spPr>
          <a:xfrm>
            <a:off x="6809423" y="4917758"/>
            <a:ext cx="10947083" cy="735330"/>
          </a:xfrm>
          <a:custGeom>
            <a:rect b="b" l="l" r="r" t="t"/>
            <a:pathLst>
              <a:path extrusionOk="0" h="601979" w="7487920">
                <a:moveTo>
                  <a:pt x="7487920" y="0"/>
                </a:moveTo>
                <a:lnTo>
                  <a:pt x="0" y="0"/>
                </a:lnTo>
                <a:lnTo>
                  <a:pt x="0" y="601980"/>
                </a:lnTo>
                <a:lnTo>
                  <a:pt x="7487920" y="601980"/>
                </a:lnTo>
                <a:lnTo>
                  <a:pt x="7487920" y="0"/>
                </a:lnTo>
                <a:close/>
              </a:path>
            </a:pathLst>
          </a:custGeom>
          <a:solidFill>
            <a:srgbClr val="E7E6E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73" name="Google Shape;173;p2"/>
          <p:cNvSpPr txBox="1"/>
          <p:nvPr/>
        </p:nvSpPr>
        <p:spPr>
          <a:xfrm>
            <a:off x="7108508" y="5034915"/>
            <a:ext cx="10338435" cy="393700"/>
          </a:xfrm>
          <a:prstGeom prst="rect">
            <a:avLst/>
          </a:prstGeom>
          <a:noFill/>
          <a:ln>
            <a:noFill/>
          </a:ln>
        </p:spPr>
        <p:txBody>
          <a:bodyPr anchorCtr="0" anchor="t" bIns="0" lIns="0" spcFirstLastPara="1" rIns="0" wrap="square" tIns="24750">
            <a:spAutoFit/>
          </a:bodyPr>
          <a:lstStyle/>
          <a:p>
            <a:pPr indent="0" lvl="0" marL="12700" marR="0" rtl="0" algn="l">
              <a:lnSpc>
                <a:spcPct val="100000"/>
              </a:lnSpc>
              <a:spcBef>
                <a:spcPts val="0"/>
              </a:spcBef>
              <a:spcAft>
                <a:spcPts val="0"/>
              </a:spcAft>
              <a:buNone/>
            </a:pPr>
            <a:r>
              <a:rPr lang="en-US" sz="2400">
                <a:solidFill>
                  <a:schemeClr val="dk1"/>
                </a:solidFill>
                <a:latin typeface="Arial"/>
                <a:ea typeface="Arial"/>
                <a:cs typeface="Arial"/>
                <a:sym typeface="Arial"/>
              </a:rPr>
              <a:t>Meningkatkan kualitas hidup manusia dan masyarakat Indonesia</a:t>
            </a:r>
            <a:endParaRPr sz="2400">
              <a:solidFill>
                <a:schemeClr val="dk1"/>
              </a:solidFill>
              <a:latin typeface="Arial"/>
              <a:ea typeface="Arial"/>
              <a:cs typeface="Arial"/>
              <a:sym typeface="Arial"/>
            </a:endParaRPr>
          </a:p>
        </p:txBody>
      </p:sp>
      <p:sp>
        <p:nvSpPr>
          <p:cNvPr id="174" name="Google Shape;174;p2"/>
          <p:cNvSpPr/>
          <p:nvPr/>
        </p:nvSpPr>
        <p:spPr>
          <a:xfrm>
            <a:off x="6809423" y="5764530"/>
            <a:ext cx="10948035" cy="902970"/>
          </a:xfrm>
          <a:custGeom>
            <a:rect b="b" l="l" r="r" t="t"/>
            <a:pathLst>
              <a:path extrusionOk="0" h="601979" w="7487920">
                <a:moveTo>
                  <a:pt x="7487920" y="0"/>
                </a:moveTo>
                <a:lnTo>
                  <a:pt x="0" y="0"/>
                </a:lnTo>
                <a:lnTo>
                  <a:pt x="0" y="601980"/>
                </a:lnTo>
                <a:lnTo>
                  <a:pt x="7487920" y="601980"/>
                </a:lnTo>
                <a:lnTo>
                  <a:pt x="7487920" y="0"/>
                </a:lnTo>
                <a:close/>
              </a:path>
            </a:pathLst>
          </a:custGeom>
          <a:solidFill>
            <a:srgbClr val="E7E6E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75" name="Google Shape;175;p2"/>
          <p:cNvSpPr txBox="1"/>
          <p:nvPr/>
        </p:nvSpPr>
        <p:spPr>
          <a:xfrm>
            <a:off x="7139940" y="5837873"/>
            <a:ext cx="10706100" cy="763270"/>
          </a:xfrm>
          <a:prstGeom prst="rect">
            <a:avLst/>
          </a:prstGeom>
          <a:noFill/>
          <a:ln>
            <a:noFill/>
          </a:ln>
        </p:spPr>
        <p:txBody>
          <a:bodyPr anchorCtr="0" anchor="t" bIns="0" lIns="0" spcFirstLastPara="1" rIns="0" wrap="square" tIns="24750">
            <a:spAutoFit/>
          </a:bodyPr>
          <a:lstStyle/>
          <a:p>
            <a:pPr indent="0" lvl="0" marL="12700" marR="0" rtl="0" algn="l">
              <a:lnSpc>
                <a:spcPct val="100000"/>
              </a:lnSpc>
              <a:spcBef>
                <a:spcPts val="0"/>
              </a:spcBef>
              <a:spcAft>
                <a:spcPts val="0"/>
              </a:spcAft>
              <a:buNone/>
            </a:pPr>
            <a:r>
              <a:rPr lang="en-US" sz="2400">
                <a:solidFill>
                  <a:schemeClr val="dk1"/>
                </a:solidFill>
                <a:latin typeface="Arial"/>
                <a:ea typeface="Arial"/>
                <a:cs typeface="Arial"/>
                <a:sym typeface="Arial"/>
              </a:rPr>
              <a:t>Meningkatkan produktivitas rakyat dan daya saing di pasar internasional</a:t>
            </a:r>
            <a:endParaRPr sz="2400">
              <a:solidFill>
                <a:schemeClr val="dk1"/>
              </a:solidFill>
              <a:latin typeface="Arial"/>
              <a:ea typeface="Arial"/>
              <a:cs typeface="Arial"/>
              <a:sym typeface="Arial"/>
            </a:endParaRPr>
          </a:p>
        </p:txBody>
      </p:sp>
      <p:sp>
        <p:nvSpPr>
          <p:cNvPr id="176" name="Google Shape;176;p2"/>
          <p:cNvSpPr/>
          <p:nvPr/>
        </p:nvSpPr>
        <p:spPr>
          <a:xfrm>
            <a:off x="6826568" y="6799898"/>
            <a:ext cx="10902315" cy="773430"/>
          </a:xfrm>
          <a:custGeom>
            <a:rect b="b" l="l" r="r" t="t"/>
            <a:pathLst>
              <a:path extrusionOk="0" h="601979" w="7487920">
                <a:moveTo>
                  <a:pt x="7487920" y="0"/>
                </a:moveTo>
                <a:lnTo>
                  <a:pt x="0" y="0"/>
                </a:lnTo>
                <a:lnTo>
                  <a:pt x="0" y="601979"/>
                </a:lnTo>
                <a:lnTo>
                  <a:pt x="7487920" y="601979"/>
                </a:lnTo>
                <a:lnTo>
                  <a:pt x="7487920" y="0"/>
                </a:lnTo>
                <a:close/>
              </a:path>
            </a:pathLst>
          </a:custGeom>
          <a:solidFill>
            <a:srgbClr val="E7E6E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77" name="Google Shape;177;p2"/>
          <p:cNvSpPr txBox="1"/>
          <p:nvPr/>
        </p:nvSpPr>
        <p:spPr>
          <a:xfrm>
            <a:off x="7140893" y="6785610"/>
            <a:ext cx="10588943" cy="768350"/>
          </a:xfrm>
          <a:prstGeom prst="rect">
            <a:avLst/>
          </a:prstGeom>
          <a:noFill/>
          <a:ln>
            <a:noFill/>
          </a:ln>
        </p:spPr>
        <p:txBody>
          <a:bodyPr anchorCtr="0" anchor="t" bIns="0" lIns="0" spcFirstLastPara="1" rIns="0" wrap="square" tIns="16175">
            <a:spAutoFit/>
          </a:bodyPr>
          <a:lstStyle/>
          <a:p>
            <a:pPr indent="0" lvl="0" marL="12700" marR="5080" rtl="0" algn="l">
              <a:lnSpc>
                <a:spcPct val="102000"/>
              </a:lnSpc>
              <a:spcBef>
                <a:spcPts val="0"/>
              </a:spcBef>
              <a:spcAft>
                <a:spcPts val="0"/>
              </a:spcAft>
              <a:buNone/>
            </a:pPr>
            <a:r>
              <a:rPr lang="en-US" sz="2400">
                <a:solidFill>
                  <a:schemeClr val="dk1"/>
                </a:solidFill>
                <a:latin typeface="Arial"/>
                <a:ea typeface="Arial"/>
                <a:cs typeface="Arial"/>
                <a:sym typeface="Arial"/>
              </a:rPr>
              <a:t>Mewujudkan kemandirian ekonomi dengan menggerakkan sektor-sektor strategis ekonomi  domestik</a:t>
            </a:r>
            <a:endParaRPr sz="2400">
              <a:solidFill>
                <a:schemeClr val="dk1"/>
              </a:solidFill>
              <a:latin typeface="Arial"/>
              <a:ea typeface="Arial"/>
              <a:cs typeface="Arial"/>
              <a:sym typeface="Arial"/>
            </a:endParaRPr>
          </a:p>
        </p:txBody>
      </p:sp>
      <p:sp>
        <p:nvSpPr>
          <p:cNvPr id="178" name="Google Shape;178;p2"/>
          <p:cNvSpPr/>
          <p:nvPr/>
        </p:nvSpPr>
        <p:spPr>
          <a:xfrm>
            <a:off x="6810375" y="7742873"/>
            <a:ext cx="10918508" cy="729615"/>
          </a:xfrm>
          <a:custGeom>
            <a:rect b="b" l="l" r="r" t="t"/>
            <a:pathLst>
              <a:path extrusionOk="0" h="601979" w="7487920">
                <a:moveTo>
                  <a:pt x="7487920" y="0"/>
                </a:moveTo>
                <a:lnTo>
                  <a:pt x="0" y="0"/>
                </a:lnTo>
                <a:lnTo>
                  <a:pt x="0" y="601979"/>
                </a:lnTo>
                <a:lnTo>
                  <a:pt x="7487920" y="601979"/>
                </a:lnTo>
                <a:lnTo>
                  <a:pt x="7487920" y="0"/>
                </a:lnTo>
                <a:close/>
              </a:path>
            </a:pathLst>
          </a:custGeom>
          <a:solidFill>
            <a:srgbClr val="E7E6E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79" name="Google Shape;179;p2"/>
          <p:cNvSpPr txBox="1"/>
          <p:nvPr/>
        </p:nvSpPr>
        <p:spPr>
          <a:xfrm>
            <a:off x="7140893" y="7873365"/>
            <a:ext cx="10289858" cy="393700"/>
          </a:xfrm>
          <a:prstGeom prst="rect">
            <a:avLst/>
          </a:prstGeom>
          <a:noFill/>
          <a:ln>
            <a:noFill/>
          </a:ln>
        </p:spPr>
        <p:txBody>
          <a:bodyPr anchorCtr="0" anchor="t" bIns="0" lIns="0" spcFirstLastPara="1" rIns="0" wrap="square" tIns="24750">
            <a:spAutoFit/>
          </a:bodyPr>
          <a:lstStyle/>
          <a:p>
            <a:pPr indent="0" lvl="0" marL="12700" marR="0" rtl="0" algn="l">
              <a:lnSpc>
                <a:spcPct val="100000"/>
              </a:lnSpc>
              <a:spcBef>
                <a:spcPts val="0"/>
              </a:spcBef>
              <a:spcAft>
                <a:spcPts val="0"/>
              </a:spcAft>
              <a:buNone/>
            </a:pPr>
            <a:r>
              <a:rPr lang="en-US" sz="2400">
                <a:solidFill>
                  <a:schemeClr val="dk1"/>
                </a:solidFill>
                <a:latin typeface="Arial"/>
                <a:ea typeface="Arial"/>
                <a:cs typeface="Arial"/>
                <a:sym typeface="Arial"/>
              </a:rPr>
              <a:t>Melakukan revolusi karakter bangsa</a:t>
            </a:r>
            <a:endParaRPr sz="2400">
              <a:solidFill>
                <a:schemeClr val="dk1"/>
              </a:solidFill>
              <a:latin typeface="Arial"/>
              <a:ea typeface="Arial"/>
              <a:cs typeface="Arial"/>
              <a:sym typeface="Arial"/>
            </a:endParaRPr>
          </a:p>
        </p:txBody>
      </p:sp>
      <p:sp>
        <p:nvSpPr>
          <p:cNvPr id="180" name="Google Shape;180;p2"/>
          <p:cNvSpPr/>
          <p:nvPr/>
        </p:nvSpPr>
        <p:spPr>
          <a:xfrm>
            <a:off x="708660" y="5196839"/>
            <a:ext cx="5025390" cy="941070"/>
          </a:xfrm>
          <a:custGeom>
            <a:rect b="b" l="l" r="r" t="t"/>
            <a:pathLst>
              <a:path extrusionOk="0" h="627379" w="3350260">
                <a:moveTo>
                  <a:pt x="3245739" y="0"/>
                </a:moveTo>
                <a:lnTo>
                  <a:pt x="104559" y="0"/>
                </a:lnTo>
                <a:lnTo>
                  <a:pt x="63859" y="8223"/>
                </a:lnTo>
                <a:lnTo>
                  <a:pt x="30624" y="30638"/>
                </a:lnTo>
                <a:lnTo>
                  <a:pt x="8216" y="63865"/>
                </a:lnTo>
                <a:lnTo>
                  <a:pt x="0" y="104520"/>
                </a:lnTo>
                <a:lnTo>
                  <a:pt x="0" y="522858"/>
                </a:lnTo>
                <a:lnTo>
                  <a:pt x="8216" y="563514"/>
                </a:lnTo>
                <a:lnTo>
                  <a:pt x="30624" y="596741"/>
                </a:lnTo>
                <a:lnTo>
                  <a:pt x="63859" y="619156"/>
                </a:lnTo>
                <a:lnTo>
                  <a:pt x="104559" y="627379"/>
                </a:lnTo>
                <a:lnTo>
                  <a:pt x="3245739" y="627379"/>
                </a:lnTo>
                <a:lnTo>
                  <a:pt x="3286394" y="619156"/>
                </a:lnTo>
                <a:lnTo>
                  <a:pt x="3319621" y="596741"/>
                </a:lnTo>
                <a:lnTo>
                  <a:pt x="3342036" y="563514"/>
                </a:lnTo>
                <a:lnTo>
                  <a:pt x="3350260" y="522858"/>
                </a:lnTo>
                <a:lnTo>
                  <a:pt x="3350260" y="104520"/>
                </a:lnTo>
                <a:lnTo>
                  <a:pt x="3342036" y="63865"/>
                </a:lnTo>
                <a:lnTo>
                  <a:pt x="3319621" y="30638"/>
                </a:lnTo>
                <a:lnTo>
                  <a:pt x="3286394" y="8223"/>
                </a:lnTo>
                <a:lnTo>
                  <a:pt x="3245739" y="0"/>
                </a:lnTo>
                <a:close/>
              </a:path>
            </a:pathLst>
          </a:custGeom>
          <a:solidFill>
            <a:srgbClr val="DBDBDB"/>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81" name="Google Shape;181;p2"/>
          <p:cNvSpPr txBox="1"/>
          <p:nvPr/>
        </p:nvSpPr>
        <p:spPr>
          <a:xfrm>
            <a:off x="1033463" y="5407343"/>
            <a:ext cx="4700588" cy="494665"/>
          </a:xfrm>
          <a:prstGeom prst="rect">
            <a:avLst/>
          </a:prstGeom>
          <a:noFill/>
          <a:ln>
            <a:noFill/>
          </a:ln>
        </p:spPr>
        <p:txBody>
          <a:bodyPr anchorCtr="0" anchor="t" bIns="0" lIns="0" spcFirstLastPara="1" rIns="0" wrap="square" tIns="20950">
            <a:spAutoFit/>
          </a:bodyPr>
          <a:lstStyle/>
          <a:p>
            <a:pPr indent="0" lvl="0" marL="12700" marR="0" rtl="0" algn="l">
              <a:lnSpc>
                <a:spcPct val="100000"/>
              </a:lnSpc>
              <a:spcBef>
                <a:spcPts val="0"/>
              </a:spcBef>
              <a:spcAft>
                <a:spcPts val="0"/>
              </a:spcAft>
              <a:buNone/>
            </a:pPr>
            <a:r>
              <a:rPr b="1" lang="en-US" sz="3075">
                <a:solidFill>
                  <a:srgbClr val="404040"/>
                </a:solidFill>
                <a:latin typeface="Arial"/>
                <a:ea typeface="Arial"/>
                <a:cs typeface="Arial"/>
                <a:sym typeface="Arial"/>
              </a:rPr>
              <a:t>9 Agenda Nawacita</a:t>
            </a:r>
            <a:endParaRPr sz="3075">
              <a:solidFill>
                <a:schemeClr val="dk1"/>
              </a:solidFill>
              <a:latin typeface="Arial"/>
              <a:ea typeface="Arial"/>
              <a:cs typeface="Arial"/>
              <a:sym typeface="Arial"/>
            </a:endParaRPr>
          </a:p>
        </p:txBody>
      </p:sp>
      <p:sp>
        <p:nvSpPr>
          <p:cNvPr id="182" name="Google Shape;182;p2"/>
          <p:cNvSpPr/>
          <p:nvPr/>
        </p:nvSpPr>
        <p:spPr>
          <a:xfrm>
            <a:off x="1714878" y="1942758"/>
            <a:ext cx="3432219" cy="3109301"/>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83" name="Google Shape;183;p2"/>
          <p:cNvSpPr txBox="1"/>
          <p:nvPr/>
        </p:nvSpPr>
        <p:spPr>
          <a:xfrm>
            <a:off x="1118233" y="243458"/>
            <a:ext cx="4989194" cy="1245235"/>
          </a:xfrm>
          <a:prstGeom prst="rect">
            <a:avLst/>
          </a:prstGeom>
          <a:noFill/>
          <a:ln>
            <a:noFill/>
          </a:ln>
        </p:spPr>
        <p:txBody>
          <a:bodyPr anchorCtr="0" anchor="t" bIns="0" lIns="0" spcFirstLastPara="1" rIns="0" wrap="square" tIns="20950">
            <a:spAutoFit/>
          </a:bodyPr>
          <a:lstStyle/>
          <a:p>
            <a:pPr indent="0" lvl="0" marL="12700" marR="0" rtl="0" algn="l">
              <a:lnSpc>
                <a:spcPct val="100000"/>
              </a:lnSpc>
              <a:spcBef>
                <a:spcPts val="0"/>
              </a:spcBef>
              <a:spcAft>
                <a:spcPts val="0"/>
              </a:spcAft>
              <a:buNone/>
            </a:pPr>
            <a:r>
              <a:rPr b="1" i="0" lang="en-US" sz="3975" u="none">
                <a:solidFill>
                  <a:schemeClr val="dk1"/>
                </a:solidFill>
                <a:latin typeface="Arial"/>
                <a:ea typeface="Arial"/>
                <a:cs typeface="Arial"/>
                <a:sym typeface="Arial"/>
              </a:rPr>
              <a:t>NAWACITA PRESIDEN RI</a:t>
            </a:r>
            <a:endParaRPr b="1" i="0" sz="3975" u="none">
              <a:solidFill>
                <a:schemeClr val="dk1"/>
              </a:solidFill>
              <a:latin typeface="Arial"/>
              <a:ea typeface="Arial"/>
              <a:cs typeface="Arial"/>
              <a:sym typeface="Arial"/>
            </a:endParaRPr>
          </a:p>
        </p:txBody>
      </p:sp>
      <p:sp>
        <p:nvSpPr>
          <p:cNvPr id="184" name="Google Shape;184;p2"/>
          <p:cNvSpPr/>
          <p:nvPr/>
        </p:nvSpPr>
        <p:spPr>
          <a:xfrm>
            <a:off x="708660" y="0"/>
            <a:ext cx="224790" cy="1257300"/>
          </a:xfrm>
          <a:custGeom>
            <a:rect b="b" l="l" r="r" t="t"/>
            <a:pathLst>
              <a:path extrusionOk="0" h="838200" w="149859">
                <a:moveTo>
                  <a:pt x="149859" y="0"/>
                </a:moveTo>
                <a:lnTo>
                  <a:pt x="0" y="0"/>
                </a:lnTo>
                <a:lnTo>
                  <a:pt x="0" y="838200"/>
                </a:lnTo>
                <a:lnTo>
                  <a:pt x="149859" y="838200"/>
                </a:lnTo>
                <a:lnTo>
                  <a:pt x="149859" y="0"/>
                </a:lnTo>
                <a:close/>
              </a:path>
            </a:pathLst>
          </a:custGeom>
          <a:solidFill>
            <a:srgbClr val="3476EE"/>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185" name="Google Shape;185;p2"/>
          <p:cNvSpPr txBox="1"/>
          <p:nvPr/>
        </p:nvSpPr>
        <p:spPr>
          <a:xfrm>
            <a:off x="6210299" y="9355136"/>
            <a:ext cx="235268" cy="341630"/>
          </a:xfrm>
          <a:prstGeom prst="rect">
            <a:avLst/>
          </a:prstGeom>
          <a:noFill/>
          <a:ln>
            <a:noFill/>
          </a:ln>
        </p:spPr>
        <p:txBody>
          <a:bodyPr anchorCtr="0" anchor="t" bIns="0" lIns="0" spcFirstLastPara="1" rIns="0" wrap="square" tIns="0">
            <a:spAutoFit/>
          </a:bodyPr>
          <a:lstStyle/>
          <a:p>
            <a:pPr indent="0" lvl="0" marL="12700" marR="0" rtl="0" algn="l">
              <a:lnSpc>
                <a:spcPct val="78962"/>
              </a:lnSpc>
              <a:spcBef>
                <a:spcPts val="0"/>
              </a:spcBef>
              <a:spcAft>
                <a:spcPts val="0"/>
              </a:spcAft>
              <a:buNone/>
            </a:pPr>
            <a:r>
              <a:rPr b="1" lang="en-US" sz="3375">
                <a:solidFill>
                  <a:srgbClr val="FFFFFF"/>
                </a:solidFill>
                <a:latin typeface="Arial"/>
                <a:ea typeface="Arial"/>
                <a:cs typeface="Arial"/>
                <a:sym typeface="Arial"/>
              </a:rPr>
              <a:t>9</a:t>
            </a:r>
            <a:endParaRPr sz="3375">
              <a:solidFill>
                <a:schemeClr val="dk1"/>
              </a:solidFill>
              <a:latin typeface="Arial"/>
              <a:ea typeface="Arial"/>
              <a:cs typeface="Arial"/>
              <a:sym typeface="Arial"/>
            </a:endParaRPr>
          </a:p>
        </p:txBody>
      </p:sp>
      <p:sp>
        <p:nvSpPr>
          <p:cNvPr id="186" name="Google Shape;186;p2"/>
          <p:cNvSpPr txBox="1"/>
          <p:nvPr/>
        </p:nvSpPr>
        <p:spPr>
          <a:xfrm>
            <a:off x="7139940" y="8860155"/>
            <a:ext cx="10706100" cy="372745"/>
          </a:xfrm>
          <a:prstGeom prst="rect">
            <a:avLst/>
          </a:prstGeom>
          <a:noFill/>
          <a:ln>
            <a:noFill/>
          </a:ln>
        </p:spPr>
        <p:txBody>
          <a:bodyPr anchorCtr="0" anchor="t" bIns="0" lIns="0" spcFirstLastPara="1" rIns="0" wrap="square" tIns="3800">
            <a:spAutoFit/>
          </a:bodyPr>
          <a:lstStyle/>
          <a:p>
            <a:pPr indent="0" lvl="0" marL="12700" marR="0" rtl="0" algn="l">
              <a:lnSpc>
                <a:spcPct val="100000"/>
              </a:lnSpc>
              <a:spcBef>
                <a:spcPts val="0"/>
              </a:spcBef>
              <a:spcAft>
                <a:spcPts val="0"/>
              </a:spcAft>
              <a:buNone/>
            </a:pPr>
            <a:r>
              <a:rPr lang="en-US" sz="2400">
                <a:solidFill>
                  <a:schemeClr val="dk1"/>
                </a:solidFill>
                <a:latin typeface="Arial"/>
                <a:ea typeface="Arial"/>
                <a:cs typeface="Arial"/>
                <a:sym typeface="Arial"/>
              </a:rPr>
              <a:t>Memperteguh kebhinekaan dan memperkuat restorasi sosial</a:t>
            </a:r>
            <a:endParaRPr sz="2400">
              <a:solidFill>
                <a:schemeClr val="dk1"/>
              </a:solidFill>
              <a:latin typeface="Arial"/>
              <a:ea typeface="Arial"/>
              <a:cs typeface="Arial"/>
              <a:sym typeface="Arial"/>
            </a:endParaRPr>
          </a:p>
        </p:txBody>
      </p:sp>
      <p:sp>
        <p:nvSpPr>
          <p:cNvPr id="187" name="Google Shape;187;p2"/>
          <p:cNvSpPr/>
          <p:nvPr/>
        </p:nvSpPr>
        <p:spPr>
          <a:xfrm rot="-5400000">
            <a:off x="16693515" y="8708708"/>
            <a:ext cx="1661160" cy="1527810"/>
          </a:xfrm>
          <a:prstGeom prst="rtTriangle">
            <a:avLst/>
          </a:prstGeom>
          <a:solidFill>
            <a:srgbClr val="3476E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188" name="Google Shape;188;p2"/>
          <p:cNvSpPr/>
          <p:nvPr/>
        </p:nvSpPr>
        <p:spPr>
          <a:xfrm>
            <a:off x="17282160" y="9388793"/>
            <a:ext cx="974408" cy="77819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000">
                <a:solidFill>
                  <a:schemeClr val="lt1"/>
                </a:solidFill>
                <a:latin typeface="Arial"/>
                <a:ea typeface="Arial"/>
                <a:cs typeface="Arial"/>
                <a:sym typeface="Arial"/>
              </a:rPr>
              <a:t>2</a:t>
            </a:r>
            <a:endParaRPr/>
          </a:p>
        </p:txBody>
      </p:sp>
      <p:sp>
        <p:nvSpPr>
          <p:cNvPr id="189" name="Google Shape;189;p2"/>
          <p:cNvSpPr/>
          <p:nvPr/>
        </p:nvSpPr>
        <p:spPr>
          <a:xfrm>
            <a:off x="5733098" y="587693"/>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4500">
              <a:solidFill>
                <a:schemeClr val="dk1"/>
              </a:solidFill>
              <a:latin typeface="Calibri"/>
              <a:ea typeface="Calibri"/>
              <a:cs typeface="Calibri"/>
              <a:sym typeface="Calibri"/>
            </a:endParaRPr>
          </a:p>
        </p:txBody>
      </p:sp>
      <p:sp>
        <p:nvSpPr>
          <p:cNvPr id="190" name="Google Shape;190;p2"/>
          <p:cNvSpPr/>
          <p:nvPr/>
        </p:nvSpPr>
        <p:spPr>
          <a:xfrm>
            <a:off x="5571173" y="657225"/>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chemeClr val="dk1"/>
                </a:solidFill>
                <a:latin typeface="Arial"/>
                <a:ea typeface="Arial"/>
                <a:cs typeface="Arial"/>
                <a:sym typeface="Arial"/>
              </a:rPr>
              <a:t>1</a:t>
            </a:r>
            <a:endParaRPr b="1" sz="4500">
              <a:solidFill>
                <a:schemeClr val="dk1"/>
              </a:solidFill>
              <a:latin typeface="Arial"/>
              <a:ea typeface="Arial"/>
              <a:cs typeface="Arial"/>
              <a:sym typeface="Arial"/>
            </a:endParaRPr>
          </a:p>
        </p:txBody>
      </p:sp>
      <p:sp>
        <p:nvSpPr>
          <p:cNvPr id="191" name="Google Shape;191;p2"/>
          <p:cNvSpPr/>
          <p:nvPr/>
        </p:nvSpPr>
        <p:spPr>
          <a:xfrm>
            <a:off x="5668328" y="2450783"/>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4500">
              <a:solidFill>
                <a:schemeClr val="accent4"/>
              </a:solidFill>
              <a:latin typeface="Calibri"/>
              <a:ea typeface="Calibri"/>
              <a:cs typeface="Calibri"/>
              <a:sym typeface="Calibri"/>
            </a:endParaRPr>
          </a:p>
        </p:txBody>
      </p:sp>
      <p:sp>
        <p:nvSpPr>
          <p:cNvPr id="192" name="Google Shape;192;p2"/>
          <p:cNvSpPr/>
          <p:nvPr/>
        </p:nvSpPr>
        <p:spPr>
          <a:xfrm>
            <a:off x="5573078" y="1592580"/>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chemeClr val="dk1"/>
                </a:solidFill>
                <a:latin typeface="Arial"/>
                <a:ea typeface="Arial"/>
                <a:cs typeface="Arial"/>
                <a:sym typeface="Arial"/>
              </a:rPr>
              <a:t>2</a:t>
            </a:r>
            <a:endParaRPr/>
          </a:p>
        </p:txBody>
      </p:sp>
      <p:sp>
        <p:nvSpPr>
          <p:cNvPr id="193" name="Google Shape;193;p2"/>
          <p:cNvSpPr/>
          <p:nvPr/>
        </p:nvSpPr>
        <p:spPr>
          <a:xfrm>
            <a:off x="5574030" y="2665095"/>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rgbClr val="3476EE"/>
                </a:solidFill>
                <a:latin typeface="Arial"/>
                <a:ea typeface="Arial"/>
                <a:cs typeface="Arial"/>
                <a:sym typeface="Arial"/>
              </a:rPr>
              <a:t>3</a:t>
            </a:r>
            <a:endParaRPr/>
          </a:p>
        </p:txBody>
      </p:sp>
      <p:sp>
        <p:nvSpPr>
          <p:cNvPr id="194" name="Google Shape;194;p2"/>
          <p:cNvSpPr/>
          <p:nvPr/>
        </p:nvSpPr>
        <p:spPr>
          <a:xfrm>
            <a:off x="5571173" y="3822383"/>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chemeClr val="dk1"/>
                </a:solidFill>
                <a:latin typeface="Arial"/>
                <a:ea typeface="Arial"/>
                <a:cs typeface="Arial"/>
                <a:sym typeface="Arial"/>
              </a:rPr>
              <a:t>4</a:t>
            </a:r>
            <a:endParaRPr/>
          </a:p>
        </p:txBody>
      </p:sp>
      <p:sp>
        <p:nvSpPr>
          <p:cNvPr id="195" name="Google Shape;195;p2"/>
          <p:cNvSpPr/>
          <p:nvPr/>
        </p:nvSpPr>
        <p:spPr>
          <a:xfrm>
            <a:off x="5557838" y="4804410"/>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chemeClr val="dk1"/>
                </a:solidFill>
                <a:latin typeface="Arial"/>
                <a:ea typeface="Arial"/>
                <a:cs typeface="Arial"/>
                <a:sym typeface="Arial"/>
              </a:rPr>
              <a:t>5</a:t>
            </a:r>
            <a:endParaRPr/>
          </a:p>
        </p:txBody>
      </p:sp>
      <p:sp>
        <p:nvSpPr>
          <p:cNvPr id="196" name="Google Shape;196;p2"/>
          <p:cNvSpPr/>
          <p:nvPr/>
        </p:nvSpPr>
        <p:spPr>
          <a:xfrm>
            <a:off x="5574030" y="5817870"/>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chemeClr val="dk1"/>
                </a:solidFill>
                <a:latin typeface="Arial"/>
                <a:ea typeface="Arial"/>
                <a:cs typeface="Arial"/>
                <a:sym typeface="Arial"/>
              </a:rPr>
              <a:t>6</a:t>
            </a:r>
            <a:endParaRPr/>
          </a:p>
        </p:txBody>
      </p:sp>
      <p:sp>
        <p:nvSpPr>
          <p:cNvPr id="197" name="Google Shape;197;p2"/>
          <p:cNvSpPr/>
          <p:nvPr/>
        </p:nvSpPr>
        <p:spPr>
          <a:xfrm>
            <a:off x="5628323" y="6682740"/>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chemeClr val="dk1"/>
                </a:solidFill>
                <a:latin typeface="Arial"/>
                <a:ea typeface="Arial"/>
                <a:cs typeface="Arial"/>
                <a:sym typeface="Arial"/>
              </a:rPr>
              <a:t>7</a:t>
            </a:r>
            <a:endParaRPr/>
          </a:p>
        </p:txBody>
      </p:sp>
      <p:sp>
        <p:nvSpPr>
          <p:cNvPr id="198" name="Google Shape;198;p2"/>
          <p:cNvSpPr/>
          <p:nvPr/>
        </p:nvSpPr>
        <p:spPr>
          <a:xfrm>
            <a:off x="5619750" y="7649528"/>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chemeClr val="dk1"/>
                </a:solidFill>
                <a:latin typeface="Arial"/>
                <a:ea typeface="Arial"/>
                <a:cs typeface="Arial"/>
                <a:sym typeface="Arial"/>
              </a:rPr>
              <a:t>8</a:t>
            </a:r>
            <a:endParaRPr/>
          </a:p>
        </p:txBody>
      </p:sp>
      <p:sp>
        <p:nvSpPr>
          <p:cNvPr id="199" name="Google Shape;199;p2"/>
          <p:cNvSpPr/>
          <p:nvPr/>
        </p:nvSpPr>
        <p:spPr>
          <a:xfrm>
            <a:off x="5557838" y="8561070"/>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chemeClr val="dk1"/>
                </a:solidFill>
                <a:latin typeface="Arial"/>
                <a:ea typeface="Arial"/>
                <a:cs typeface="Arial"/>
                <a:sym typeface="Arial"/>
              </a:rPr>
              <a:t>9</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469" name="Shape 1469"/>
        <p:cNvGrpSpPr/>
        <p:nvPr/>
      </p:nvGrpSpPr>
      <p:grpSpPr>
        <a:xfrm>
          <a:off x="0" y="0"/>
          <a:ext cx="0" cy="0"/>
          <a:chOff x="0" y="0"/>
          <a:chExt cx="0" cy="0"/>
        </a:xfrm>
      </p:grpSpPr>
      <p:sp>
        <p:nvSpPr>
          <p:cNvPr id="1470" name="Google Shape;1470;p20"/>
          <p:cNvSpPr txBox="1"/>
          <p:nvPr>
            <p:ph type="title"/>
          </p:nvPr>
        </p:nvSpPr>
        <p:spPr>
          <a:xfrm>
            <a:off x="4936863" y="2418784"/>
            <a:ext cx="650239" cy="1244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1471" name="Google Shape;1471;p20"/>
          <p:cNvSpPr/>
          <p:nvPr/>
        </p:nvSpPr>
        <p:spPr>
          <a:xfrm>
            <a:off x="1376815" y="0"/>
            <a:ext cx="452755" cy="10270490"/>
          </a:xfrm>
          <a:custGeom>
            <a:rect b="b" l="l" r="r" t="t"/>
            <a:pathLst>
              <a:path extrusionOk="0" h="10270490" w="452755">
                <a:moveTo>
                  <a:pt x="452573" y="10269935"/>
                </a:moveTo>
                <a:lnTo>
                  <a:pt x="0" y="10269935"/>
                </a:lnTo>
                <a:lnTo>
                  <a:pt x="0" y="0"/>
                </a:lnTo>
                <a:lnTo>
                  <a:pt x="452573" y="0"/>
                </a:lnTo>
                <a:lnTo>
                  <a:pt x="452573" y="10269935"/>
                </a:lnTo>
                <a:close/>
              </a:path>
            </a:pathLst>
          </a:custGeom>
          <a:solidFill>
            <a:srgbClr val="2A4A9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72" name="Google Shape;1472;p20"/>
          <p:cNvSpPr txBox="1"/>
          <p:nvPr>
            <p:ph idx="2" type="body"/>
          </p:nvPr>
        </p:nvSpPr>
        <p:spPr>
          <a:xfrm>
            <a:off x="9802171" y="2724102"/>
            <a:ext cx="4011294" cy="715772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t/>
            </a:r>
            <a:endParaRPr/>
          </a:p>
        </p:txBody>
      </p:sp>
      <p:grpSp>
        <p:nvGrpSpPr>
          <p:cNvPr id="1473" name="Google Shape;1473;p20"/>
          <p:cNvGrpSpPr/>
          <p:nvPr/>
        </p:nvGrpSpPr>
        <p:grpSpPr>
          <a:xfrm>
            <a:off x="11338983" y="-114935"/>
            <a:ext cx="6927850" cy="10277475"/>
            <a:chOff x="11354223" y="0"/>
            <a:chExt cx="6927850" cy="10277475"/>
          </a:xfrm>
        </p:grpSpPr>
        <p:sp>
          <p:nvSpPr>
            <p:cNvPr id="1474" name="Google Shape;1474;p20"/>
            <p:cNvSpPr/>
            <p:nvPr/>
          </p:nvSpPr>
          <p:spPr>
            <a:xfrm>
              <a:off x="11354223" y="4777105"/>
              <a:ext cx="6927850" cy="5500370"/>
            </a:xfrm>
            <a:custGeom>
              <a:rect b="b" l="l" r="r" t="t"/>
              <a:pathLst>
                <a:path extrusionOk="0" h="2943859" w="6927850">
                  <a:moveTo>
                    <a:pt x="0" y="2943779"/>
                  </a:moveTo>
                  <a:lnTo>
                    <a:pt x="6927854" y="2943779"/>
                  </a:lnTo>
                  <a:lnTo>
                    <a:pt x="6927854" y="0"/>
                  </a:lnTo>
                  <a:lnTo>
                    <a:pt x="0" y="0"/>
                  </a:lnTo>
                  <a:lnTo>
                    <a:pt x="0" y="2943779"/>
                  </a:lnTo>
                  <a:close/>
                </a:path>
              </a:pathLst>
            </a:custGeom>
            <a:solidFill>
              <a:srgbClr val="2A4A9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75" name="Google Shape;1475;p20"/>
            <p:cNvSpPr/>
            <p:nvPr/>
          </p:nvSpPr>
          <p:spPr>
            <a:xfrm>
              <a:off x="11354223" y="0"/>
              <a:ext cx="6927850" cy="7334250"/>
            </a:xfrm>
            <a:custGeom>
              <a:rect b="b" l="l" r="r" t="t"/>
              <a:pathLst>
                <a:path extrusionOk="0" h="7334250" w="6927850">
                  <a:moveTo>
                    <a:pt x="0" y="0"/>
                  </a:moveTo>
                  <a:lnTo>
                    <a:pt x="6927854" y="0"/>
                  </a:lnTo>
                  <a:lnTo>
                    <a:pt x="6927854" y="7333709"/>
                  </a:lnTo>
                  <a:lnTo>
                    <a:pt x="0" y="7333709"/>
                  </a:lnTo>
                  <a:lnTo>
                    <a:pt x="0" y="0"/>
                  </a:lnTo>
                  <a:close/>
                </a:path>
              </a:pathLst>
            </a:custGeom>
            <a:solidFill>
              <a:srgbClr val="5270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476" name="Google Shape;1476;p20"/>
          <p:cNvSpPr/>
          <p:nvPr/>
        </p:nvSpPr>
        <p:spPr>
          <a:xfrm>
            <a:off x="0" y="1257083"/>
            <a:ext cx="1966595" cy="828040"/>
          </a:xfrm>
          <a:custGeom>
            <a:rect b="b" l="l" r="r" t="t"/>
            <a:pathLst>
              <a:path extrusionOk="0" h="828039" w="1966595">
                <a:moveTo>
                  <a:pt x="1966432" y="412965"/>
                </a:moveTo>
                <a:lnTo>
                  <a:pt x="1959944" y="483936"/>
                </a:lnTo>
                <a:lnTo>
                  <a:pt x="1942719" y="551216"/>
                </a:lnTo>
                <a:lnTo>
                  <a:pt x="1925152" y="593607"/>
                </a:lnTo>
                <a:lnTo>
                  <a:pt x="1903151" y="633455"/>
                </a:lnTo>
                <a:lnTo>
                  <a:pt x="1877009" y="670457"/>
                </a:lnTo>
                <a:lnTo>
                  <a:pt x="1847017" y="704311"/>
                </a:lnTo>
                <a:lnTo>
                  <a:pt x="1813468" y="734713"/>
                </a:lnTo>
                <a:lnTo>
                  <a:pt x="1776654" y="761363"/>
                </a:lnTo>
                <a:lnTo>
                  <a:pt x="1736865" y="783956"/>
                </a:lnTo>
                <a:lnTo>
                  <a:pt x="1694327" y="802212"/>
                </a:lnTo>
                <a:lnTo>
                  <a:pt x="1649537" y="815765"/>
                </a:lnTo>
                <a:lnTo>
                  <a:pt x="1602580" y="824375"/>
                </a:lnTo>
                <a:lnTo>
                  <a:pt x="1553824" y="827718"/>
                </a:lnTo>
                <a:lnTo>
                  <a:pt x="0" y="827718"/>
                </a:lnTo>
                <a:lnTo>
                  <a:pt x="0" y="0"/>
                </a:lnTo>
                <a:lnTo>
                  <a:pt x="1574131" y="0"/>
                </a:lnTo>
                <a:lnTo>
                  <a:pt x="1649788" y="10757"/>
                </a:lnTo>
                <a:lnTo>
                  <a:pt x="1694396" y="24506"/>
                </a:lnTo>
                <a:lnTo>
                  <a:pt x="1736570" y="42872"/>
                </a:lnTo>
                <a:lnTo>
                  <a:pt x="1776222" y="65619"/>
                </a:lnTo>
                <a:lnTo>
                  <a:pt x="1812986" y="92389"/>
                </a:lnTo>
                <a:lnTo>
                  <a:pt x="1846568" y="122856"/>
                </a:lnTo>
                <a:lnTo>
                  <a:pt x="1876673" y="156694"/>
                </a:lnTo>
                <a:lnTo>
                  <a:pt x="1903004" y="193575"/>
                </a:lnTo>
                <a:lnTo>
                  <a:pt x="1925267" y="233173"/>
                </a:lnTo>
                <a:lnTo>
                  <a:pt x="1943166" y="275160"/>
                </a:lnTo>
                <a:lnTo>
                  <a:pt x="1943613" y="276055"/>
                </a:lnTo>
                <a:lnTo>
                  <a:pt x="1943613" y="276950"/>
                </a:lnTo>
                <a:lnTo>
                  <a:pt x="1944061" y="277845"/>
                </a:lnTo>
                <a:lnTo>
                  <a:pt x="1953596" y="310031"/>
                </a:lnTo>
                <a:lnTo>
                  <a:pt x="1960615" y="343391"/>
                </a:lnTo>
                <a:lnTo>
                  <a:pt x="1964950" y="377758"/>
                </a:lnTo>
                <a:lnTo>
                  <a:pt x="1966432" y="412965"/>
                </a:lnTo>
                <a:close/>
              </a:path>
            </a:pathLst>
          </a:custGeom>
          <a:solidFill>
            <a:srgbClr val="2A4A9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77" name="Google Shape;1477;p20"/>
          <p:cNvSpPr/>
          <p:nvPr/>
        </p:nvSpPr>
        <p:spPr>
          <a:xfrm>
            <a:off x="-61595" y="2933831"/>
            <a:ext cx="1966595" cy="828040"/>
          </a:xfrm>
          <a:custGeom>
            <a:rect b="b" l="l" r="r" t="t"/>
            <a:pathLst>
              <a:path extrusionOk="0" h="828039" w="1966595">
                <a:moveTo>
                  <a:pt x="1966432" y="412965"/>
                </a:moveTo>
                <a:lnTo>
                  <a:pt x="1959944" y="483936"/>
                </a:lnTo>
                <a:lnTo>
                  <a:pt x="1942719" y="551216"/>
                </a:lnTo>
                <a:lnTo>
                  <a:pt x="1925152" y="593607"/>
                </a:lnTo>
                <a:lnTo>
                  <a:pt x="1903151" y="633455"/>
                </a:lnTo>
                <a:lnTo>
                  <a:pt x="1877009" y="670457"/>
                </a:lnTo>
                <a:lnTo>
                  <a:pt x="1847017" y="704311"/>
                </a:lnTo>
                <a:lnTo>
                  <a:pt x="1813468" y="734713"/>
                </a:lnTo>
                <a:lnTo>
                  <a:pt x="1776654" y="761363"/>
                </a:lnTo>
                <a:lnTo>
                  <a:pt x="1736865" y="783956"/>
                </a:lnTo>
                <a:lnTo>
                  <a:pt x="1694327" y="802212"/>
                </a:lnTo>
                <a:lnTo>
                  <a:pt x="1649537" y="815765"/>
                </a:lnTo>
                <a:lnTo>
                  <a:pt x="1602580" y="824375"/>
                </a:lnTo>
                <a:lnTo>
                  <a:pt x="1553824" y="827718"/>
                </a:lnTo>
                <a:lnTo>
                  <a:pt x="0" y="827718"/>
                </a:lnTo>
                <a:lnTo>
                  <a:pt x="0" y="0"/>
                </a:lnTo>
                <a:lnTo>
                  <a:pt x="1574129" y="0"/>
                </a:lnTo>
                <a:lnTo>
                  <a:pt x="1649788" y="10757"/>
                </a:lnTo>
                <a:lnTo>
                  <a:pt x="1694396" y="24506"/>
                </a:lnTo>
                <a:lnTo>
                  <a:pt x="1736570" y="42872"/>
                </a:lnTo>
                <a:lnTo>
                  <a:pt x="1776222" y="65619"/>
                </a:lnTo>
                <a:lnTo>
                  <a:pt x="1812986" y="92389"/>
                </a:lnTo>
                <a:lnTo>
                  <a:pt x="1846568" y="122857"/>
                </a:lnTo>
                <a:lnTo>
                  <a:pt x="1876673" y="156694"/>
                </a:lnTo>
                <a:lnTo>
                  <a:pt x="1903004" y="193575"/>
                </a:lnTo>
                <a:lnTo>
                  <a:pt x="1925267" y="233173"/>
                </a:lnTo>
                <a:lnTo>
                  <a:pt x="1943166" y="275161"/>
                </a:lnTo>
                <a:lnTo>
                  <a:pt x="1943613" y="276055"/>
                </a:lnTo>
                <a:lnTo>
                  <a:pt x="1943613" y="276950"/>
                </a:lnTo>
                <a:lnTo>
                  <a:pt x="1944061" y="277845"/>
                </a:lnTo>
                <a:lnTo>
                  <a:pt x="1953596" y="310031"/>
                </a:lnTo>
                <a:lnTo>
                  <a:pt x="1960615" y="343391"/>
                </a:lnTo>
                <a:lnTo>
                  <a:pt x="1964950" y="377759"/>
                </a:lnTo>
                <a:lnTo>
                  <a:pt x="1966432" y="412965"/>
                </a:lnTo>
                <a:close/>
              </a:path>
            </a:pathLst>
          </a:custGeom>
          <a:solidFill>
            <a:srgbClr val="2A4A9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78" name="Google Shape;1478;p20"/>
          <p:cNvSpPr/>
          <p:nvPr/>
        </p:nvSpPr>
        <p:spPr>
          <a:xfrm>
            <a:off x="0" y="4830730"/>
            <a:ext cx="1966595" cy="828040"/>
          </a:xfrm>
          <a:custGeom>
            <a:rect b="b" l="l" r="r" t="t"/>
            <a:pathLst>
              <a:path extrusionOk="0" h="828040" w="1966595">
                <a:moveTo>
                  <a:pt x="1966432" y="412964"/>
                </a:moveTo>
                <a:lnTo>
                  <a:pt x="1959944" y="483936"/>
                </a:lnTo>
                <a:lnTo>
                  <a:pt x="1942719" y="551216"/>
                </a:lnTo>
                <a:lnTo>
                  <a:pt x="1925152" y="593607"/>
                </a:lnTo>
                <a:lnTo>
                  <a:pt x="1903151" y="633455"/>
                </a:lnTo>
                <a:lnTo>
                  <a:pt x="1877009" y="670457"/>
                </a:lnTo>
                <a:lnTo>
                  <a:pt x="1847017" y="704310"/>
                </a:lnTo>
                <a:lnTo>
                  <a:pt x="1813468" y="734713"/>
                </a:lnTo>
                <a:lnTo>
                  <a:pt x="1776654" y="761362"/>
                </a:lnTo>
                <a:lnTo>
                  <a:pt x="1736865" y="783956"/>
                </a:lnTo>
                <a:lnTo>
                  <a:pt x="1694327" y="802211"/>
                </a:lnTo>
                <a:lnTo>
                  <a:pt x="1649537" y="815764"/>
                </a:lnTo>
                <a:lnTo>
                  <a:pt x="1602580" y="824374"/>
                </a:lnTo>
                <a:lnTo>
                  <a:pt x="1553818" y="827718"/>
                </a:lnTo>
                <a:lnTo>
                  <a:pt x="0" y="827718"/>
                </a:lnTo>
                <a:lnTo>
                  <a:pt x="0" y="0"/>
                </a:lnTo>
                <a:lnTo>
                  <a:pt x="1574137" y="0"/>
                </a:lnTo>
                <a:lnTo>
                  <a:pt x="1649788" y="10757"/>
                </a:lnTo>
                <a:lnTo>
                  <a:pt x="1694396" y="24505"/>
                </a:lnTo>
                <a:lnTo>
                  <a:pt x="1736570" y="42872"/>
                </a:lnTo>
                <a:lnTo>
                  <a:pt x="1776222" y="65618"/>
                </a:lnTo>
                <a:lnTo>
                  <a:pt x="1812986" y="92389"/>
                </a:lnTo>
                <a:lnTo>
                  <a:pt x="1846568" y="122856"/>
                </a:lnTo>
                <a:lnTo>
                  <a:pt x="1876673" y="156694"/>
                </a:lnTo>
                <a:lnTo>
                  <a:pt x="1903004" y="193575"/>
                </a:lnTo>
                <a:lnTo>
                  <a:pt x="1925267" y="233173"/>
                </a:lnTo>
                <a:lnTo>
                  <a:pt x="1943166" y="275160"/>
                </a:lnTo>
                <a:lnTo>
                  <a:pt x="1943613" y="276055"/>
                </a:lnTo>
                <a:lnTo>
                  <a:pt x="1943613" y="276949"/>
                </a:lnTo>
                <a:lnTo>
                  <a:pt x="1944061" y="277845"/>
                </a:lnTo>
                <a:lnTo>
                  <a:pt x="1953596" y="310031"/>
                </a:lnTo>
                <a:lnTo>
                  <a:pt x="1960615" y="343391"/>
                </a:lnTo>
                <a:lnTo>
                  <a:pt x="1964950" y="377758"/>
                </a:lnTo>
                <a:lnTo>
                  <a:pt x="1966432" y="412964"/>
                </a:lnTo>
                <a:close/>
              </a:path>
            </a:pathLst>
          </a:custGeom>
          <a:solidFill>
            <a:srgbClr val="2A4A9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79" name="Google Shape;1479;p20"/>
          <p:cNvSpPr/>
          <p:nvPr/>
        </p:nvSpPr>
        <p:spPr>
          <a:xfrm>
            <a:off x="-61595" y="6625875"/>
            <a:ext cx="1966595" cy="828040"/>
          </a:xfrm>
          <a:custGeom>
            <a:rect b="b" l="l" r="r" t="t"/>
            <a:pathLst>
              <a:path extrusionOk="0" h="828040" w="1966595">
                <a:moveTo>
                  <a:pt x="1966432" y="412964"/>
                </a:moveTo>
                <a:lnTo>
                  <a:pt x="1959944" y="483936"/>
                </a:lnTo>
                <a:lnTo>
                  <a:pt x="1942719" y="551216"/>
                </a:lnTo>
                <a:lnTo>
                  <a:pt x="1925152" y="593607"/>
                </a:lnTo>
                <a:lnTo>
                  <a:pt x="1903151" y="633455"/>
                </a:lnTo>
                <a:lnTo>
                  <a:pt x="1877009" y="670457"/>
                </a:lnTo>
                <a:lnTo>
                  <a:pt x="1847017" y="704310"/>
                </a:lnTo>
                <a:lnTo>
                  <a:pt x="1813468" y="734713"/>
                </a:lnTo>
                <a:lnTo>
                  <a:pt x="1776654" y="761362"/>
                </a:lnTo>
                <a:lnTo>
                  <a:pt x="1736865" y="783956"/>
                </a:lnTo>
                <a:lnTo>
                  <a:pt x="1694327" y="802211"/>
                </a:lnTo>
                <a:lnTo>
                  <a:pt x="1649537" y="815764"/>
                </a:lnTo>
                <a:lnTo>
                  <a:pt x="1602580" y="824374"/>
                </a:lnTo>
                <a:lnTo>
                  <a:pt x="1553818" y="827718"/>
                </a:lnTo>
                <a:lnTo>
                  <a:pt x="0" y="827718"/>
                </a:lnTo>
                <a:lnTo>
                  <a:pt x="0" y="0"/>
                </a:lnTo>
                <a:lnTo>
                  <a:pt x="1574137" y="0"/>
                </a:lnTo>
                <a:lnTo>
                  <a:pt x="1649788" y="10757"/>
                </a:lnTo>
                <a:lnTo>
                  <a:pt x="1694396" y="24505"/>
                </a:lnTo>
                <a:lnTo>
                  <a:pt x="1736570" y="42872"/>
                </a:lnTo>
                <a:lnTo>
                  <a:pt x="1776222" y="65618"/>
                </a:lnTo>
                <a:lnTo>
                  <a:pt x="1812986" y="92389"/>
                </a:lnTo>
                <a:lnTo>
                  <a:pt x="1846568" y="122856"/>
                </a:lnTo>
                <a:lnTo>
                  <a:pt x="1876673" y="156694"/>
                </a:lnTo>
                <a:lnTo>
                  <a:pt x="1903004" y="193575"/>
                </a:lnTo>
                <a:lnTo>
                  <a:pt x="1925267" y="233173"/>
                </a:lnTo>
                <a:lnTo>
                  <a:pt x="1943166" y="275160"/>
                </a:lnTo>
                <a:lnTo>
                  <a:pt x="1943613" y="276055"/>
                </a:lnTo>
                <a:lnTo>
                  <a:pt x="1943613" y="276949"/>
                </a:lnTo>
                <a:lnTo>
                  <a:pt x="1944061" y="277845"/>
                </a:lnTo>
                <a:lnTo>
                  <a:pt x="1953596" y="310031"/>
                </a:lnTo>
                <a:lnTo>
                  <a:pt x="1960615" y="343391"/>
                </a:lnTo>
                <a:lnTo>
                  <a:pt x="1964950" y="377758"/>
                </a:lnTo>
                <a:lnTo>
                  <a:pt x="1966432" y="412964"/>
                </a:lnTo>
                <a:close/>
              </a:path>
            </a:pathLst>
          </a:custGeom>
          <a:solidFill>
            <a:srgbClr val="2A4A9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80" name="Google Shape;1480;p20"/>
          <p:cNvSpPr/>
          <p:nvPr/>
        </p:nvSpPr>
        <p:spPr>
          <a:xfrm>
            <a:off x="0" y="8191785"/>
            <a:ext cx="1966595" cy="828040"/>
          </a:xfrm>
          <a:custGeom>
            <a:rect b="b" l="l" r="r" t="t"/>
            <a:pathLst>
              <a:path extrusionOk="0" h="828040" w="1966595">
                <a:moveTo>
                  <a:pt x="1966432" y="412964"/>
                </a:moveTo>
                <a:lnTo>
                  <a:pt x="1959944" y="483936"/>
                </a:lnTo>
                <a:lnTo>
                  <a:pt x="1942719" y="551216"/>
                </a:lnTo>
                <a:lnTo>
                  <a:pt x="1925152" y="593607"/>
                </a:lnTo>
                <a:lnTo>
                  <a:pt x="1903151" y="633455"/>
                </a:lnTo>
                <a:lnTo>
                  <a:pt x="1877009" y="670457"/>
                </a:lnTo>
                <a:lnTo>
                  <a:pt x="1847017" y="704310"/>
                </a:lnTo>
                <a:lnTo>
                  <a:pt x="1813468" y="734713"/>
                </a:lnTo>
                <a:lnTo>
                  <a:pt x="1776654" y="761362"/>
                </a:lnTo>
                <a:lnTo>
                  <a:pt x="1736865" y="783956"/>
                </a:lnTo>
                <a:lnTo>
                  <a:pt x="1694327" y="802211"/>
                </a:lnTo>
                <a:lnTo>
                  <a:pt x="1649537" y="815764"/>
                </a:lnTo>
                <a:lnTo>
                  <a:pt x="1602580" y="824374"/>
                </a:lnTo>
                <a:lnTo>
                  <a:pt x="1553818" y="827718"/>
                </a:lnTo>
                <a:lnTo>
                  <a:pt x="0" y="827718"/>
                </a:lnTo>
                <a:lnTo>
                  <a:pt x="0" y="0"/>
                </a:lnTo>
                <a:lnTo>
                  <a:pt x="1574137" y="0"/>
                </a:lnTo>
                <a:lnTo>
                  <a:pt x="1649788" y="10757"/>
                </a:lnTo>
                <a:lnTo>
                  <a:pt x="1694396" y="24505"/>
                </a:lnTo>
                <a:lnTo>
                  <a:pt x="1736570" y="42872"/>
                </a:lnTo>
                <a:lnTo>
                  <a:pt x="1776222" y="65618"/>
                </a:lnTo>
                <a:lnTo>
                  <a:pt x="1812986" y="92389"/>
                </a:lnTo>
                <a:lnTo>
                  <a:pt x="1846568" y="122856"/>
                </a:lnTo>
                <a:lnTo>
                  <a:pt x="1876673" y="156694"/>
                </a:lnTo>
                <a:lnTo>
                  <a:pt x="1903004" y="193575"/>
                </a:lnTo>
                <a:lnTo>
                  <a:pt x="1925267" y="233173"/>
                </a:lnTo>
                <a:lnTo>
                  <a:pt x="1943166" y="275160"/>
                </a:lnTo>
                <a:lnTo>
                  <a:pt x="1943613" y="276055"/>
                </a:lnTo>
                <a:lnTo>
                  <a:pt x="1943613" y="276949"/>
                </a:lnTo>
                <a:lnTo>
                  <a:pt x="1944061" y="277845"/>
                </a:lnTo>
                <a:lnTo>
                  <a:pt x="1953596" y="310031"/>
                </a:lnTo>
                <a:lnTo>
                  <a:pt x="1960615" y="343391"/>
                </a:lnTo>
                <a:lnTo>
                  <a:pt x="1964950" y="377758"/>
                </a:lnTo>
                <a:lnTo>
                  <a:pt x="1966432" y="412964"/>
                </a:lnTo>
                <a:close/>
              </a:path>
            </a:pathLst>
          </a:custGeom>
          <a:solidFill>
            <a:srgbClr val="2A4A9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81" name="Google Shape;1481;p20"/>
          <p:cNvSpPr/>
          <p:nvPr/>
        </p:nvSpPr>
        <p:spPr>
          <a:xfrm>
            <a:off x="2134023" y="-63091"/>
            <a:ext cx="9149080" cy="1371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800">
                <a:solidFill>
                  <a:srgbClr val="00B050"/>
                </a:solidFill>
                <a:latin typeface="Arial"/>
                <a:ea typeface="Arial"/>
                <a:cs typeface="Arial"/>
                <a:sym typeface="Arial"/>
              </a:rPr>
              <a:t>Praktik Pemberdayaan Masyarakat Asli Papua Dalam Pengembangan  Ekonomi Hijau</a:t>
            </a:r>
            <a:endParaRPr/>
          </a:p>
        </p:txBody>
      </p:sp>
      <p:sp>
        <p:nvSpPr>
          <p:cNvPr id="1482" name="Google Shape;1482;p20"/>
          <p:cNvSpPr/>
          <p:nvPr/>
        </p:nvSpPr>
        <p:spPr>
          <a:xfrm>
            <a:off x="2487295" y="1081405"/>
            <a:ext cx="8595995" cy="169989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2060"/>
              </a:solidFill>
              <a:latin typeface="Calibri"/>
              <a:ea typeface="Calibri"/>
              <a:cs typeface="Calibri"/>
              <a:sym typeface="Calibri"/>
            </a:endParaRPr>
          </a:p>
          <a:p>
            <a:pPr indent="0" lvl="0" marL="0" marR="0" rtl="0" algn="just">
              <a:spcBef>
                <a:spcPts val="0"/>
              </a:spcBef>
              <a:spcAft>
                <a:spcPts val="0"/>
              </a:spcAft>
              <a:buNone/>
            </a:pPr>
            <a:r>
              <a:rPr lang="en-US" sz="2000">
                <a:solidFill>
                  <a:srgbClr val="002060"/>
                </a:solidFill>
                <a:latin typeface="Arial"/>
                <a:ea typeface="Arial"/>
                <a:cs typeface="Arial"/>
                <a:sym typeface="Arial"/>
              </a:rPr>
              <a:t>Pengembangan sistem pasar , Program GEG mengidentifikasi menentukan dan menguji perubahan sistem pasar sejalan </a:t>
            </a:r>
            <a:r>
              <a:rPr b="1" lang="en-US" sz="2000">
                <a:solidFill>
                  <a:srgbClr val="002060"/>
                </a:solidFill>
                <a:latin typeface="Arial"/>
                <a:ea typeface="Arial"/>
                <a:cs typeface="Arial"/>
                <a:sym typeface="Arial"/>
              </a:rPr>
              <a:t>dengan sistem produksi dan pemasaran berkelanjutan</a:t>
            </a:r>
            <a:r>
              <a:rPr lang="en-US" sz="2000">
                <a:solidFill>
                  <a:srgbClr val="002060"/>
                </a:solidFill>
                <a:latin typeface="Arial"/>
                <a:ea typeface="Arial"/>
                <a:cs typeface="Arial"/>
                <a:sym typeface="Arial"/>
              </a:rPr>
              <a:t> melalui sistem rantai pasokan yang bebas dari deforestasi, melalui pendekatan produk unggulan “lead firm” LF dan penguatan</a:t>
            </a:r>
            <a:endParaRPr sz="2000">
              <a:solidFill>
                <a:srgbClr val="002060"/>
              </a:solidFill>
              <a:latin typeface="Arial"/>
              <a:ea typeface="Arial"/>
              <a:cs typeface="Arial"/>
              <a:sym typeface="Arial"/>
            </a:endParaRPr>
          </a:p>
          <a:p>
            <a:pPr indent="0" lvl="0" marL="0" marR="0" rtl="0" algn="just">
              <a:spcBef>
                <a:spcPts val="0"/>
              </a:spcBef>
              <a:spcAft>
                <a:spcPts val="0"/>
              </a:spcAft>
              <a:buNone/>
            </a:pPr>
            <a:r>
              <a:rPr lang="en-US" sz="2000">
                <a:solidFill>
                  <a:schemeClr val="lt1"/>
                </a:solidFill>
                <a:latin typeface="Arial"/>
                <a:ea typeface="Arial"/>
                <a:cs typeface="Arial"/>
                <a:sym typeface="Arial"/>
              </a:rPr>
              <a:t>“Intermediary Services Providers” ISP;</a:t>
            </a:r>
            <a:endParaRPr/>
          </a:p>
        </p:txBody>
      </p:sp>
      <p:sp>
        <p:nvSpPr>
          <p:cNvPr id="1483" name="Google Shape;1483;p20"/>
          <p:cNvSpPr/>
          <p:nvPr/>
        </p:nvSpPr>
        <p:spPr>
          <a:xfrm>
            <a:off x="2484755" y="2943225"/>
            <a:ext cx="8686800" cy="1447800"/>
          </a:xfrm>
          <a:prstGeom prst="rect">
            <a:avLst/>
          </a:prstGeom>
          <a:noFill/>
          <a:ln>
            <a:noFill/>
          </a:ln>
        </p:spPr>
        <p:txBody>
          <a:bodyPr anchorCtr="0" anchor="ctr" bIns="45700" lIns="91425" spcFirstLastPara="1" rIns="91425" wrap="square" tIns="45700">
            <a:noAutofit/>
          </a:bodyPr>
          <a:lstStyle/>
          <a:p>
            <a:pPr indent="0" lvl="0" marL="0" marR="0" rtl="0" algn="just">
              <a:spcBef>
                <a:spcPts val="0"/>
              </a:spcBef>
              <a:spcAft>
                <a:spcPts val="0"/>
              </a:spcAft>
              <a:buNone/>
            </a:pPr>
            <a:r>
              <a:t/>
            </a:r>
            <a:endParaRPr sz="1800">
              <a:solidFill>
                <a:srgbClr val="002060"/>
              </a:solidFill>
              <a:latin typeface="Arial"/>
              <a:ea typeface="Arial"/>
              <a:cs typeface="Arial"/>
              <a:sym typeface="Arial"/>
            </a:endParaRPr>
          </a:p>
          <a:p>
            <a:pPr indent="0" lvl="0" marL="0" marR="0" rtl="0" algn="just">
              <a:spcBef>
                <a:spcPts val="0"/>
              </a:spcBef>
              <a:spcAft>
                <a:spcPts val="0"/>
              </a:spcAft>
              <a:buNone/>
            </a:pPr>
            <a:r>
              <a:t/>
            </a:r>
            <a:endParaRPr sz="1800">
              <a:solidFill>
                <a:srgbClr val="002060"/>
              </a:solidFill>
              <a:latin typeface="Arial"/>
              <a:ea typeface="Arial"/>
              <a:cs typeface="Arial"/>
              <a:sym typeface="Arial"/>
            </a:endParaRPr>
          </a:p>
          <a:p>
            <a:pPr indent="0" lvl="0" marL="0" marR="0" rtl="0" algn="just">
              <a:spcBef>
                <a:spcPts val="0"/>
              </a:spcBef>
              <a:spcAft>
                <a:spcPts val="0"/>
              </a:spcAft>
              <a:buNone/>
            </a:pPr>
            <a:r>
              <a:t/>
            </a:r>
            <a:endParaRPr sz="1800">
              <a:solidFill>
                <a:srgbClr val="002060"/>
              </a:solidFill>
              <a:latin typeface="Arial"/>
              <a:ea typeface="Arial"/>
              <a:cs typeface="Arial"/>
              <a:sym typeface="Arial"/>
            </a:endParaRPr>
          </a:p>
          <a:p>
            <a:pPr indent="0" lvl="0" marL="0" marR="0" rtl="0" algn="just">
              <a:spcBef>
                <a:spcPts val="0"/>
              </a:spcBef>
              <a:spcAft>
                <a:spcPts val="0"/>
              </a:spcAft>
              <a:buNone/>
            </a:pPr>
            <a:r>
              <a:t/>
            </a:r>
            <a:endParaRPr sz="2000">
              <a:solidFill>
                <a:srgbClr val="002060"/>
              </a:solidFill>
              <a:latin typeface="Arial"/>
              <a:ea typeface="Arial"/>
              <a:cs typeface="Arial"/>
              <a:sym typeface="Arial"/>
            </a:endParaRPr>
          </a:p>
          <a:p>
            <a:pPr indent="0" lvl="0" marL="0" marR="0" rtl="0" algn="just">
              <a:spcBef>
                <a:spcPts val="0"/>
              </a:spcBef>
              <a:spcAft>
                <a:spcPts val="0"/>
              </a:spcAft>
              <a:buNone/>
            </a:pPr>
            <a:r>
              <a:rPr lang="en-US" sz="1800">
                <a:solidFill>
                  <a:srgbClr val="002060"/>
                </a:solidFill>
                <a:latin typeface="Arial"/>
                <a:ea typeface="Arial"/>
                <a:cs typeface="Arial"/>
                <a:sym typeface="Arial"/>
              </a:rPr>
              <a:t>Sosial Ekonomi dan Isu Gender, Program GEG mengundang masyarakat setiap lokasi perintis menganalisis bersama kondisi sosial serta peran gender dalam pengembangan ekonomi masyarakat, kemudian memfasilitasi pengorganisasian sosial supaya  masyarakat termotivasi membuat perencanaan pembangunan ekonomi lokal berdasarkan komoditi/produk yang menjanjikan, kekuatan intern, sumber daya alam,kapasitas yang ada. </a:t>
            </a:r>
            <a:endParaRPr/>
          </a:p>
          <a:p>
            <a:pPr indent="0" lvl="0" marL="0" marR="0" rtl="0" algn="just">
              <a:spcBef>
                <a:spcPts val="0"/>
              </a:spcBef>
              <a:spcAft>
                <a:spcPts val="0"/>
              </a:spcAft>
              <a:buNone/>
            </a:pPr>
            <a:r>
              <a:rPr lang="en-US" sz="1800">
                <a:solidFill>
                  <a:schemeClr val="lt1"/>
                </a:solidFill>
                <a:latin typeface="Calibri"/>
                <a:ea typeface="Calibri"/>
                <a:cs typeface="Calibri"/>
                <a:sym typeface="Calibri"/>
              </a:rPr>
              <a:t>masyarakat termotivasi membuat </a:t>
            </a:r>
            <a:endParaRPr/>
          </a:p>
          <a:p>
            <a:pPr indent="0" lvl="0" marL="0" marR="0" rtl="0" algn="just">
              <a:spcBef>
                <a:spcPts val="0"/>
              </a:spcBef>
              <a:spcAft>
                <a:spcPts val="0"/>
              </a:spcAft>
              <a:buNone/>
            </a:pPr>
            <a:r>
              <a:rPr lang="en-US" sz="1800">
                <a:solidFill>
                  <a:schemeClr val="lt1"/>
                </a:solidFill>
                <a:latin typeface="Calibri"/>
                <a:ea typeface="Calibri"/>
                <a:cs typeface="Calibri"/>
                <a:sym typeface="Calibri"/>
              </a:rPr>
              <a:t>perencanaan pembangunan ekonomi </a:t>
            </a:r>
            <a:endParaRPr/>
          </a:p>
          <a:p>
            <a:pPr indent="0" lvl="0" marL="0" marR="0" rtl="0" algn="just">
              <a:spcBef>
                <a:spcPts val="0"/>
              </a:spcBef>
              <a:spcAft>
                <a:spcPts val="0"/>
              </a:spcAft>
              <a:buNone/>
            </a:pPr>
            <a:r>
              <a:rPr lang="en-US" sz="1800">
                <a:solidFill>
                  <a:schemeClr val="lt1"/>
                </a:solidFill>
                <a:latin typeface="Calibri"/>
                <a:ea typeface="Calibri"/>
                <a:cs typeface="Calibri"/>
                <a:sym typeface="Calibri"/>
              </a:rPr>
              <a:t>lokal berdasarkan komoditi/produk</a:t>
            </a:r>
            <a:endParaRPr/>
          </a:p>
        </p:txBody>
      </p:sp>
      <p:sp>
        <p:nvSpPr>
          <p:cNvPr id="1484" name="Google Shape;1484;p20"/>
          <p:cNvSpPr/>
          <p:nvPr/>
        </p:nvSpPr>
        <p:spPr>
          <a:xfrm>
            <a:off x="2438400" y="4358818"/>
            <a:ext cx="8631555" cy="153715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002060"/>
              </a:solidFill>
              <a:latin typeface="Calibri"/>
              <a:ea typeface="Calibri"/>
              <a:cs typeface="Calibri"/>
              <a:sym typeface="Calibri"/>
            </a:endParaRPr>
          </a:p>
          <a:p>
            <a:pPr indent="0" lvl="0" marL="0" marR="0" rtl="0" algn="ctr">
              <a:spcBef>
                <a:spcPts val="0"/>
              </a:spcBef>
              <a:spcAft>
                <a:spcPts val="0"/>
              </a:spcAft>
              <a:buNone/>
            </a:pPr>
            <a:r>
              <a:t/>
            </a:r>
            <a:endParaRPr sz="1800">
              <a:solidFill>
                <a:srgbClr val="002060"/>
              </a:solidFill>
              <a:latin typeface="Calibri"/>
              <a:ea typeface="Calibri"/>
              <a:cs typeface="Calibri"/>
              <a:sym typeface="Calibri"/>
            </a:endParaRPr>
          </a:p>
          <a:p>
            <a:pPr indent="0" lvl="0" marL="0" marR="0" rtl="0" algn="ctr">
              <a:spcBef>
                <a:spcPts val="0"/>
              </a:spcBef>
              <a:spcAft>
                <a:spcPts val="0"/>
              </a:spcAft>
              <a:buNone/>
            </a:pPr>
            <a:r>
              <a:t/>
            </a:r>
            <a:endParaRPr sz="1800">
              <a:solidFill>
                <a:srgbClr val="002060"/>
              </a:solidFill>
              <a:latin typeface="Calibri"/>
              <a:ea typeface="Calibri"/>
              <a:cs typeface="Calibri"/>
              <a:sym typeface="Calibri"/>
            </a:endParaRPr>
          </a:p>
          <a:p>
            <a:pPr indent="0" lvl="0" marL="0" marR="0" rtl="0" algn="ctr">
              <a:spcBef>
                <a:spcPts val="0"/>
              </a:spcBef>
              <a:spcAft>
                <a:spcPts val="0"/>
              </a:spcAft>
              <a:buNone/>
            </a:pPr>
            <a:r>
              <a:t/>
            </a:r>
            <a:endParaRPr sz="1800">
              <a:solidFill>
                <a:srgbClr val="002060"/>
              </a:solidFill>
              <a:latin typeface="Calibri"/>
              <a:ea typeface="Calibri"/>
              <a:cs typeface="Calibri"/>
              <a:sym typeface="Calibri"/>
            </a:endParaRPr>
          </a:p>
          <a:p>
            <a:pPr indent="0" lvl="0" marL="0" marR="0" rtl="0" algn="ctr">
              <a:spcBef>
                <a:spcPts val="0"/>
              </a:spcBef>
              <a:spcAft>
                <a:spcPts val="0"/>
              </a:spcAft>
              <a:buNone/>
            </a:pPr>
            <a:r>
              <a:t/>
            </a:r>
            <a:endParaRPr sz="1800">
              <a:solidFill>
                <a:srgbClr val="002060"/>
              </a:solidFill>
              <a:latin typeface="Calibri"/>
              <a:ea typeface="Calibri"/>
              <a:cs typeface="Calibri"/>
              <a:sym typeface="Calibri"/>
            </a:endParaRPr>
          </a:p>
          <a:p>
            <a:pPr indent="0" lvl="0" marL="0" marR="0" rtl="0" algn="ctr">
              <a:spcBef>
                <a:spcPts val="0"/>
              </a:spcBef>
              <a:spcAft>
                <a:spcPts val="0"/>
              </a:spcAft>
              <a:buNone/>
            </a:pPr>
            <a:r>
              <a:t/>
            </a:r>
            <a:endParaRPr sz="1800">
              <a:solidFill>
                <a:srgbClr val="002060"/>
              </a:solidFill>
              <a:latin typeface="Calibri"/>
              <a:ea typeface="Calibri"/>
              <a:cs typeface="Calibri"/>
              <a:sym typeface="Calibri"/>
            </a:endParaRPr>
          </a:p>
          <a:p>
            <a:pPr indent="0" lvl="0" marL="0" marR="0" rtl="0" algn="ctr">
              <a:spcBef>
                <a:spcPts val="0"/>
              </a:spcBef>
              <a:spcAft>
                <a:spcPts val="0"/>
              </a:spcAft>
              <a:buNone/>
            </a:pPr>
            <a:r>
              <a:t/>
            </a:r>
            <a:endParaRPr sz="1800">
              <a:solidFill>
                <a:srgbClr val="002060"/>
              </a:solidFill>
              <a:latin typeface="Calibri"/>
              <a:ea typeface="Calibri"/>
              <a:cs typeface="Calibri"/>
              <a:sym typeface="Calibri"/>
            </a:endParaRPr>
          </a:p>
          <a:p>
            <a:pPr indent="0" lvl="0" marL="0" marR="0" rtl="0" algn="just">
              <a:spcBef>
                <a:spcPts val="0"/>
              </a:spcBef>
              <a:spcAft>
                <a:spcPts val="0"/>
              </a:spcAft>
              <a:buNone/>
            </a:pPr>
            <a:r>
              <a:rPr lang="en-US" sz="2000">
                <a:solidFill>
                  <a:srgbClr val="002060"/>
                </a:solidFill>
                <a:latin typeface="Arial"/>
                <a:ea typeface="Arial"/>
                <a:cs typeface="Arial"/>
                <a:sym typeface="Arial"/>
              </a:rPr>
              <a:t>Sistem Produksi Pertanian, Program GEG mengajarkan pengembangan sistem produksi </a:t>
            </a:r>
            <a:r>
              <a:rPr b="1" lang="en-US" sz="2000">
                <a:solidFill>
                  <a:srgbClr val="002060"/>
                </a:solidFill>
                <a:latin typeface="Arial"/>
                <a:ea typeface="Arial"/>
                <a:cs typeface="Arial"/>
                <a:sym typeface="Arial"/>
              </a:rPr>
              <a:t>pertanian secara berkelanjutan dan cerdas iklim </a:t>
            </a:r>
            <a:r>
              <a:rPr lang="en-US" sz="2000">
                <a:solidFill>
                  <a:srgbClr val="002060"/>
                </a:solidFill>
                <a:latin typeface="Arial"/>
                <a:ea typeface="Arial"/>
                <a:cs typeface="Arial"/>
                <a:sym typeface="Arial"/>
              </a:rPr>
              <a:t>supaya masyarakat siap menghadapi perubahan iklim. pelatihan disesuaikan dengan kebutuhan spesifik komoditi termasuk faktor budaya setempat, agar meningkatkan hasil dan pendapatan petani</a:t>
            </a:r>
            <a:endParaRPr sz="2000">
              <a:solidFill>
                <a:srgbClr val="002060"/>
              </a:solidFill>
              <a:latin typeface="Arial"/>
              <a:ea typeface="Arial"/>
              <a:cs typeface="Arial"/>
              <a:sym typeface="Arial"/>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faktor budaya setempat, agar </a:t>
            </a:r>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meningkatkan hasil dan pendapatan </a:t>
            </a:r>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petani;</a:t>
            </a:r>
            <a:endParaRPr/>
          </a:p>
        </p:txBody>
      </p:sp>
      <p:sp>
        <p:nvSpPr>
          <p:cNvPr id="1485" name="Google Shape;1485;p20"/>
          <p:cNvSpPr/>
          <p:nvPr/>
        </p:nvSpPr>
        <p:spPr>
          <a:xfrm>
            <a:off x="2388235" y="7783653"/>
            <a:ext cx="8783320" cy="14478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2060"/>
              </a:solidFill>
              <a:latin typeface="Arial"/>
              <a:ea typeface="Arial"/>
              <a:cs typeface="Arial"/>
              <a:sym typeface="Arial"/>
            </a:endParaRPr>
          </a:p>
          <a:p>
            <a:pPr indent="0" lvl="0" marL="0" marR="0" rtl="0" algn="just">
              <a:spcBef>
                <a:spcPts val="0"/>
              </a:spcBef>
              <a:spcAft>
                <a:spcPts val="0"/>
              </a:spcAft>
              <a:buNone/>
            </a:pPr>
            <a:r>
              <a:rPr lang="en-US" sz="2000">
                <a:solidFill>
                  <a:srgbClr val="002060"/>
                </a:solidFill>
                <a:latin typeface="Arial"/>
                <a:ea typeface="Arial"/>
                <a:cs typeface="Arial"/>
                <a:sym typeface="Arial"/>
              </a:rPr>
              <a:t>Bisnis </a:t>
            </a:r>
            <a:r>
              <a:rPr b="1" lang="en-US" sz="2000">
                <a:solidFill>
                  <a:srgbClr val="002060"/>
                </a:solidFill>
                <a:latin typeface="Arial"/>
                <a:ea typeface="Arial"/>
                <a:cs typeface="Arial"/>
                <a:sym typeface="Arial"/>
              </a:rPr>
              <a:t>incubator dan investasi</a:t>
            </a:r>
            <a:r>
              <a:rPr lang="en-US" sz="2000">
                <a:solidFill>
                  <a:srgbClr val="002060"/>
                </a:solidFill>
                <a:latin typeface="Arial"/>
                <a:ea typeface="Arial"/>
                <a:cs typeface="Arial"/>
                <a:sym typeface="Arial"/>
              </a:rPr>
              <a:t>, Sektor publik dan swasta dimobilisasi untuk mendukung rantai pasokan yang ditargetkan melalui berbagi pengetahuan GEG &amp; demonstrasi keberhasilan melaksanakan tugas </a:t>
            </a:r>
            <a:r>
              <a:rPr lang="en-US" sz="2000">
                <a:solidFill>
                  <a:schemeClr val="lt1"/>
                </a:solidFill>
                <a:latin typeface="Arial"/>
                <a:ea typeface="Arial"/>
                <a:cs typeface="Arial"/>
                <a:sym typeface="Arial"/>
              </a:rPr>
              <a:t>dan pelatihan secara </a:t>
            </a:r>
            <a:r>
              <a:rPr lang="en-US" sz="1800">
                <a:solidFill>
                  <a:schemeClr val="lt1"/>
                </a:solidFill>
                <a:latin typeface="Arial"/>
                <a:ea typeface="Arial"/>
                <a:cs typeface="Arial"/>
                <a:sym typeface="Arial"/>
              </a:rPr>
              <a:t>online</a:t>
            </a:r>
            <a:endParaRPr/>
          </a:p>
        </p:txBody>
      </p:sp>
      <p:sp>
        <p:nvSpPr>
          <p:cNvPr id="1486" name="Google Shape;1486;p20"/>
          <p:cNvSpPr/>
          <p:nvPr/>
        </p:nvSpPr>
        <p:spPr>
          <a:xfrm>
            <a:off x="1219835" y="1349375"/>
            <a:ext cx="609600" cy="609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200">
                <a:solidFill>
                  <a:schemeClr val="lt1"/>
                </a:solidFill>
                <a:latin typeface="Arial"/>
                <a:ea typeface="Arial"/>
                <a:cs typeface="Arial"/>
                <a:sym typeface="Arial"/>
              </a:rPr>
              <a:t>1</a:t>
            </a:r>
            <a:endParaRPr/>
          </a:p>
        </p:txBody>
      </p:sp>
      <p:sp>
        <p:nvSpPr>
          <p:cNvPr id="1487" name="Google Shape;1487;p20"/>
          <p:cNvSpPr/>
          <p:nvPr/>
        </p:nvSpPr>
        <p:spPr>
          <a:xfrm>
            <a:off x="1219835" y="3042920"/>
            <a:ext cx="609600" cy="609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200">
                <a:solidFill>
                  <a:schemeClr val="lt1"/>
                </a:solidFill>
                <a:latin typeface="Arial"/>
                <a:ea typeface="Arial"/>
                <a:cs typeface="Arial"/>
                <a:sym typeface="Arial"/>
              </a:rPr>
              <a:t>2</a:t>
            </a:r>
            <a:endParaRPr/>
          </a:p>
        </p:txBody>
      </p:sp>
      <p:sp>
        <p:nvSpPr>
          <p:cNvPr id="1488" name="Google Shape;1488;p20"/>
          <p:cNvSpPr/>
          <p:nvPr/>
        </p:nvSpPr>
        <p:spPr>
          <a:xfrm>
            <a:off x="1219200" y="4947920"/>
            <a:ext cx="609600" cy="609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200">
                <a:solidFill>
                  <a:schemeClr val="lt1"/>
                </a:solidFill>
                <a:latin typeface="Arial"/>
                <a:ea typeface="Arial"/>
                <a:cs typeface="Arial"/>
                <a:sym typeface="Arial"/>
              </a:rPr>
              <a:t>3</a:t>
            </a:r>
            <a:endParaRPr/>
          </a:p>
        </p:txBody>
      </p:sp>
      <p:sp>
        <p:nvSpPr>
          <p:cNvPr id="1489" name="Google Shape;1489;p20"/>
          <p:cNvSpPr/>
          <p:nvPr/>
        </p:nvSpPr>
        <p:spPr>
          <a:xfrm>
            <a:off x="1143000" y="6743700"/>
            <a:ext cx="609600" cy="609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200">
                <a:solidFill>
                  <a:schemeClr val="lt1"/>
                </a:solidFill>
                <a:latin typeface="Arial"/>
                <a:ea typeface="Arial"/>
                <a:cs typeface="Arial"/>
                <a:sym typeface="Arial"/>
              </a:rPr>
              <a:t>4</a:t>
            </a:r>
            <a:endParaRPr/>
          </a:p>
        </p:txBody>
      </p:sp>
      <p:sp>
        <p:nvSpPr>
          <p:cNvPr id="1490" name="Google Shape;1490;p20"/>
          <p:cNvSpPr/>
          <p:nvPr/>
        </p:nvSpPr>
        <p:spPr>
          <a:xfrm>
            <a:off x="1143000" y="8350885"/>
            <a:ext cx="609600" cy="6096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200">
                <a:solidFill>
                  <a:schemeClr val="lt1"/>
                </a:solidFill>
                <a:latin typeface="Arial"/>
                <a:ea typeface="Arial"/>
                <a:cs typeface="Arial"/>
                <a:sym typeface="Arial"/>
              </a:rPr>
              <a:t>5</a:t>
            </a:r>
            <a:endParaRPr/>
          </a:p>
        </p:txBody>
      </p:sp>
      <p:sp>
        <p:nvSpPr>
          <p:cNvPr id="1491" name="Google Shape;1491;p20"/>
          <p:cNvSpPr/>
          <p:nvPr/>
        </p:nvSpPr>
        <p:spPr>
          <a:xfrm>
            <a:off x="2438400" y="6438900"/>
            <a:ext cx="8610600" cy="14478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2060"/>
              </a:solidFill>
              <a:latin typeface="Arial"/>
              <a:ea typeface="Arial"/>
              <a:cs typeface="Arial"/>
              <a:sym typeface="Arial"/>
            </a:endParaRPr>
          </a:p>
          <a:p>
            <a:pPr indent="0" lvl="0" marL="0" marR="0" rtl="0" algn="just">
              <a:spcBef>
                <a:spcPts val="0"/>
              </a:spcBef>
              <a:spcAft>
                <a:spcPts val="0"/>
              </a:spcAft>
              <a:buNone/>
            </a:pPr>
            <a:r>
              <a:rPr lang="en-US" sz="2000">
                <a:solidFill>
                  <a:srgbClr val="002060"/>
                </a:solidFill>
                <a:latin typeface="Arial"/>
                <a:ea typeface="Arial"/>
                <a:cs typeface="Arial"/>
                <a:sym typeface="Arial"/>
              </a:rPr>
              <a:t>Pembinaan dan Dukungan UMKM,  pembinaan, pelatihan dan dukungan akan keterampilan finansial dan manajemen UMKM perkotaan, ISP dan BUMKAM supaya meningkat</a:t>
            </a:r>
            <a:endParaRPr sz="2000">
              <a:solidFill>
                <a:srgbClr val="002060"/>
              </a:solidFill>
              <a:latin typeface="Arial"/>
              <a:ea typeface="Arial"/>
              <a:cs typeface="Arial"/>
              <a:sym typeface="Arial"/>
            </a:endParaRPr>
          </a:p>
        </p:txBody>
      </p:sp>
      <p:pic>
        <p:nvPicPr>
          <p:cNvPr id="1492" name="Google Shape;1492;p20"/>
          <p:cNvPicPr preferRelativeResize="0"/>
          <p:nvPr>
            <p:ph idx="1" type="body"/>
          </p:nvPr>
        </p:nvPicPr>
        <p:blipFill rotWithShape="1">
          <a:blip r:embed="rId3">
            <a:alphaModFix/>
          </a:blip>
          <a:srcRect b="0" l="0" r="0" t="0"/>
          <a:stretch/>
        </p:blipFill>
        <p:spPr>
          <a:xfrm>
            <a:off x="11734800" y="419100"/>
            <a:ext cx="6137275" cy="4243070"/>
          </a:xfrm>
          <a:prstGeom prst="rect">
            <a:avLst/>
          </a:prstGeom>
          <a:noFill/>
          <a:ln>
            <a:noFill/>
          </a:ln>
        </p:spPr>
      </p:pic>
      <p:pic>
        <p:nvPicPr>
          <p:cNvPr id="1493" name="Google Shape;1493;p20"/>
          <p:cNvPicPr preferRelativeResize="0"/>
          <p:nvPr/>
        </p:nvPicPr>
        <p:blipFill rotWithShape="1">
          <a:blip r:embed="rId4">
            <a:alphaModFix/>
          </a:blip>
          <a:srcRect b="0" l="0" r="0" t="0"/>
          <a:stretch/>
        </p:blipFill>
        <p:spPr>
          <a:xfrm>
            <a:off x="11734800" y="4830445"/>
            <a:ext cx="6155055" cy="3933190"/>
          </a:xfrm>
          <a:prstGeom prst="rect">
            <a:avLst/>
          </a:prstGeom>
          <a:noFill/>
          <a:ln>
            <a:noFill/>
          </a:ln>
        </p:spPr>
      </p:pic>
      <p:sp>
        <p:nvSpPr>
          <p:cNvPr id="1494" name="Google Shape;1494;p20"/>
          <p:cNvSpPr/>
          <p:nvPr/>
        </p:nvSpPr>
        <p:spPr>
          <a:xfrm>
            <a:off x="17056418" y="9144000"/>
            <a:ext cx="974408" cy="77819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000">
                <a:solidFill>
                  <a:srgbClr val="3476EE"/>
                </a:solidFill>
                <a:latin typeface="Arial"/>
                <a:ea typeface="Arial"/>
                <a:cs typeface="Arial"/>
                <a:sym typeface="Arial"/>
              </a:rPr>
              <a:t>12</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8" name="Shape 1498"/>
        <p:cNvGrpSpPr/>
        <p:nvPr/>
      </p:nvGrpSpPr>
      <p:grpSpPr>
        <a:xfrm>
          <a:off x="0" y="0"/>
          <a:ext cx="0" cy="0"/>
          <a:chOff x="0" y="0"/>
          <a:chExt cx="0" cy="0"/>
        </a:xfrm>
      </p:grpSpPr>
      <p:sp>
        <p:nvSpPr>
          <p:cNvPr id="1499" name="Google Shape;1499;p21"/>
          <p:cNvSpPr txBox="1"/>
          <p:nvPr>
            <p:ph type="title"/>
          </p:nvPr>
        </p:nvSpPr>
        <p:spPr>
          <a:xfrm>
            <a:off x="2133600" y="4533900"/>
            <a:ext cx="6927215" cy="93599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None/>
            </a:pPr>
            <a:r>
              <a:rPr lang="en-US" sz="6000">
                <a:latin typeface="Arial"/>
                <a:ea typeface="Arial"/>
                <a:cs typeface="Arial"/>
                <a:sym typeface="Arial"/>
              </a:rPr>
              <a:t>THANK YOU</a:t>
            </a:r>
            <a:endParaRPr/>
          </a:p>
        </p:txBody>
      </p:sp>
      <p:sp>
        <p:nvSpPr>
          <p:cNvPr id="1500" name="Google Shape;1500;p21"/>
          <p:cNvSpPr txBox="1"/>
          <p:nvPr/>
        </p:nvSpPr>
        <p:spPr>
          <a:xfrm>
            <a:off x="11658600" y="3623945"/>
            <a:ext cx="6169660" cy="2756535"/>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None/>
            </a:pPr>
            <a:r>
              <a:rPr b="1" lang="en-US" sz="2500">
                <a:solidFill>
                  <a:schemeClr val="lt1"/>
                </a:solidFill>
                <a:latin typeface="Tahoma"/>
                <a:ea typeface="Tahoma"/>
                <a:cs typeface="Tahoma"/>
                <a:sym typeface="Tahoma"/>
              </a:rPr>
              <a:t>Direktur  Jenderal Percepatan Pembangunan Daerah Tertinggal</a:t>
            </a:r>
            <a:endParaRPr/>
          </a:p>
          <a:p>
            <a:pPr indent="0" lvl="0" marL="12700" marR="0" rtl="0" algn="l">
              <a:lnSpc>
                <a:spcPct val="100000"/>
              </a:lnSpc>
              <a:spcBef>
                <a:spcPts val="100"/>
              </a:spcBef>
              <a:spcAft>
                <a:spcPts val="0"/>
              </a:spcAft>
              <a:buNone/>
            </a:pPr>
            <a:r>
              <a:rPr b="1" lang="en-US" sz="2500">
                <a:solidFill>
                  <a:schemeClr val="lt1"/>
                </a:solidFill>
                <a:latin typeface="Tahoma"/>
                <a:ea typeface="Tahoma"/>
                <a:cs typeface="Tahoma"/>
                <a:sym typeface="Tahoma"/>
              </a:rPr>
              <a:t>Kementerian Desa, PDT dan Transmigrasi</a:t>
            </a:r>
            <a:endParaRPr/>
          </a:p>
          <a:p>
            <a:pPr indent="0" lvl="0" marL="12700" marR="0" rtl="0" algn="l">
              <a:lnSpc>
                <a:spcPct val="100000"/>
              </a:lnSpc>
              <a:spcBef>
                <a:spcPts val="100"/>
              </a:spcBef>
              <a:spcAft>
                <a:spcPts val="0"/>
              </a:spcAft>
              <a:buNone/>
            </a:pPr>
            <a:r>
              <a:t/>
            </a:r>
            <a:endParaRPr sz="2500">
              <a:solidFill>
                <a:schemeClr val="lt1"/>
              </a:solidFill>
              <a:latin typeface="Tahoma"/>
              <a:ea typeface="Tahoma"/>
              <a:cs typeface="Tahoma"/>
              <a:sym typeface="Tahoma"/>
            </a:endParaRPr>
          </a:p>
          <a:p>
            <a:pPr indent="0" lvl="0" marL="12700" marR="0" rtl="0" algn="l">
              <a:lnSpc>
                <a:spcPct val="100000"/>
              </a:lnSpc>
              <a:spcBef>
                <a:spcPts val="100"/>
              </a:spcBef>
              <a:spcAft>
                <a:spcPts val="0"/>
              </a:spcAft>
              <a:buNone/>
            </a:pPr>
            <a:r>
              <a:t/>
            </a:r>
            <a:endParaRPr sz="2500">
              <a:solidFill>
                <a:schemeClr val="lt1"/>
              </a:solidFill>
              <a:latin typeface="Tahoma"/>
              <a:ea typeface="Tahoma"/>
              <a:cs typeface="Tahoma"/>
              <a:sym typeface="Tahoma"/>
            </a:endParaRPr>
          </a:p>
          <a:p>
            <a:pPr indent="0" lvl="0" marL="12700" marR="0" rtl="0" algn="l">
              <a:lnSpc>
                <a:spcPct val="100000"/>
              </a:lnSpc>
              <a:spcBef>
                <a:spcPts val="100"/>
              </a:spcBef>
              <a:spcAft>
                <a:spcPts val="0"/>
              </a:spcAft>
              <a:buNone/>
            </a:pPr>
            <a:r>
              <a:rPr lang="en-US" sz="2500">
                <a:solidFill>
                  <a:schemeClr val="lt1"/>
                </a:solidFill>
                <a:latin typeface="Tahoma"/>
                <a:ea typeface="Tahoma"/>
                <a:cs typeface="Tahoma"/>
                <a:sym typeface="Tahoma"/>
              </a:rPr>
              <a:t>Hotel The Trans Resort Bali</a:t>
            </a:r>
            <a:endParaRPr/>
          </a:p>
        </p:txBody>
      </p:sp>
      <p:sp>
        <p:nvSpPr>
          <p:cNvPr id="1501" name="Google Shape;1501;p21"/>
          <p:cNvSpPr txBox="1"/>
          <p:nvPr/>
        </p:nvSpPr>
        <p:spPr>
          <a:xfrm>
            <a:off x="90170" y="-419100"/>
            <a:ext cx="18107660" cy="1155065"/>
          </a:xfrm>
          <a:prstGeom prst="rect">
            <a:avLst/>
          </a:prstGeom>
          <a:noFill/>
          <a:ln>
            <a:noFill/>
          </a:ln>
        </p:spPr>
        <p:txBody>
          <a:bodyPr anchorCtr="0" anchor="t" bIns="0" lIns="0" spcFirstLastPara="1" rIns="0" wrap="square" tIns="724525">
            <a:spAutoFit/>
          </a:bodyPr>
          <a:lstStyle/>
          <a:p>
            <a:pPr indent="0" lvl="0" marL="0" marR="0" rtl="0" algn="ctr">
              <a:lnSpc>
                <a:spcPct val="100000"/>
              </a:lnSpc>
              <a:spcBef>
                <a:spcPts val="0"/>
              </a:spcBef>
              <a:spcAft>
                <a:spcPts val="0"/>
              </a:spcAft>
              <a:buClr>
                <a:schemeClr val="dk2"/>
              </a:buClr>
              <a:buSzPts val="2800"/>
              <a:buFont typeface="Noto Sans Symbols"/>
              <a:buNone/>
            </a:pPr>
            <a:r>
              <a:rPr b="1" i="0" lang="en-US" sz="2800">
                <a:solidFill>
                  <a:schemeClr val="dk2"/>
                </a:solidFill>
                <a:latin typeface="Arial"/>
                <a:ea typeface="Arial"/>
                <a:cs typeface="Arial"/>
                <a:sym typeface="Arial"/>
              </a:rPr>
              <a:t>MODEL PENGEMBANGAN PALA FAKFAK</a:t>
            </a:r>
            <a:endParaRPr/>
          </a:p>
        </p:txBody>
      </p:sp>
      <p:sp>
        <p:nvSpPr>
          <p:cNvPr id="1502" name="Google Shape;1502;p21"/>
          <p:cNvSpPr/>
          <p:nvPr/>
        </p:nvSpPr>
        <p:spPr>
          <a:xfrm>
            <a:off x="17056418" y="9144000"/>
            <a:ext cx="974408" cy="77819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000">
                <a:solidFill>
                  <a:srgbClr val="3476EE"/>
                </a:solidFill>
                <a:latin typeface="Arial"/>
                <a:ea typeface="Arial"/>
                <a:cs typeface="Arial"/>
                <a:sym typeface="Arial"/>
              </a:rPr>
              <a:t>13</a:t>
            </a:r>
            <a:endParaRPr/>
          </a:p>
        </p:txBody>
      </p:sp>
      <p:graphicFrame>
        <p:nvGraphicFramePr>
          <p:cNvPr id="1503" name="Google Shape;1503;p21"/>
          <p:cNvGraphicFramePr/>
          <p:nvPr/>
        </p:nvGraphicFramePr>
        <p:xfrm>
          <a:off x="609600" y="952500"/>
          <a:ext cx="3000000" cy="3000000"/>
        </p:xfrm>
        <a:graphic>
          <a:graphicData uri="http://schemas.openxmlformats.org/drawingml/2006/table">
            <a:tbl>
              <a:tblPr bandRow="1" firstRow="1">
                <a:noFill/>
                <a:tableStyleId>{4FA1A649-1543-4091-BBBD-AFDDC9DB5478}</a:tableStyleId>
              </a:tblPr>
              <a:tblGrid>
                <a:gridCol w="671200"/>
                <a:gridCol w="1420250"/>
                <a:gridCol w="346975"/>
                <a:gridCol w="15261575"/>
              </a:tblGrid>
              <a:tr h="724425">
                <a:tc>
                  <a:txBody>
                    <a:bodyPr/>
                    <a:lstStyle/>
                    <a:p>
                      <a:pPr indent="0" lvl="0" marL="0" marR="0" rtl="0" algn="l">
                        <a:spcBef>
                          <a:spcPts val="0"/>
                        </a:spcBef>
                        <a:spcAft>
                          <a:spcPts val="0"/>
                        </a:spcAft>
                        <a:buSzPts val="2000"/>
                        <a:buFont typeface="Calibri"/>
                        <a:buNone/>
                      </a:pPr>
                      <a:r>
                        <a:rPr lang="en-US" sz="2000" u="none" cap="none" strike="noStrike"/>
                        <a:t>No.</a:t>
                      </a:r>
                      <a:endParaRPr/>
                    </a:p>
                  </a:txBody>
                  <a:tcPr marT="45725" marB="45725" marR="91450" marL="91450">
                    <a:solidFill>
                      <a:srgbClr val="134DAD"/>
                    </a:solidFill>
                  </a:tcPr>
                </a:tc>
                <a:tc gridSpan="2">
                  <a:txBody>
                    <a:bodyPr/>
                    <a:lstStyle/>
                    <a:p>
                      <a:pPr indent="0" lvl="0" marL="0" marR="0" rtl="0" algn="l">
                        <a:spcBef>
                          <a:spcPts val="0"/>
                        </a:spcBef>
                        <a:spcAft>
                          <a:spcPts val="0"/>
                        </a:spcAft>
                        <a:buSzPts val="2400"/>
                        <a:buFont typeface="Calibri"/>
                        <a:buNone/>
                      </a:pPr>
                      <a:r>
                        <a:rPr lang="en-US" sz="2400" u="none" cap="none" strike="noStrike"/>
                        <a:t>Tingkatan</a:t>
                      </a:r>
                      <a:endParaRPr sz="2400" u="none" cap="none" strike="noStrike"/>
                    </a:p>
                  </a:txBody>
                  <a:tcPr marT="45725" marB="45725" marR="91450" marL="91450">
                    <a:solidFill>
                      <a:srgbClr val="134DAD"/>
                    </a:solidFill>
                  </a:tcPr>
                </a:tc>
                <a:tc hMerge="1"/>
                <a:tc>
                  <a:txBody>
                    <a:bodyPr/>
                    <a:lstStyle/>
                    <a:p>
                      <a:pPr indent="0" lvl="0" marL="0" marR="0" rtl="0" algn="l">
                        <a:spcBef>
                          <a:spcPts val="0"/>
                        </a:spcBef>
                        <a:spcAft>
                          <a:spcPts val="0"/>
                        </a:spcAft>
                        <a:buNone/>
                      </a:pPr>
                      <a:r>
                        <a:rPr lang="en-US" sz="2400" u="none" cap="none" strike="noStrike"/>
                        <a:t>                                                    Rekomendasi</a:t>
                      </a:r>
                      <a:endParaRPr sz="2400"/>
                    </a:p>
                  </a:txBody>
                  <a:tcPr marT="45725" marB="45725" marR="91450" marL="91450">
                    <a:solidFill>
                      <a:srgbClr val="134DAD"/>
                    </a:solidFill>
                  </a:tcPr>
                </a:tc>
              </a:tr>
              <a:tr h="361625">
                <a:tc gridSpan="4">
                  <a:txBody>
                    <a:bodyPr/>
                    <a:lstStyle/>
                    <a:p>
                      <a:pPr indent="0" lvl="0" marL="0" marR="0" rtl="0" algn="l">
                        <a:spcBef>
                          <a:spcPts val="0"/>
                        </a:spcBef>
                        <a:spcAft>
                          <a:spcPts val="0"/>
                        </a:spcAft>
                        <a:buSzPts val="1800"/>
                        <a:buFont typeface="Arial"/>
                        <a:buNone/>
                      </a:pPr>
                      <a:r>
                        <a:rPr b="1" lang="en-US" sz="1800">
                          <a:latin typeface="Arial"/>
                          <a:ea typeface="Arial"/>
                          <a:cs typeface="Arial"/>
                          <a:sym typeface="Arial"/>
                        </a:rPr>
                        <a:t>Rekomendasi Berdasarkan Tingkatan Stakeholder</a:t>
                      </a:r>
                      <a:endParaRPr/>
                    </a:p>
                  </a:txBody>
                  <a:tcPr marT="45725" marB="45725" marR="91450" marL="91450"/>
                </a:tc>
                <a:tc hMerge="1"/>
                <a:tc hMerge="1"/>
                <a:tc hMerge="1"/>
              </a:tr>
              <a:tr h="4610800">
                <a:tc>
                  <a:txBody>
                    <a:bodyPr/>
                    <a:lstStyle/>
                    <a:p>
                      <a:pPr indent="0" lvl="0" marL="0" marR="0" rtl="0" algn="ctr">
                        <a:spcBef>
                          <a:spcPts val="0"/>
                        </a:spcBef>
                        <a:spcAft>
                          <a:spcPts val="0"/>
                        </a:spcAft>
                        <a:buSzPts val="1800"/>
                        <a:buFont typeface="Calibri"/>
                        <a:buNone/>
                      </a:pPr>
                      <a:r>
                        <a:rPr lang="en-US" sz="1800"/>
                        <a:t>1.</a:t>
                      </a:r>
                      <a:endParaRPr/>
                    </a:p>
                  </a:txBody>
                  <a:tcPr marT="45725" marB="45725" marR="91450" marL="91450"/>
                </a:tc>
                <a:tc>
                  <a:txBody>
                    <a:bodyPr/>
                    <a:lstStyle/>
                    <a:p>
                      <a:pPr indent="0" lvl="0" marL="0" marR="0" rtl="0" algn="l">
                        <a:spcBef>
                          <a:spcPts val="0"/>
                        </a:spcBef>
                        <a:spcAft>
                          <a:spcPts val="0"/>
                        </a:spcAft>
                        <a:buSzPts val="1800"/>
                        <a:buFont typeface="Calibri"/>
                        <a:buNone/>
                      </a:pPr>
                      <a:r>
                        <a:rPr b="1" lang="en-US" sz="1800"/>
                        <a:t>Kabupaten</a:t>
                      </a:r>
                      <a:endParaRPr b="1" sz="1800"/>
                    </a:p>
                    <a:p>
                      <a:pPr indent="0" lvl="0" marL="0" marR="0" rtl="0" algn="l">
                        <a:spcBef>
                          <a:spcPts val="0"/>
                        </a:spcBef>
                        <a:spcAft>
                          <a:spcPts val="0"/>
                        </a:spcAft>
                        <a:buSzPts val="1800"/>
                        <a:buFont typeface="Calibri"/>
                        <a:buNone/>
                      </a:pPr>
                      <a:r>
                        <a:rPr b="1" lang="en-US" sz="1800"/>
                        <a:t>Fak-Fak</a:t>
                      </a:r>
                      <a:endParaRPr sz="1800"/>
                    </a:p>
                  </a:txBody>
                  <a:tcPr marT="45725" marB="45725" marR="91450" marL="91450">
                    <a:solidFill>
                      <a:srgbClr val="EAF1DD"/>
                    </a:solidFill>
                  </a:tcPr>
                </a:tc>
                <a:tc gridSpan="2">
                  <a:txBody>
                    <a:bodyPr/>
                    <a:lstStyle/>
                    <a:p>
                      <a:pPr indent="0" lvl="0" marL="0" marR="0" rtl="0" algn="just">
                        <a:spcBef>
                          <a:spcPts val="0"/>
                        </a:spcBef>
                        <a:spcAft>
                          <a:spcPts val="0"/>
                        </a:spcAft>
                        <a:buSzPts val="2000"/>
                        <a:buFont typeface="Calibri"/>
                        <a:buNone/>
                      </a:pPr>
                      <a:r>
                        <a:rPr lang="en-US" sz="2000"/>
                        <a:t>- Penerapan sistem agroforestry di wilayah kerja KPH menggunakan Pola  Perhutanan Sosial sekaligus sebagai dasar    penerapan mitigasi emisi karbon. Penyusunan SOP pengelolaan kebun pala dengan sistem tanam diversifikasi</a:t>
                      </a:r>
                      <a:endParaRPr sz="2000"/>
                    </a:p>
                    <a:p>
                      <a:pPr indent="0" lvl="0" marL="0" marR="0" rtl="0" algn="just">
                        <a:spcBef>
                          <a:spcPts val="0"/>
                        </a:spcBef>
                        <a:spcAft>
                          <a:spcPts val="0"/>
                        </a:spcAft>
                        <a:buSzPts val="2000"/>
                        <a:buFont typeface="Calibri"/>
                        <a:buNone/>
                      </a:pPr>
                      <a:r>
                        <a:rPr lang="en-US" sz="2000"/>
                        <a:t>- Mendorong Pemerintah Kabupaten Fakfak guna </a:t>
                      </a:r>
                      <a:r>
                        <a:rPr b="1" lang="en-US" sz="2000"/>
                        <a:t>merevisi Peraturan Daerah (Perda) No. 6 Tahun 2016 tentang </a:t>
                      </a:r>
                      <a:endParaRPr/>
                    </a:p>
                    <a:p>
                      <a:pPr indent="0" lvl="0" marL="0" marR="0" rtl="0" algn="just">
                        <a:spcBef>
                          <a:spcPts val="0"/>
                        </a:spcBef>
                        <a:spcAft>
                          <a:spcPts val="0"/>
                        </a:spcAft>
                        <a:buSzPts val="2000"/>
                        <a:buFont typeface="Calibri"/>
                        <a:buNone/>
                      </a:pPr>
                      <a:r>
                        <a:rPr b="1" lang="en-US" sz="2000"/>
                        <a:t>   Pengelolaan Pala Fakfa</a:t>
                      </a:r>
                      <a:r>
                        <a:rPr lang="en-US" sz="2000"/>
                        <a:t>k, dengan memasukkan teknologi cold and solar drying system sebagai salah metode pasca    panen</a:t>
                      </a:r>
                      <a:endParaRPr sz="2000"/>
                    </a:p>
                    <a:p>
                      <a:pPr indent="0" lvl="0" marL="0" marR="0" rtl="0" algn="just">
                        <a:spcBef>
                          <a:spcPts val="0"/>
                        </a:spcBef>
                        <a:spcAft>
                          <a:spcPts val="0"/>
                        </a:spcAft>
                        <a:buSzPts val="2000"/>
                        <a:buFont typeface="Calibri"/>
                        <a:buNone/>
                      </a:pPr>
                      <a:r>
                        <a:rPr lang="en-US" sz="2000"/>
                        <a:t>- Mengembangkan model pembiayaan berkelanjutan untuk pengeringan pala </a:t>
                      </a:r>
                      <a:endParaRPr/>
                    </a:p>
                    <a:p>
                      <a:pPr indent="-137795" lvl="0" marL="137795" marR="0" rtl="0" algn="just">
                        <a:spcBef>
                          <a:spcPts val="0"/>
                        </a:spcBef>
                        <a:spcAft>
                          <a:spcPts val="0"/>
                        </a:spcAft>
                        <a:buSzPts val="2000"/>
                        <a:buFont typeface="Calibri"/>
                        <a:buNone/>
                      </a:pPr>
                      <a:r>
                        <a:rPr lang="en-US" sz="2000"/>
                        <a:t>   •Mendorong pihak perbankan dan Lembaga keuangan lainnya untuk investasi peralatan produksi dan modal kerja bagi </a:t>
                      </a:r>
                      <a:endParaRPr/>
                    </a:p>
                    <a:p>
                      <a:pPr indent="-137795" lvl="0" marL="137795" marR="0" rtl="0" algn="just">
                        <a:spcBef>
                          <a:spcPts val="0"/>
                        </a:spcBef>
                        <a:spcAft>
                          <a:spcPts val="0"/>
                        </a:spcAft>
                        <a:buSzPts val="2000"/>
                        <a:buFont typeface="Calibri"/>
                        <a:buNone/>
                      </a:pPr>
                      <a:r>
                        <a:rPr lang="en-US" sz="2000"/>
                        <a:t>     kelompok petani, BUMKam, Koperasi, dan KUPS untuk memenuhi permintaan pasar ekspor. </a:t>
                      </a:r>
                      <a:endParaRPr/>
                    </a:p>
                    <a:p>
                      <a:pPr indent="0" lvl="0" marL="0" marR="0" rtl="0" algn="just">
                        <a:spcBef>
                          <a:spcPts val="0"/>
                        </a:spcBef>
                        <a:spcAft>
                          <a:spcPts val="0"/>
                        </a:spcAft>
                        <a:buSzPts val="2000"/>
                        <a:buFont typeface="Calibri"/>
                        <a:buNone/>
                      </a:pPr>
                      <a:r>
                        <a:rPr lang="en-US" sz="2000"/>
                        <a:t>   •Mendukung pengunaan dana desa oleh KUPS sebagai modal kerja bisnis pala, sehingga pendanaan modal kerja bisa       lebih mudah.</a:t>
                      </a:r>
                      <a:endParaRPr/>
                    </a:p>
                    <a:p>
                      <a:pPr indent="0" lvl="0" marL="0" marR="0" rtl="0" algn="just">
                        <a:spcBef>
                          <a:spcPts val="0"/>
                        </a:spcBef>
                        <a:spcAft>
                          <a:spcPts val="0"/>
                        </a:spcAft>
                        <a:buSzPts val="2000"/>
                        <a:buFont typeface="Calibri"/>
                        <a:buNone/>
                      </a:pPr>
                      <a:r>
                        <a:rPr lang="en-US" sz="2000"/>
                        <a:t>- Dukungan pemerintah untuk dapat memfasilitasi </a:t>
                      </a:r>
                      <a:r>
                        <a:rPr b="1" lang="en-US" sz="2000"/>
                        <a:t>kerjasama antara beragam pihak </a:t>
                      </a:r>
                      <a:r>
                        <a:rPr lang="en-US" sz="2000"/>
                        <a:t>seperti Badan Usaha Milik Kampung </a:t>
                      </a:r>
                      <a:endParaRPr/>
                    </a:p>
                    <a:p>
                      <a:pPr indent="0" lvl="0" marL="0" marR="0" rtl="0" algn="just">
                        <a:spcBef>
                          <a:spcPts val="0"/>
                        </a:spcBef>
                        <a:spcAft>
                          <a:spcPts val="0"/>
                        </a:spcAft>
                        <a:buSzPts val="2000"/>
                        <a:buFont typeface="Calibri"/>
                        <a:buNone/>
                      </a:pPr>
                      <a:r>
                        <a:rPr lang="en-US" sz="2000"/>
                        <a:t>   (BUMKam), Kelompok Usaha Perhutanan Sosial (KUPS) dan eksportir, serta pendampingan bagi petani agar dapat </a:t>
                      </a:r>
                      <a:endParaRPr/>
                    </a:p>
                    <a:p>
                      <a:pPr indent="0" lvl="0" marL="0" marR="0" rtl="0" algn="just">
                        <a:spcBef>
                          <a:spcPts val="0"/>
                        </a:spcBef>
                        <a:spcAft>
                          <a:spcPts val="0"/>
                        </a:spcAft>
                        <a:buSzPts val="2000"/>
                        <a:buFont typeface="Calibri"/>
                        <a:buNone/>
                      </a:pPr>
                      <a:r>
                        <a:rPr lang="en-US" sz="2000"/>
                        <a:t>   memanfaatkan demand pala premium melalui penggunaan teknologi cold solar drying.</a:t>
                      </a:r>
                      <a:endParaRPr/>
                    </a:p>
                    <a:p>
                      <a:pPr indent="0" lvl="0" marL="0" marR="0" rtl="0" algn="just">
                        <a:spcBef>
                          <a:spcPts val="0"/>
                        </a:spcBef>
                        <a:spcAft>
                          <a:spcPts val="0"/>
                        </a:spcAft>
                        <a:buSzPts val="2000"/>
                        <a:buFont typeface="Calibri"/>
                        <a:buNone/>
                      </a:pPr>
                      <a:r>
                        <a:rPr lang="en-US" sz="2000"/>
                        <a:t>-  Pembangunan infrastruktur </a:t>
                      </a:r>
                      <a:r>
                        <a:rPr b="1" lang="en-US" sz="2000"/>
                        <a:t>sebagai Quality Control (QC), </a:t>
                      </a:r>
                      <a:r>
                        <a:rPr lang="en-US" sz="2000"/>
                        <a:t>seperti laboratorium dan peralatan yang diperlukan untuk </a:t>
                      </a:r>
                      <a:endParaRPr/>
                    </a:p>
                    <a:p>
                      <a:pPr indent="0" lvl="0" marL="0" marR="0" rtl="0" algn="just">
                        <a:spcBef>
                          <a:spcPts val="0"/>
                        </a:spcBef>
                        <a:spcAft>
                          <a:spcPts val="0"/>
                        </a:spcAft>
                        <a:buSzPts val="2000"/>
                        <a:buFont typeface="Calibri"/>
                        <a:buNone/>
                      </a:pPr>
                      <a:r>
                        <a:rPr lang="en-US" sz="2000"/>
                        <a:t>   memeriksa kualitas pala agar sesuai kebutuhan ekspor. </a:t>
                      </a:r>
                      <a:endParaRPr/>
                    </a:p>
                    <a:p>
                      <a:pPr indent="0" lvl="0" marL="0" marR="0" rtl="0" algn="just">
                        <a:spcBef>
                          <a:spcPts val="0"/>
                        </a:spcBef>
                        <a:spcAft>
                          <a:spcPts val="0"/>
                        </a:spcAft>
                        <a:buSzPts val="2000"/>
                        <a:buFont typeface="Calibri"/>
                        <a:buNone/>
                      </a:pPr>
                      <a:r>
                        <a:rPr lang="en-US" sz="2000"/>
                        <a:t>-  </a:t>
                      </a:r>
                      <a:r>
                        <a:rPr b="1" lang="en-US" sz="2000"/>
                        <a:t>Penguatan peranan BUMKam dalam mengatasi praktik ijon </a:t>
                      </a:r>
                      <a:r>
                        <a:rPr lang="en-US" sz="2000"/>
                        <a:t>yang merugikan petani Fokus pada upaya pengembangan </a:t>
                      </a:r>
                      <a:endParaRPr/>
                    </a:p>
                    <a:p>
                      <a:pPr indent="0" lvl="0" marL="0" marR="0" rtl="0" algn="just">
                        <a:spcBef>
                          <a:spcPts val="0"/>
                        </a:spcBef>
                        <a:spcAft>
                          <a:spcPts val="0"/>
                        </a:spcAft>
                        <a:buSzPts val="2000"/>
                        <a:buFont typeface="Calibri"/>
                        <a:buNone/>
                      </a:pPr>
                      <a:r>
                        <a:rPr lang="en-US" sz="2000"/>
                        <a:t>    pasar secara proaktif untuk produk pala dan turunan-turunannya</a:t>
                      </a:r>
                      <a:endParaRPr sz="2000"/>
                    </a:p>
                  </a:txBody>
                  <a:tcPr marT="45725" marB="45725" marR="91450" marL="91450">
                    <a:solidFill>
                      <a:srgbClr val="EAF1DD"/>
                    </a:solidFill>
                  </a:tcPr>
                </a:tc>
                <a:tc hMerge="1"/>
              </a:tr>
              <a:tr h="2501275">
                <a:tc>
                  <a:txBody>
                    <a:bodyPr/>
                    <a:lstStyle/>
                    <a:p>
                      <a:pPr indent="0" lvl="0" marL="0" marR="0" rtl="0" algn="ctr">
                        <a:spcBef>
                          <a:spcPts val="0"/>
                        </a:spcBef>
                        <a:spcAft>
                          <a:spcPts val="0"/>
                        </a:spcAft>
                        <a:buSzPts val="1800"/>
                        <a:buFont typeface="Calibri"/>
                        <a:buNone/>
                      </a:pPr>
                      <a:r>
                        <a:rPr lang="en-US" sz="1800"/>
                        <a:t>2.</a:t>
                      </a:r>
                      <a:endParaRPr/>
                    </a:p>
                  </a:txBody>
                  <a:tcPr marT="45725" marB="45725" marR="91450" marL="91450"/>
                </a:tc>
                <a:tc>
                  <a:txBody>
                    <a:bodyPr/>
                    <a:lstStyle/>
                    <a:p>
                      <a:pPr indent="0" lvl="0" marL="0" marR="0" rtl="0" algn="ctr">
                        <a:spcBef>
                          <a:spcPts val="0"/>
                        </a:spcBef>
                        <a:spcAft>
                          <a:spcPts val="0"/>
                        </a:spcAft>
                        <a:buSzPts val="1800"/>
                        <a:buFont typeface="Calibri"/>
                        <a:buNone/>
                      </a:pPr>
                      <a:r>
                        <a:rPr b="1" lang="en-US" sz="1800"/>
                        <a:t>Petani</a:t>
                      </a:r>
                      <a:endParaRPr sz="1800"/>
                    </a:p>
                  </a:txBody>
                  <a:tcPr marT="45725" marB="45725" marR="91450" marL="91450">
                    <a:solidFill>
                      <a:srgbClr val="D6E3BC"/>
                    </a:solidFill>
                  </a:tcPr>
                </a:tc>
                <a:tc gridSpan="2">
                  <a:txBody>
                    <a:bodyPr/>
                    <a:lstStyle/>
                    <a:p>
                      <a:pPr indent="0" lvl="0" marL="0" marR="0" rtl="0" algn="just">
                        <a:spcBef>
                          <a:spcPts val="0"/>
                        </a:spcBef>
                        <a:spcAft>
                          <a:spcPts val="0"/>
                        </a:spcAft>
                        <a:buSzPts val="2000"/>
                        <a:buFont typeface="Calibri"/>
                        <a:buNone/>
                      </a:pPr>
                      <a:r>
                        <a:rPr lang="en-US" sz="2000"/>
                        <a:t>Perubahan sistem pertanian yang </a:t>
                      </a:r>
                      <a:r>
                        <a:rPr b="1" i="1" lang="en-US" sz="2000"/>
                        <a:t>berfokus pada intensifikasi</a:t>
                      </a:r>
                      <a:r>
                        <a:rPr lang="en-US" sz="2000"/>
                        <a:t>, yang meliputi: </a:t>
                      </a:r>
                      <a:endParaRPr/>
                    </a:p>
                    <a:p>
                      <a:pPr indent="0" lvl="0" marL="0" marR="0" rtl="0" algn="just">
                        <a:spcBef>
                          <a:spcPts val="0"/>
                        </a:spcBef>
                        <a:spcAft>
                          <a:spcPts val="0"/>
                        </a:spcAft>
                        <a:buSzPts val="2000"/>
                        <a:buFont typeface="Calibri"/>
                        <a:buNone/>
                      </a:pPr>
                      <a:r>
                        <a:rPr lang="en-US" sz="2000"/>
                        <a:t>• pemendekan waktu tunggu panen, </a:t>
                      </a:r>
                      <a:endParaRPr/>
                    </a:p>
                    <a:p>
                      <a:pPr indent="0" lvl="0" marL="0" marR="0" rtl="0" algn="just">
                        <a:spcBef>
                          <a:spcPts val="0"/>
                        </a:spcBef>
                        <a:spcAft>
                          <a:spcPts val="0"/>
                        </a:spcAft>
                        <a:buSzPts val="2000"/>
                        <a:buFont typeface="Calibri"/>
                        <a:buNone/>
                      </a:pPr>
                      <a:r>
                        <a:rPr lang="en-US" sz="2000"/>
                        <a:t>• penanaman pohon dari bibit pala sambung, </a:t>
                      </a:r>
                      <a:endParaRPr/>
                    </a:p>
                    <a:p>
                      <a:pPr indent="0" lvl="0" marL="0" marR="0" rtl="0" algn="just">
                        <a:spcBef>
                          <a:spcPts val="0"/>
                        </a:spcBef>
                        <a:spcAft>
                          <a:spcPts val="0"/>
                        </a:spcAft>
                        <a:buSzPts val="2000"/>
                        <a:buFont typeface="Calibri"/>
                        <a:buNone/>
                      </a:pPr>
                      <a:r>
                        <a:rPr lang="en-US" sz="2000"/>
                        <a:t>• penanaman dengan menggunakan sistem argoforestry pala, </a:t>
                      </a:r>
                      <a:endParaRPr/>
                    </a:p>
                    <a:p>
                      <a:pPr indent="0" lvl="0" marL="0" marR="0" rtl="0" algn="just">
                        <a:spcBef>
                          <a:spcPts val="0"/>
                        </a:spcBef>
                        <a:spcAft>
                          <a:spcPts val="0"/>
                        </a:spcAft>
                        <a:buSzPts val="2000"/>
                        <a:buFont typeface="Calibri"/>
                        <a:buNone/>
                      </a:pPr>
                      <a:r>
                        <a:rPr lang="en-US" sz="2000"/>
                        <a:t>Selain itu, diperlukan perubahan metode pemrosesan pasca panen dengan pemanfaatan sentra pengeringan dingin dan tenaga surya, sehingga petani memperoleh harga jual yang lebih tinggi dengan pala yang bebas bau asap dan bebas </a:t>
                      </a:r>
                      <a:endParaRPr/>
                    </a:p>
                    <a:p>
                      <a:pPr indent="0" lvl="0" marL="0" marR="0" rtl="0" algn="just">
                        <a:spcBef>
                          <a:spcPts val="0"/>
                        </a:spcBef>
                        <a:spcAft>
                          <a:spcPts val="0"/>
                        </a:spcAft>
                        <a:buSzPts val="2000"/>
                        <a:buFont typeface="Calibri"/>
                        <a:buNone/>
                      </a:pPr>
                      <a:r>
                        <a:rPr lang="en-US" sz="2000"/>
                        <a:t>aflotoksin. Diperlukan panduan pemanfaatan lahan berkelanjutan untuk memberikan manfaat lebih bagi petani lewat metode penanaman berdasarkan kesesuaian lahan dan rendah karbon.</a:t>
                      </a:r>
                      <a:endParaRPr/>
                    </a:p>
                  </a:txBody>
                  <a:tcPr marT="45725" marB="45725" marR="91450" marL="91450">
                    <a:solidFill>
                      <a:srgbClr val="D6E3BC"/>
                    </a:solidFill>
                  </a:tcPr>
                </a:tc>
                <a:tc hMerge="1"/>
              </a:tr>
              <a:tr h="693125">
                <a:tc>
                  <a:txBody>
                    <a:bodyPr/>
                    <a:lstStyle/>
                    <a:p>
                      <a:pPr indent="0" lvl="0" marL="0" marR="0" rtl="0" algn="ctr">
                        <a:spcBef>
                          <a:spcPts val="0"/>
                        </a:spcBef>
                        <a:spcAft>
                          <a:spcPts val="0"/>
                        </a:spcAft>
                        <a:buSzPts val="1800"/>
                        <a:buFont typeface="Calibri"/>
                        <a:buNone/>
                      </a:pPr>
                      <a:r>
                        <a:rPr lang="en-US" sz="1800"/>
                        <a:t>3. </a:t>
                      </a:r>
                      <a:endParaRPr/>
                    </a:p>
                  </a:txBody>
                  <a:tcPr marT="45725" marB="45725" marR="91450" marL="91450"/>
                </a:tc>
                <a:tc>
                  <a:txBody>
                    <a:bodyPr/>
                    <a:lstStyle/>
                    <a:p>
                      <a:pPr indent="0" lvl="0" marL="0" marR="0" rtl="0" algn="ctr">
                        <a:spcBef>
                          <a:spcPts val="0"/>
                        </a:spcBef>
                        <a:spcAft>
                          <a:spcPts val="0"/>
                        </a:spcAft>
                        <a:buSzPts val="1800"/>
                        <a:buFont typeface="Calibri"/>
                        <a:buNone/>
                      </a:pPr>
                      <a:r>
                        <a:rPr b="1" lang="en-US" sz="1800"/>
                        <a:t>Pemilik Modal</a:t>
                      </a:r>
                      <a:endParaRPr sz="1800"/>
                    </a:p>
                  </a:txBody>
                  <a:tcPr marT="45725" marB="45725" marR="91450" marL="91450">
                    <a:solidFill>
                      <a:srgbClr val="C2D59B"/>
                    </a:solidFill>
                  </a:tcPr>
                </a:tc>
                <a:tc gridSpan="2">
                  <a:txBody>
                    <a:bodyPr/>
                    <a:lstStyle/>
                    <a:p>
                      <a:pPr indent="0" lvl="0" marL="0" marR="0" rtl="0" algn="just">
                        <a:spcBef>
                          <a:spcPts val="0"/>
                        </a:spcBef>
                        <a:spcAft>
                          <a:spcPts val="0"/>
                        </a:spcAft>
                        <a:buSzPts val="2000"/>
                        <a:buFont typeface="Calibri"/>
                        <a:buNone/>
                      </a:pPr>
                      <a:r>
                        <a:rPr lang="en-US" sz="2000"/>
                        <a:t>Pembangunan sentra-sentra pengeringan dengan menggunakan teknologi cold  and solar dryer untuk menghasilkan pala yang berkualitas ekspor di pasar premium  Memastikan ketersediaan pasar dan jalur pemasarannya.</a:t>
                      </a:r>
                      <a:endParaRPr/>
                    </a:p>
                  </a:txBody>
                  <a:tcPr marT="45725" marB="45725" marR="91450" marL="91450">
                    <a:solidFill>
                      <a:srgbClr val="C2D59B"/>
                    </a:solidFill>
                  </a:tcPr>
                </a:tc>
                <a:tc hMerge="1"/>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7" name="Shape 1507"/>
        <p:cNvGrpSpPr/>
        <p:nvPr/>
      </p:nvGrpSpPr>
      <p:grpSpPr>
        <a:xfrm>
          <a:off x="0" y="0"/>
          <a:ext cx="0" cy="0"/>
          <a:chOff x="0" y="0"/>
          <a:chExt cx="0" cy="0"/>
        </a:xfrm>
      </p:grpSpPr>
      <p:sp>
        <p:nvSpPr>
          <p:cNvPr id="1508" name="Google Shape;1508;p22"/>
          <p:cNvSpPr txBox="1"/>
          <p:nvPr>
            <p:ph type="title"/>
          </p:nvPr>
        </p:nvSpPr>
        <p:spPr>
          <a:xfrm>
            <a:off x="2133600" y="4533900"/>
            <a:ext cx="6927215" cy="93599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None/>
            </a:pPr>
            <a:r>
              <a:rPr lang="en-US" sz="6000">
                <a:latin typeface="Arial"/>
                <a:ea typeface="Arial"/>
                <a:cs typeface="Arial"/>
                <a:sym typeface="Arial"/>
              </a:rPr>
              <a:t>THANK YOU</a:t>
            </a:r>
            <a:endParaRPr/>
          </a:p>
        </p:txBody>
      </p:sp>
      <p:sp>
        <p:nvSpPr>
          <p:cNvPr id="1509" name="Google Shape;1509;p22"/>
          <p:cNvSpPr txBox="1"/>
          <p:nvPr/>
        </p:nvSpPr>
        <p:spPr>
          <a:xfrm>
            <a:off x="11658600" y="3623945"/>
            <a:ext cx="6169660" cy="2756535"/>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None/>
            </a:pPr>
            <a:r>
              <a:rPr b="1" lang="en-US" sz="2500">
                <a:solidFill>
                  <a:schemeClr val="lt1"/>
                </a:solidFill>
                <a:latin typeface="Tahoma"/>
                <a:ea typeface="Tahoma"/>
                <a:cs typeface="Tahoma"/>
                <a:sym typeface="Tahoma"/>
              </a:rPr>
              <a:t>Direktur  Jenderal Percepatan Pembangunan Daerah Tertinggal</a:t>
            </a:r>
            <a:endParaRPr/>
          </a:p>
          <a:p>
            <a:pPr indent="0" lvl="0" marL="12700" marR="0" rtl="0" algn="l">
              <a:lnSpc>
                <a:spcPct val="100000"/>
              </a:lnSpc>
              <a:spcBef>
                <a:spcPts val="100"/>
              </a:spcBef>
              <a:spcAft>
                <a:spcPts val="0"/>
              </a:spcAft>
              <a:buNone/>
            </a:pPr>
            <a:r>
              <a:rPr b="1" lang="en-US" sz="2500">
                <a:solidFill>
                  <a:schemeClr val="lt1"/>
                </a:solidFill>
                <a:latin typeface="Tahoma"/>
                <a:ea typeface="Tahoma"/>
                <a:cs typeface="Tahoma"/>
                <a:sym typeface="Tahoma"/>
              </a:rPr>
              <a:t>Kementerian Desa, PDT dan Transmigrasi</a:t>
            </a:r>
            <a:endParaRPr/>
          </a:p>
          <a:p>
            <a:pPr indent="0" lvl="0" marL="12700" marR="0" rtl="0" algn="l">
              <a:lnSpc>
                <a:spcPct val="100000"/>
              </a:lnSpc>
              <a:spcBef>
                <a:spcPts val="100"/>
              </a:spcBef>
              <a:spcAft>
                <a:spcPts val="0"/>
              </a:spcAft>
              <a:buNone/>
            </a:pPr>
            <a:r>
              <a:t/>
            </a:r>
            <a:endParaRPr sz="2500">
              <a:solidFill>
                <a:schemeClr val="lt1"/>
              </a:solidFill>
              <a:latin typeface="Tahoma"/>
              <a:ea typeface="Tahoma"/>
              <a:cs typeface="Tahoma"/>
              <a:sym typeface="Tahoma"/>
            </a:endParaRPr>
          </a:p>
          <a:p>
            <a:pPr indent="0" lvl="0" marL="12700" marR="0" rtl="0" algn="l">
              <a:lnSpc>
                <a:spcPct val="100000"/>
              </a:lnSpc>
              <a:spcBef>
                <a:spcPts val="100"/>
              </a:spcBef>
              <a:spcAft>
                <a:spcPts val="0"/>
              </a:spcAft>
              <a:buNone/>
            </a:pPr>
            <a:r>
              <a:t/>
            </a:r>
            <a:endParaRPr sz="2500">
              <a:solidFill>
                <a:schemeClr val="lt1"/>
              </a:solidFill>
              <a:latin typeface="Tahoma"/>
              <a:ea typeface="Tahoma"/>
              <a:cs typeface="Tahoma"/>
              <a:sym typeface="Tahoma"/>
            </a:endParaRPr>
          </a:p>
          <a:p>
            <a:pPr indent="0" lvl="0" marL="12700" marR="0" rtl="0" algn="l">
              <a:lnSpc>
                <a:spcPct val="100000"/>
              </a:lnSpc>
              <a:spcBef>
                <a:spcPts val="100"/>
              </a:spcBef>
              <a:spcAft>
                <a:spcPts val="0"/>
              </a:spcAft>
              <a:buNone/>
            </a:pPr>
            <a:r>
              <a:rPr lang="en-US" sz="2500">
                <a:solidFill>
                  <a:schemeClr val="lt1"/>
                </a:solidFill>
                <a:latin typeface="Tahoma"/>
                <a:ea typeface="Tahoma"/>
                <a:cs typeface="Tahoma"/>
                <a:sym typeface="Tahoma"/>
              </a:rPr>
              <a:t>Hotel The Trans Resort Bali</a:t>
            </a:r>
            <a:endParaRPr/>
          </a:p>
        </p:txBody>
      </p:sp>
      <p:sp>
        <p:nvSpPr>
          <p:cNvPr id="1510" name="Google Shape;1510;p22"/>
          <p:cNvSpPr txBox="1"/>
          <p:nvPr/>
        </p:nvSpPr>
        <p:spPr>
          <a:xfrm>
            <a:off x="-191087" y="282892"/>
            <a:ext cx="18107660" cy="1347164"/>
          </a:xfrm>
          <a:prstGeom prst="rect">
            <a:avLst/>
          </a:prstGeom>
          <a:noFill/>
          <a:ln>
            <a:noFill/>
          </a:ln>
        </p:spPr>
        <p:txBody>
          <a:bodyPr anchorCtr="0" anchor="t" bIns="0" lIns="0" spcFirstLastPara="1" rIns="0" wrap="square" tIns="724525">
            <a:spAutoFit/>
          </a:bodyPr>
          <a:lstStyle/>
          <a:p>
            <a:pPr indent="0" lvl="0" marL="0" marR="0" rtl="0" algn="ctr">
              <a:lnSpc>
                <a:spcPct val="100000"/>
              </a:lnSpc>
              <a:spcBef>
                <a:spcPts val="0"/>
              </a:spcBef>
              <a:spcAft>
                <a:spcPts val="0"/>
              </a:spcAft>
              <a:buClr>
                <a:schemeClr val="dk2"/>
              </a:buClr>
              <a:buSzPts val="4000"/>
              <a:buFont typeface="Noto Sans Symbols"/>
              <a:buNone/>
            </a:pPr>
            <a:r>
              <a:rPr b="1" i="0" lang="en-US" sz="4000">
                <a:solidFill>
                  <a:schemeClr val="dk2"/>
                </a:solidFill>
                <a:latin typeface="Arial"/>
                <a:ea typeface="Arial"/>
                <a:cs typeface="Arial"/>
                <a:sym typeface="Arial"/>
              </a:rPr>
              <a:t>MODEL PENGEMBANGAN PALA FAKFAK</a:t>
            </a:r>
            <a:endParaRPr/>
          </a:p>
        </p:txBody>
      </p:sp>
      <p:sp>
        <p:nvSpPr>
          <p:cNvPr id="1511" name="Google Shape;1511;p22"/>
          <p:cNvSpPr/>
          <p:nvPr/>
        </p:nvSpPr>
        <p:spPr>
          <a:xfrm>
            <a:off x="17056418" y="9144000"/>
            <a:ext cx="974408" cy="77819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000">
                <a:solidFill>
                  <a:srgbClr val="3476EE"/>
                </a:solidFill>
                <a:latin typeface="Arial"/>
                <a:ea typeface="Arial"/>
                <a:cs typeface="Arial"/>
                <a:sym typeface="Arial"/>
              </a:rPr>
              <a:t>14</a:t>
            </a:r>
            <a:endParaRPr/>
          </a:p>
        </p:txBody>
      </p:sp>
      <p:graphicFrame>
        <p:nvGraphicFramePr>
          <p:cNvPr id="1512" name="Google Shape;1512;p22"/>
          <p:cNvGraphicFramePr/>
          <p:nvPr/>
        </p:nvGraphicFramePr>
        <p:xfrm>
          <a:off x="990601" y="2191718"/>
          <a:ext cx="3000000" cy="3000000"/>
        </p:xfrm>
        <a:graphic>
          <a:graphicData uri="http://schemas.openxmlformats.org/drawingml/2006/table">
            <a:tbl>
              <a:tblPr bandRow="1" firstRow="1">
                <a:noFill/>
                <a:tableStyleId>{4FA1A649-1543-4091-BBBD-AFDDC9DB5478}</a:tableStyleId>
              </a:tblPr>
              <a:tblGrid>
                <a:gridCol w="867900"/>
                <a:gridCol w="3311300"/>
                <a:gridCol w="11886625"/>
              </a:tblGrid>
              <a:tr h="561300">
                <a:tc>
                  <a:txBody>
                    <a:bodyPr/>
                    <a:lstStyle/>
                    <a:p>
                      <a:pPr indent="0" lvl="0" marL="0" marR="0" rtl="0" algn="l">
                        <a:spcBef>
                          <a:spcPts val="0"/>
                        </a:spcBef>
                        <a:spcAft>
                          <a:spcPts val="0"/>
                        </a:spcAft>
                        <a:buSzPts val="1800"/>
                        <a:buFont typeface="Calibri"/>
                        <a:buNone/>
                      </a:pPr>
                      <a:r>
                        <a:rPr lang="en-US" sz="1800"/>
                        <a:t>No.</a:t>
                      </a:r>
                      <a:endParaRPr/>
                    </a:p>
                  </a:txBody>
                  <a:tcPr marT="45725" marB="45725" marR="91450" marL="91450">
                    <a:solidFill>
                      <a:srgbClr val="134DAD"/>
                    </a:solidFill>
                  </a:tcPr>
                </a:tc>
                <a:tc>
                  <a:txBody>
                    <a:bodyPr/>
                    <a:lstStyle/>
                    <a:p>
                      <a:pPr indent="0" lvl="0" marL="0" marR="0" rtl="0" algn="l">
                        <a:spcBef>
                          <a:spcPts val="0"/>
                        </a:spcBef>
                        <a:spcAft>
                          <a:spcPts val="0"/>
                        </a:spcAft>
                        <a:buSzPts val="1800"/>
                        <a:buFont typeface="Calibri"/>
                        <a:buNone/>
                      </a:pPr>
                      <a:r>
                        <a:rPr lang="en-US" sz="1800"/>
                        <a:t>Tingkatan</a:t>
                      </a:r>
                      <a:endParaRPr/>
                    </a:p>
                  </a:txBody>
                  <a:tcPr marT="45725" marB="45725" marR="91450" marL="91450">
                    <a:solidFill>
                      <a:srgbClr val="134DAD"/>
                    </a:solidFill>
                  </a:tcPr>
                </a:tc>
                <a:tc>
                  <a:txBody>
                    <a:bodyPr/>
                    <a:lstStyle/>
                    <a:p>
                      <a:pPr indent="0" lvl="0" marL="0" marR="0" rtl="0" algn="l">
                        <a:spcBef>
                          <a:spcPts val="0"/>
                        </a:spcBef>
                        <a:spcAft>
                          <a:spcPts val="0"/>
                        </a:spcAft>
                        <a:buSzPts val="1800"/>
                        <a:buFont typeface="Calibri"/>
                        <a:buNone/>
                      </a:pPr>
                      <a:r>
                        <a:rPr lang="en-US" sz="1800"/>
                        <a:t>Rekomendasi</a:t>
                      </a:r>
                      <a:endParaRPr sz="1800"/>
                    </a:p>
                  </a:txBody>
                  <a:tcPr marT="45725" marB="45725" marR="91450" marL="91450">
                    <a:solidFill>
                      <a:srgbClr val="134DAD"/>
                    </a:solidFill>
                  </a:tcPr>
                </a:tc>
              </a:tr>
              <a:tr h="561300">
                <a:tc gridSpan="3">
                  <a:txBody>
                    <a:bodyPr/>
                    <a:lstStyle/>
                    <a:p>
                      <a:pPr indent="0" lvl="0" marL="0" marR="0" rtl="0" algn="l">
                        <a:spcBef>
                          <a:spcPts val="0"/>
                        </a:spcBef>
                        <a:spcAft>
                          <a:spcPts val="0"/>
                        </a:spcAft>
                        <a:buSzPts val="1800"/>
                        <a:buFont typeface="Arial"/>
                        <a:buNone/>
                      </a:pPr>
                      <a:r>
                        <a:rPr b="1" lang="en-US" sz="1800">
                          <a:latin typeface="Arial"/>
                          <a:ea typeface="Arial"/>
                          <a:cs typeface="Arial"/>
                          <a:sym typeface="Arial"/>
                        </a:rPr>
                        <a:t>Rekomendasi Berdasarkan Kesesuaian Lahan</a:t>
                      </a:r>
                      <a:endParaRPr/>
                    </a:p>
                  </a:txBody>
                  <a:tcPr marT="45725" marB="45725" marR="91450" marL="91450"/>
                </a:tc>
                <a:tc hMerge="1"/>
                <a:tc hMerge="1"/>
              </a:tr>
              <a:tr h="2665550">
                <a:tc>
                  <a:txBody>
                    <a:bodyPr/>
                    <a:lstStyle/>
                    <a:p>
                      <a:pPr indent="0" lvl="0" marL="0" marR="0" rtl="0" algn="ctr">
                        <a:spcBef>
                          <a:spcPts val="0"/>
                        </a:spcBef>
                        <a:spcAft>
                          <a:spcPts val="0"/>
                        </a:spcAft>
                        <a:buSzPts val="2400"/>
                        <a:buFont typeface="Calibri"/>
                        <a:buNone/>
                      </a:pPr>
                      <a:r>
                        <a:rPr lang="en-US" sz="2400"/>
                        <a:t>1.</a:t>
                      </a:r>
                      <a:endParaRPr/>
                    </a:p>
                  </a:txBody>
                  <a:tcPr marT="45725" marB="45725" marR="91450" marL="91450">
                    <a:solidFill>
                      <a:srgbClr val="FABF8E"/>
                    </a:solidFill>
                  </a:tcPr>
                </a:tc>
                <a:tc>
                  <a:txBody>
                    <a:bodyPr/>
                    <a:lstStyle/>
                    <a:p>
                      <a:pPr indent="0" lvl="0" marL="0" marR="0" rtl="0" algn="l">
                        <a:spcBef>
                          <a:spcPts val="0"/>
                        </a:spcBef>
                        <a:spcAft>
                          <a:spcPts val="0"/>
                        </a:spcAft>
                        <a:buSzPts val="2800"/>
                        <a:buFont typeface="Calibri"/>
                        <a:buNone/>
                      </a:pPr>
                      <a:r>
                        <a:rPr b="1" lang="en-US" sz="2800"/>
                        <a:t>Skema Hutan Desa</a:t>
                      </a:r>
                      <a:endParaRPr b="1" sz="2800"/>
                    </a:p>
                  </a:txBody>
                  <a:tcPr marT="45725" marB="45725" marR="91450" marL="91450">
                    <a:solidFill>
                      <a:srgbClr val="FABF8E"/>
                    </a:solidFill>
                  </a:tcPr>
                </a:tc>
                <a:tc>
                  <a:txBody>
                    <a:bodyPr/>
                    <a:lstStyle/>
                    <a:p>
                      <a:pPr indent="0" lvl="0" marL="0" marR="0" rtl="0" algn="just">
                        <a:spcBef>
                          <a:spcPts val="0"/>
                        </a:spcBef>
                        <a:spcAft>
                          <a:spcPts val="0"/>
                        </a:spcAft>
                        <a:buSzPts val="2800"/>
                        <a:buFont typeface="Calibri"/>
                        <a:buNone/>
                      </a:pPr>
                      <a:r>
                        <a:rPr lang="en-US" sz="2800"/>
                        <a:t>Skema Hutan Desa  Pengembangan budidaya komoditi pala sebaiknya dilakukan di areal perhutanan sosial  dengan </a:t>
                      </a:r>
                      <a:r>
                        <a:rPr b="1" lang="en-US" sz="2800"/>
                        <a:t>skema hutan desa </a:t>
                      </a:r>
                      <a:r>
                        <a:rPr lang="en-US" sz="2800"/>
                        <a:t>di Distrik Kokas, Kramongmongga, Mbahamdadara, </a:t>
                      </a:r>
                      <a:endParaRPr/>
                    </a:p>
                    <a:p>
                      <a:pPr indent="0" lvl="0" marL="0" marR="0" rtl="0" algn="just">
                        <a:spcBef>
                          <a:spcPts val="0"/>
                        </a:spcBef>
                        <a:spcAft>
                          <a:spcPts val="0"/>
                        </a:spcAft>
                        <a:buSzPts val="2800"/>
                        <a:buFont typeface="Calibri"/>
                        <a:buNone/>
                      </a:pPr>
                      <a:r>
                        <a:rPr lang="en-US" sz="2800"/>
                        <a:t>Furwagi, dan Teluk Patipi dengan potensi luas 18.840 ha.</a:t>
                      </a:r>
                      <a:endParaRPr/>
                    </a:p>
                  </a:txBody>
                  <a:tcPr marT="45725" marB="45725" marR="91450" marL="91450">
                    <a:solidFill>
                      <a:srgbClr val="FABF8E"/>
                    </a:solidFill>
                  </a:tcPr>
                </a:tc>
              </a:tr>
              <a:tr h="1725425">
                <a:tc>
                  <a:txBody>
                    <a:bodyPr/>
                    <a:lstStyle/>
                    <a:p>
                      <a:pPr indent="0" lvl="0" marL="0" marR="0" rtl="0" algn="ctr">
                        <a:spcBef>
                          <a:spcPts val="0"/>
                        </a:spcBef>
                        <a:spcAft>
                          <a:spcPts val="0"/>
                        </a:spcAft>
                        <a:buSzPts val="2400"/>
                        <a:buFont typeface="Calibri"/>
                        <a:buNone/>
                      </a:pPr>
                      <a:r>
                        <a:rPr lang="en-US" sz="2400"/>
                        <a:t>2.</a:t>
                      </a:r>
                      <a:endParaRPr/>
                    </a:p>
                  </a:txBody>
                  <a:tcPr marT="45725" marB="45725" marR="91450" marL="91450">
                    <a:solidFill>
                      <a:srgbClr val="FBD4B4"/>
                    </a:solidFill>
                  </a:tcPr>
                </a:tc>
                <a:tc>
                  <a:txBody>
                    <a:bodyPr/>
                    <a:lstStyle/>
                    <a:p>
                      <a:pPr indent="0" lvl="0" marL="0" marR="0" rtl="0" algn="l">
                        <a:spcBef>
                          <a:spcPts val="0"/>
                        </a:spcBef>
                        <a:spcAft>
                          <a:spcPts val="0"/>
                        </a:spcAft>
                        <a:buSzPts val="2800"/>
                        <a:buFont typeface="Calibri"/>
                        <a:buNone/>
                      </a:pPr>
                      <a:r>
                        <a:rPr b="1" lang="en-US" sz="2800"/>
                        <a:t>Skema Agroforesty</a:t>
                      </a:r>
                      <a:endParaRPr b="1" sz="2800"/>
                    </a:p>
                  </a:txBody>
                  <a:tcPr marT="45725" marB="45725" marR="91450" marL="91450">
                    <a:solidFill>
                      <a:srgbClr val="FBD4B4"/>
                    </a:solidFill>
                  </a:tcPr>
                </a:tc>
                <a:tc>
                  <a:txBody>
                    <a:bodyPr/>
                    <a:lstStyle/>
                    <a:p>
                      <a:pPr indent="0" lvl="0" marL="0" marR="0" rtl="0" algn="l">
                        <a:spcBef>
                          <a:spcPts val="0"/>
                        </a:spcBef>
                        <a:spcAft>
                          <a:spcPts val="0"/>
                        </a:spcAft>
                        <a:buSzPts val="2800"/>
                        <a:buFont typeface="Calibri"/>
                        <a:buNone/>
                      </a:pPr>
                      <a:r>
                        <a:rPr lang="en-US" sz="2800"/>
                        <a:t>Skala menengah dan besar di area Perkebunan Rakyat, tersebar di 12 distrik dengan  potensi terbesar berada di Distrik Fakfak Timur, Fakfak Timur Tengah, dan Fakfak  Tengah.</a:t>
                      </a:r>
                      <a:endParaRPr/>
                    </a:p>
                  </a:txBody>
                  <a:tcPr marT="45725" marB="45725" marR="91450" marL="91450">
                    <a:solidFill>
                      <a:srgbClr val="FBD4B4"/>
                    </a:solidFill>
                  </a:tcPr>
                </a:tc>
              </a:tr>
              <a:tr h="1725425">
                <a:tc>
                  <a:txBody>
                    <a:bodyPr/>
                    <a:lstStyle/>
                    <a:p>
                      <a:pPr indent="0" lvl="0" marL="0" marR="0" rtl="0" algn="ctr">
                        <a:spcBef>
                          <a:spcPts val="0"/>
                        </a:spcBef>
                        <a:spcAft>
                          <a:spcPts val="0"/>
                        </a:spcAft>
                        <a:buSzPts val="2400"/>
                        <a:buFont typeface="Calibri"/>
                        <a:buNone/>
                      </a:pPr>
                      <a:r>
                        <a:rPr lang="en-US" sz="2400"/>
                        <a:t>3. </a:t>
                      </a:r>
                      <a:endParaRPr/>
                    </a:p>
                  </a:txBody>
                  <a:tcPr marT="45725" marB="45725" marR="91450" marL="91450">
                    <a:solidFill>
                      <a:srgbClr val="FDE9D8"/>
                    </a:solidFill>
                  </a:tcPr>
                </a:tc>
                <a:tc>
                  <a:txBody>
                    <a:bodyPr/>
                    <a:lstStyle/>
                    <a:p>
                      <a:pPr indent="0" lvl="0" marL="0" marR="0" rtl="0" algn="l">
                        <a:spcBef>
                          <a:spcPts val="0"/>
                        </a:spcBef>
                        <a:spcAft>
                          <a:spcPts val="0"/>
                        </a:spcAft>
                        <a:buSzPts val="2800"/>
                        <a:buFont typeface="Calibri"/>
                        <a:buNone/>
                      </a:pPr>
                      <a:r>
                        <a:rPr b="1" lang="en-US" sz="2800"/>
                        <a:t>Kawasan </a:t>
                      </a:r>
                      <a:endParaRPr/>
                    </a:p>
                    <a:p>
                      <a:pPr indent="0" lvl="0" marL="0" marR="0" rtl="0" algn="l">
                        <a:spcBef>
                          <a:spcPts val="0"/>
                        </a:spcBef>
                        <a:spcAft>
                          <a:spcPts val="0"/>
                        </a:spcAft>
                        <a:buSzPts val="2800"/>
                        <a:buFont typeface="Calibri"/>
                        <a:buNone/>
                      </a:pPr>
                      <a:r>
                        <a:rPr b="1" lang="en-US" sz="2800"/>
                        <a:t>Pembangunan </a:t>
                      </a:r>
                      <a:endParaRPr/>
                    </a:p>
                    <a:p>
                      <a:pPr indent="0" lvl="0" marL="0" marR="0" rtl="0" algn="l">
                        <a:spcBef>
                          <a:spcPts val="0"/>
                        </a:spcBef>
                        <a:spcAft>
                          <a:spcPts val="0"/>
                        </a:spcAft>
                        <a:buSzPts val="2800"/>
                        <a:buFont typeface="Calibri"/>
                        <a:buNone/>
                      </a:pPr>
                      <a:r>
                        <a:rPr b="1" lang="en-US" sz="2800"/>
                        <a:t>Berkelanjutan (KPB)</a:t>
                      </a:r>
                      <a:endParaRPr/>
                    </a:p>
                  </a:txBody>
                  <a:tcPr marT="45725" marB="45725" marR="91450" marL="91450">
                    <a:solidFill>
                      <a:srgbClr val="FDE9D8"/>
                    </a:solidFill>
                  </a:tcPr>
                </a:tc>
                <a:tc>
                  <a:txBody>
                    <a:bodyPr/>
                    <a:lstStyle/>
                    <a:p>
                      <a:pPr indent="0" lvl="0" marL="0" marR="0" rtl="0" algn="l">
                        <a:spcBef>
                          <a:spcPts val="0"/>
                        </a:spcBef>
                        <a:spcAft>
                          <a:spcPts val="0"/>
                        </a:spcAft>
                        <a:buSzPts val="2800"/>
                        <a:buFont typeface="Calibri"/>
                        <a:buNone/>
                      </a:pPr>
                      <a:r>
                        <a:rPr lang="en-US" sz="2800"/>
                        <a:t>Skala kecil/tradisional oleh masyarakat lokal di areal KPB berdasarkan Perda No.  03/2022 tentang RTRW Provinsi Papua Barat dengan potensi luas sekitar 2.032,72 ha</a:t>
                      </a:r>
                      <a:endParaRPr/>
                    </a:p>
                  </a:txBody>
                  <a:tcPr marT="45725" marB="45725" marR="91450" marL="91450">
                    <a:solidFill>
                      <a:srgbClr val="FDE9D8"/>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6" name="Shape 1516"/>
        <p:cNvGrpSpPr/>
        <p:nvPr/>
      </p:nvGrpSpPr>
      <p:grpSpPr>
        <a:xfrm>
          <a:off x="0" y="0"/>
          <a:ext cx="0" cy="0"/>
          <a:chOff x="0" y="0"/>
          <a:chExt cx="0" cy="0"/>
        </a:xfrm>
      </p:grpSpPr>
      <p:sp>
        <p:nvSpPr>
          <p:cNvPr id="1517" name="Google Shape;1517;p23"/>
          <p:cNvSpPr/>
          <p:nvPr/>
        </p:nvSpPr>
        <p:spPr>
          <a:xfrm>
            <a:off x="0" y="0"/>
            <a:ext cx="18288000" cy="10286997"/>
          </a:xfrm>
          <a:custGeom>
            <a:rect b="b" l="l" r="r" t="t"/>
            <a:pathLst>
              <a:path extrusionOk="0" h="6857998" w="12192000">
                <a:moveTo>
                  <a:pt x="12192000" y="6857998"/>
                </a:moveTo>
                <a:lnTo>
                  <a:pt x="12192000" y="0"/>
                </a:lnTo>
                <a:lnTo>
                  <a:pt x="0" y="0"/>
                </a:lnTo>
                <a:lnTo>
                  <a:pt x="0" y="6857998"/>
                </a:lnTo>
                <a:lnTo>
                  <a:pt x="12192000" y="6857998"/>
                </a:lnTo>
                <a:close/>
              </a:path>
            </a:pathLst>
          </a:custGeom>
          <a:solidFill>
            <a:srgbClr val="D5F0F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18" name="Google Shape;1518;p23"/>
          <p:cNvSpPr/>
          <p:nvPr/>
        </p:nvSpPr>
        <p:spPr>
          <a:xfrm>
            <a:off x="0" y="1611629"/>
            <a:ext cx="18288000" cy="867537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19" name="Google Shape;1519;p23"/>
          <p:cNvSpPr/>
          <p:nvPr/>
        </p:nvSpPr>
        <p:spPr>
          <a:xfrm>
            <a:off x="3669030" y="1752600"/>
            <a:ext cx="11544300" cy="23241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20" name="Google Shape;1520;p23"/>
          <p:cNvSpPr/>
          <p:nvPr/>
        </p:nvSpPr>
        <p:spPr>
          <a:xfrm>
            <a:off x="5250180" y="281941"/>
            <a:ext cx="815340" cy="929639"/>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21" name="Google Shape;1521;p23"/>
          <p:cNvSpPr/>
          <p:nvPr/>
        </p:nvSpPr>
        <p:spPr>
          <a:xfrm>
            <a:off x="6084569" y="377191"/>
            <a:ext cx="811530" cy="891539"/>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22" name="Google Shape;1522;p23"/>
          <p:cNvSpPr/>
          <p:nvPr/>
        </p:nvSpPr>
        <p:spPr>
          <a:xfrm>
            <a:off x="7098031" y="354331"/>
            <a:ext cx="3989069" cy="826769"/>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23" name="Google Shape;1523;p23"/>
          <p:cNvSpPr/>
          <p:nvPr/>
        </p:nvSpPr>
        <p:spPr>
          <a:xfrm>
            <a:off x="11189970" y="255269"/>
            <a:ext cx="1059180" cy="92583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24" name="Google Shape;1524;p23"/>
          <p:cNvSpPr/>
          <p:nvPr/>
        </p:nvSpPr>
        <p:spPr>
          <a:xfrm>
            <a:off x="12230100" y="217169"/>
            <a:ext cx="1028700" cy="96393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25" name="Google Shape;1525;p23"/>
          <p:cNvSpPr txBox="1"/>
          <p:nvPr/>
        </p:nvSpPr>
        <p:spPr>
          <a:xfrm>
            <a:off x="4397312" y="2233093"/>
            <a:ext cx="821303" cy="1067276"/>
          </a:xfrm>
          <a:prstGeom prst="rect">
            <a:avLst/>
          </a:prstGeom>
          <a:noFill/>
          <a:ln>
            <a:noFill/>
          </a:ln>
        </p:spPr>
        <p:txBody>
          <a:bodyPr anchorCtr="0" anchor="t" bIns="0" lIns="0" spcFirstLastPara="1" rIns="0" wrap="square" tIns="53325">
            <a:noAutofit/>
          </a:bodyPr>
          <a:lstStyle/>
          <a:p>
            <a:pPr indent="0" lvl="0" marL="19050" marR="0" rtl="0" algn="l">
              <a:lnSpc>
                <a:spcPct val="103703"/>
              </a:lnSpc>
              <a:spcBef>
                <a:spcPts val="0"/>
              </a:spcBef>
              <a:spcAft>
                <a:spcPts val="0"/>
              </a:spcAft>
              <a:buNone/>
            </a:pPr>
            <a:r>
              <a:rPr b="1" i="1" lang="en-US" sz="8100">
                <a:solidFill>
                  <a:srgbClr val="538235"/>
                </a:solidFill>
                <a:latin typeface="Arial"/>
                <a:ea typeface="Arial"/>
                <a:cs typeface="Arial"/>
                <a:sym typeface="Arial"/>
              </a:rPr>
              <a:t>T</a:t>
            </a:r>
            <a:endParaRPr sz="8100">
              <a:solidFill>
                <a:srgbClr val="000000"/>
              </a:solidFill>
              <a:latin typeface="Arial"/>
              <a:ea typeface="Arial"/>
              <a:cs typeface="Arial"/>
              <a:sym typeface="Arial"/>
            </a:endParaRPr>
          </a:p>
        </p:txBody>
      </p:sp>
      <p:sp>
        <p:nvSpPr>
          <p:cNvPr id="1526" name="Google Shape;1526;p23"/>
          <p:cNvSpPr txBox="1"/>
          <p:nvPr/>
        </p:nvSpPr>
        <p:spPr>
          <a:xfrm>
            <a:off x="5312249" y="2233093"/>
            <a:ext cx="878936" cy="1067276"/>
          </a:xfrm>
          <a:prstGeom prst="rect">
            <a:avLst/>
          </a:prstGeom>
          <a:noFill/>
          <a:ln>
            <a:noFill/>
          </a:ln>
        </p:spPr>
        <p:txBody>
          <a:bodyPr anchorCtr="0" anchor="t" bIns="0" lIns="0" spcFirstLastPara="1" rIns="0" wrap="square" tIns="53325">
            <a:noAutofit/>
          </a:bodyPr>
          <a:lstStyle/>
          <a:p>
            <a:pPr indent="0" lvl="0" marL="19050" marR="0" rtl="0" algn="l">
              <a:lnSpc>
                <a:spcPct val="103703"/>
              </a:lnSpc>
              <a:spcBef>
                <a:spcPts val="0"/>
              </a:spcBef>
              <a:spcAft>
                <a:spcPts val="0"/>
              </a:spcAft>
              <a:buNone/>
            </a:pPr>
            <a:r>
              <a:rPr b="1" i="1" lang="en-US" sz="8100">
                <a:solidFill>
                  <a:srgbClr val="538235"/>
                </a:solidFill>
                <a:latin typeface="Arial"/>
                <a:ea typeface="Arial"/>
                <a:cs typeface="Arial"/>
                <a:sym typeface="Arial"/>
              </a:rPr>
              <a:t>E</a:t>
            </a:r>
            <a:endParaRPr sz="8100">
              <a:solidFill>
                <a:srgbClr val="000000"/>
              </a:solidFill>
              <a:latin typeface="Arial"/>
              <a:ea typeface="Arial"/>
              <a:cs typeface="Arial"/>
              <a:sym typeface="Arial"/>
            </a:endParaRPr>
          </a:p>
        </p:txBody>
      </p:sp>
      <p:sp>
        <p:nvSpPr>
          <p:cNvPr id="1527" name="Google Shape;1527;p23"/>
          <p:cNvSpPr txBox="1"/>
          <p:nvPr/>
        </p:nvSpPr>
        <p:spPr>
          <a:xfrm>
            <a:off x="6284820" y="2233093"/>
            <a:ext cx="935541" cy="1067276"/>
          </a:xfrm>
          <a:prstGeom prst="rect">
            <a:avLst/>
          </a:prstGeom>
          <a:noFill/>
          <a:ln>
            <a:noFill/>
          </a:ln>
        </p:spPr>
        <p:txBody>
          <a:bodyPr anchorCtr="0" anchor="t" bIns="0" lIns="0" spcFirstLastPara="1" rIns="0" wrap="square" tIns="53325">
            <a:noAutofit/>
          </a:bodyPr>
          <a:lstStyle/>
          <a:p>
            <a:pPr indent="0" lvl="0" marL="19050" marR="0" rtl="0" algn="l">
              <a:lnSpc>
                <a:spcPct val="103703"/>
              </a:lnSpc>
              <a:spcBef>
                <a:spcPts val="0"/>
              </a:spcBef>
              <a:spcAft>
                <a:spcPts val="0"/>
              </a:spcAft>
              <a:buNone/>
            </a:pPr>
            <a:r>
              <a:rPr b="1" i="1" lang="en-US" sz="8100">
                <a:solidFill>
                  <a:srgbClr val="538235"/>
                </a:solidFill>
                <a:latin typeface="Arial"/>
                <a:ea typeface="Arial"/>
                <a:cs typeface="Arial"/>
                <a:sym typeface="Arial"/>
              </a:rPr>
              <a:t>R</a:t>
            </a:r>
            <a:endParaRPr sz="8100">
              <a:solidFill>
                <a:srgbClr val="000000"/>
              </a:solidFill>
              <a:latin typeface="Arial"/>
              <a:ea typeface="Arial"/>
              <a:cs typeface="Arial"/>
              <a:sym typeface="Arial"/>
            </a:endParaRPr>
          </a:p>
        </p:txBody>
      </p:sp>
      <p:sp>
        <p:nvSpPr>
          <p:cNvPr id="1528" name="Google Shape;1528;p23"/>
          <p:cNvSpPr txBox="1"/>
          <p:nvPr/>
        </p:nvSpPr>
        <p:spPr>
          <a:xfrm>
            <a:off x="7313996" y="2233093"/>
            <a:ext cx="478587" cy="1067276"/>
          </a:xfrm>
          <a:prstGeom prst="rect">
            <a:avLst/>
          </a:prstGeom>
          <a:noFill/>
          <a:ln>
            <a:noFill/>
          </a:ln>
        </p:spPr>
        <p:txBody>
          <a:bodyPr anchorCtr="0" anchor="t" bIns="0" lIns="0" spcFirstLastPara="1" rIns="0" wrap="square" tIns="53325">
            <a:noAutofit/>
          </a:bodyPr>
          <a:lstStyle/>
          <a:p>
            <a:pPr indent="0" lvl="0" marL="19050" marR="0" rtl="0" algn="l">
              <a:lnSpc>
                <a:spcPct val="103703"/>
              </a:lnSpc>
              <a:spcBef>
                <a:spcPts val="0"/>
              </a:spcBef>
              <a:spcAft>
                <a:spcPts val="0"/>
              </a:spcAft>
              <a:buNone/>
            </a:pPr>
            <a:r>
              <a:rPr b="1" i="1" lang="en-US" sz="8100">
                <a:solidFill>
                  <a:srgbClr val="538235"/>
                </a:solidFill>
                <a:latin typeface="Arial"/>
                <a:ea typeface="Arial"/>
                <a:cs typeface="Arial"/>
                <a:sym typeface="Arial"/>
              </a:rPr>
              <a:t>I</a:t>
            </a:r>
            <a:endParaRPr sz="8100">
              <a:solidFill>
                <a:srgbClr val="000000"/>
              </a:solidFill>
              <a:latin typeface="Arial"/>
              <a:ea typeface="Arial"/>
              <a:cs typeface="Arial"/>
              <a:sym typeface="Arial"/>
            </a:endParaRPr>
          </a:p>
        </p:txBody>
      </p:sp>
      <p:sp>
        <p:nvSpPr>
          <p:cNvPr id="1529" name="Google Shape;1529;p23"/>
          <p:cNvSpPr txBox="1"/>
          <p:nvPr/>
        </p:nvSpPr>
        <p:spPr>
          <a:xfrm>
            <a:off x="7886219" y="2233093"/>
            <a:ext cx="1049780" cy="1067276"/>
          </a:xfrm>
          <a:prstGeom prst="rect">
            <a:avLst/>
          </a:prstGeom>
          <a:noFill/>
          <a:ln>
            <a:noFill/>
          </a:ln>
        </p:spPr>
        <p:txBody>
          <a:bodyPr anchorCtr="0" anchor="t" bIns="0" lIns="0" spcFirstLastPara="1" rIns="0" wrap="square" tIns="53325">
            <a:noAutofit/>
          </a:bodyPr>
          <a:lstStyle/>
          <a:p>
            <a:pPr indent="0" lvl="0" marL="19050" marR="0" rtl="0" algn="l">
              <a:lnSpc>
                <a:spcPct val="103703"/>
              </a:lnSpc>
              <a:spcBef>
                <a:spcPts val="0"/>
              </a:spcBef>
              <a:spcAft>
                <a:spcPts val="0"/>
              </a:spcAft>
              <a:buNone/>
            </a:pPr>
            <a:r>
              <a:rPr b="1" i="1" lang="en-US" sz="8100">
                <a:solidFill>
                  <a:srgbClr val="538235"/>
                </a:solidFill>
                <a:latin typeface="Arial"/>
                <a:ea typeface="Arial"/>
                <a:cs typeface="Arial"/>
                <a:sym typeface="Arial"/>
              </a:rPr>
              <a:t>M</a:t>
            </a:r>
            <a:endParaRPr sz="8100">
              <a:solidFill>
                <a:srgbClr val="000000"/>
              </a:solidFill>
              <a:latin typeface="Arial"/>
              <a:ea typeface="Arial"/>
              <a:cs typeface="Arial"/>
              <a:sym typeface="Arial"/>
            </a:endParaRPr>
          </a:p>
        </p:txBody>
      </p:sp>
      <p:sp>
        <p:nvSpPr>
          <p:cNvPr id="1530" name="Google Shape;1530;p23"/>
          <p:cNvSpPr txBox="1"/>
          <p:nvPr/>
        </p:nvSpPr>
        <p:spPr>
          <a:xfrm>
            <a:off x="8989314" y="2233093"/>
            <a:ext cx="935541" cy="1067276"/>
          </a:xfrm>
          <a:prstGeom prst="rect">
            <a:avLst/>
          </a:prstGeom>
          <a:noFill/>
          <a:ln>
            <a:noFill/>
          </a:ln>
        </p:spPr>
        <p:txBody>
          <a:bodyPr anchorCtr="0" anchor="t" bIns="0" lIns="0" spcFirstLastPara="1" rIns="0" wrap="square" tIns="53325">
            <a:noAutofit/>
          </a:bodyPr>
          <a:lstStyle/>
          <a:p>
            <a:pPr indent="0" lvl="0" marL="19050" marR="0" rtl="0" algn="l">
              <a:lnSpc>
                <a:spcPct val="103703"/>
              </a:lnSpc>
              <a:spcBef>
                <a:spcPts val="0"/>
              </a:spcBef>
              <a:spcAft>
                <a:spcPts val="0"/>
              </a:spcAft>
              <a:buNone/>
            </a:pPr>
            <a:r>
              <a:rPr b="1" i="1" lang="en-US" sz="8100">
                <a:solidFill>
                  <a:srgbClr val="538235"/>
                </a:solidFill>
                <a:latin typeface="Arial"/>
                <a:ea typeface="Arial"/>
                <a:cs typeface="Arial"/>
                <a:sym typeface="Arial"/>
              </a:rPr>
              <a:t>A</a:t>
            </a:r>
            <a:endParaRPr sz="8100">
              <a:solidFill>
                <a:srgbClr val="000000"/>
              </a:solidFill>
              <a:latin typeface="Arial"/>
              <a:ea typeface="Arial"/>
              <a:cs typeface="Arial"/>
              <a:sym typeface="Arial"/>
            </a:endParaRPr>
          </a:p>
        </p:txBody>
      </p:sp>
      <p:sp>
        <p:nvSpPr>
          <p:cNvPr id="1531" name="Google Shape;1531;p23"/>
          <p:cNvSpPr txBox="1"/>
          <p:nvPr/>
        </p:nvSpPr>
        <p:spPr>
          <a:xfrm>
            <a:off x="10266045" y="2233093"/>
            <a:ext cx="935541" cy="1067276"/>
          </a:xfrm>
          <a:prstGeom prst="rect">
            <a:avLst/>
          </a:prstGeom>
          <a:noFill/>
          <a:ln>
            <a:noFill/>
          </a:ln>
        </p:spPr>
        <p:txBody>
          <a:bodyPr anchorCtr="0" anchor="t" bIns="0" lIns="0" spcFirstLastPara="1" rIns="0" wrap="square" tIns="53325">
            <a:noAutofit/>
          </a:bodyPr>
          <a:lstStyle/>
          <a:p>
            <a:pPr indent="0" lvl="0" marL="19050" marR="0" rtl="0" algn="l">
              <a:lnSpc>
                <a:spcPct val="103703"/>
              </a:lnSpc>
              <a:spcBef>
                <a:spcPts val="0"/>
              </a:spcBef>
              <a:spcAft>
                <a:spcPts val="0"/>
              </a:spcAft>
              <a:buNone/>
            </a:pPr>
            <a:r>
              <a:rPr b="1" i="1" lang="en-US" sz="8100">
                <a:solidFill>
                  <a:srgbClr val="538235"/>
                </a:solidFill>
                <a:latin typeface="Arial"/>
                <a:ea typeface="Arial"/>
                <a:cs typeface="Arial"/>
                <a:sym typeface="Arial"/>
              </a:rPr>
              <a:t>K</a:t>
            </a:r>
            <a:endParaRPr sz="8100">
              <a:solidFill>
                <a:srgbClr val="000000"/>
              </a:solidFill>
              <a:latin typeface="Arial"/>
              <a:ea typeface="Arial"/>
              <a:cs typeface="Arial"/>
              <a:sym typeface="Arial"/>
            </a:endParaRPr>
          </a:p>
        </p:txBody>
      </p:sp>
      <p:sp>
        <p:nvSpPr>
          <p:cNvPr id="1532" name="Google Shape;1532;p23"/>
          <p:cNvSpPr txBox="1"/>
          <p:nvPr/>
        </p:nvSpPr>
        <p:spPr>
          <a:xfrm>
            <a:off x="11295221" y="2233093"/>
            <a:ext cx="935541" cy="1067276"/>
          </a:xfrm>
          <a:prstGeom prst="rect">
            <a:avLst/>
          </a:prstGeom>
          <a:noFill/>
          <a:ln>
            <a:noFill/>
          </a:ln>
        </p:spPr>
        <p:txBody>
          <a:bodyPr anchorCtr="0" anchor="t" bIns="0" lIns="0" spcFirstLastPara="1" rIns="0" wrap="square" tIns="53325">
            <a:noAutofit/>
          </a:bodyPr>
          <a:lstStyle/>
          <a:p>
            <a:pPr indent="0" lvl="0" marL="19050" marR="0" rtl="0" algn="l">
              <a:lnSpc>
                <a:spcPct val="103703"/>
              </a:lnSpc>
              <a:spcBef>
                <a:spcPts val="0"/>
              </a:spcBef>
              <a:spcAft>
                <a:spcPts val="0"/>
              </a:spcAft>
              <a:buNone/>
            </a:pPr>
            <a:r>
              <a:rPr b="1" i="1" lang="en-US" sz="8100">
                <a:solidFill>
                  <a:srgbClr val="538235"/>
                </a:solidFill>
                <a:latin typeface="Arial"/>
                <a:ea typeface="Arial"/>
                <a:cs typeface="Arial"/>
                <a:sym typeface="Arial"/>
              </a:rPr>
              <a:t>A</a:t>
            </a:r>
            <a:endParaRPr sz="8100">
              <a:solidFill>
                <a:srgbClr val="000000"/>
              </a:solidFill>
              <a:latin typeface="Arial"/>
              <a:ea typeface="Arial"/>
              <a:cs typeface="Arial"/>
              <a:sym typeface="Arial"/>
            </a:endParaRPr>
          </a:p>
        </p:txBody>
      </p:sp>
      <p:sp>
        <p:nvSpPr>
          <p:cNvPr id="1533" name="Google Shape;1533;p23"/>
          <p:cNvSpPr txBox="1"/>
          <p:nvPr/>
        </p:nvSpPr>
        <p:spPr>
          <a:xfrm>
            <a:off x="12324397" y="2233093"/>
            <a:ext cx="878936" cy="1067276"/>
          </a:xfrm>
          <a:prstGeom prst="rect">
            <a:avLst/>
          </a:prstGeom>
          <a:noFill/>
          <a:ln>
            <a:noFill/>
          </a:ln>
        </p:spPr>
        <p:txBody>
          <a:bodyPr anchorCtr="0" anchor="t" bIns="0" lIns="0" spcFirstLastPara="1" rIns="0" wrap="square" tIns="53325">
            <a:noAutofit/>
          </a:bodyPr>
          <a:lstStyle/>
          <a:p>
            <a:pPr indent="0" lvl="0" marL="19050" marR="0" rtl="0" algn="l">
              <a:lnSpc>
                <a:spcPct val="103703"/>
              </a:lnSpc>
              <a:spcBef>
                <a:spcPts val="0"/>
              </a:spcBef>
              <a:spcAft>
                <a:spcPts val="0"/>
              </a:spcAft>
              <a:buNone/>
            </a:pPr>
            <a:r>
              <a:rPr b="1" i="1" lang="en-US" sz="8100">
                <a:solidFill>
                  <a:srgbClr val="538235"/>
                </a:solidFill>
                <a:latin typeface="Arial"/>
                <a:ea typeface="Arial"/>
                <a:cs typeface="Arial"/>
                <a:sym typeface="Arial"/>
              </a:rPr>
              <a:t>S</a:t>
            </a:r>
            <a:endParaRPr sz="8100">
              <a:solidFill>
                <a:srgbClr val="000000"/>
              </a:solidFill>
              <a:latin typeface="Arial"/>
              <a:ea typeface="Arial"/>
              <a:cs typeface="Arial"/>
              <a:sym typeface="Arial"/>
            </a:endParaRPr>
          </a:p>
        </p:txBody>
      </p:sp>
      <p:sp>
        <p:nvSpPr>
          <p:cNvPr id="1534" name="Google Shape;1534;p23"/>
          <p:cNvSpPr txBox="1"/>
          <p:nvPr/>
        </p:nvSpPr>
        <p:spPr>
          <a:xfrm>
            <a:off x="13296969" y="2233093"/>
            <a:ext cx="478587" cy="1067276"/>
          </a:xfrm>
          <a:prstGeom prst="rect">
            <a:avLst/>
          </a:prstGeom>
          <a:noFill/>
          <a:ln>
            <a:noFill/>
          </a:ln>
        </p:spPr>
        <p:txBody>
          <a:bodyPr anchorCtr="0" anchor="t" bIns="0" lIns="0" spcFirstLastPara="1" rIns="0" wrap="square" tIns="53325">
            <a:noAutofit/>
          </a:bodyPr>
          <a:lstStyle/>
          <a:p>
            <a:pPr indent="0" lvl="0" marL="19050" marR="0" rtl="0" algn="l">
              <a:lnSpc>
                <a:spcPct val="103703"/>
              </a:lnSpc>
              <a:spcBef>
                <a:spcPts val="0"/>
              </a:spcBef>
              <a:spcAft>
                <a:spcPts val="0"/>
              </a:spcAft>
              <a:buNone/>
            </a:pPr>
            <a:r>
              <a:rPr b="1" i="1" lang="en-US" sz="8100">
                <a:solidFill>
                  <a:srgbClr val="538235"/>
                </a:solidFill>
                <a:latin typeface="Arial"/>
                <a:ea typeface="Arial"/>
                <a:cs typeface="Arial"/>
                <a:sym typeface="Arial"/>
              </a:rPr>
              <a:t>I</a:t>
            </a:r>
            <a:endParaRPr sz="8100">
              <a:solidFill>
                <a:srgbClr val="000000"/>
              </a:solidFill>
              <a:latin typeface="Arial"/>
              <a:ea typeface="Arial"/>
              <a:cs typeface="Arial"/>
              <a:sym typeface="Arial"/>
            </a:endParaRPr>
          </a:p>
        </p:txBody>
      </p:sp>
      <p:sp>
        <p:nvSpPr>
          <p:cNvPr id="1535" name="Google Shape;1535;p23"/>
          <p:cNvSpPr txBox="1"/>
          <p:nvPr/>
        </p:nvSpPr>
        <p:spPr>
          <a:xfrm>
            <a:off x="13771626" y="2233093"/>
            <a:ext cx="935541" cy="1067276"/>
          </a:xfrm>
          <a:prstGeom prst="rect">
            <a:avLst/>
          </a:prstGeom>
          <a:noFill/>
          <a:ln>
            <a:noFill/>
          </a:ln>
        </p:spPr>
        <p:txBody>
          <a:bodyPr anchorCtr="0" anchor="t" bIns="0" lIns="0" spcFirstLastPara="1" rIns="0" wrap="square" tIns="53325">
            <a:noAutofit/>
          </a:bodyPr>
          <a:lstStyle/>
          <a:p>
            <a:pPr indent="0" lvl="0" marL="19050" marR="0" rtl="0" algn="l">
              <a:lnSpc>
                <a:spcPct val="103703"/>
              </a:lnSpc>
              <a:spcBef>
                <a:spcPts val="0"/>
              </a:spcBef>
              <a:spcAft>
                <a:spcPts val="0"/>
              </a:spcAft>
              <a:buNone/>
            </a:pPr>
            <a:r>
              <a:rPr b="1" i="1" lang="en-US" sz="8100">
                <a:solidFill>
                  <a:srgbClr val="538235"/>
                </a:solidFill>
                <a:latin typeface="Arial"/>
                <a:ea typeface="Arial"/>
                <a:cs typeface="Arial"/>
                <a:sym typeface="Arial"/>
              </a:rPr>
              <a:t>H</a:t>
            </a:r>
            <a:endParaRPr sz="8100">
              <a:solidFill>
                <a:srgbClr val="000000"/>
              </a:solidFill>
              <a:latin typeface="Arial"/>
              <a:ea typeface="Arial"/>
              <a:cs typeface="Arial"/>
              <a:sym typeface="Arial"/>
            </a:endParaRPr>
          </a:p>
        </p:txBody>
      </p:sp>
      <p:sp>
        <p:nvSpPr>
          <p:cNvPr id="1536" name="Google Shape;1536;p23"/>
          <p:cNvSpPr txBox="1"/>
          <p:nvPr/>
        </p:nvSpPr>
        <p:spPr>
          <a:xfrm>
            <a:off x="7085077" y="9964603"/>
            <a:ext cx="4068851" cy="266699"/>
          </a:xfrm>
          <a:prstGeom prst="rect">
            <a:avLst/>
          </a:prstGeom>
          <a:noFill/>
          <a:ln>
            <a:noFill/>
          </a:ln>
        </p:spPr>
        <p:txBody>
          <a:bodyPr anchorCtr="0" anchor="t" bIns="0" lIns="0" spcFirstLastPara="1" rIns="0" wrap="square" tIns="12600">
            <a:noAutofit/>
          </a:bodyPr>
          <a:lstStyle/>
          <a:p>
            <a:pPr indent="0" lvl="0" marL="19050" marR="0" rtl="0" algn="l">
              <a:lnSpc>
                <a:spcPct val="110444"/>
              </a:lnSpc>
              <a:spcBef>
                <a:spcPts val="0"/>
              </a:spcBef>
              <a:spcAft>
                <a:spcPts val="0"/>
              </a:spcAft>
              <a:buNone/>
            </a:pPr>
            <a:r>
              <a:rPr b="1" i="1" lang="en-US" sz="1800">
                <a:solidFill>
                  <a:srgbClr val="FFFFFF"/>
                </a:solidFill>
                <a:latin typeface="Arial"/>
                <a:ea typeface="Arial"/>
                <a:cs typeface="Arial"/>
                <a:sym typeface="Arial"/>
              </a:rPr>
              <a:t>designed by: Zhafira. Staf Dirjen PDT</a:t>
            </a:r>
            <a:endParaRPr sz="1800">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0" name="Shape 1540"/>
        <p:cNvGrpSpPr/>
        <p:nvPr/>
      </p:nvGrpSpPr>
      <p:grpSpPr>
        <a:xfrm>
          <a:off x="0" y="0"/>
          <a:ext cx="0" cy="0"/>
          <a:chOff x="0" y="0"/>
          <a:chExt cx="0" cy="0"/>
        </a:xfrm>
      </p:grpSpPr>
      <p:sp>
        <p:nvSpPr>
          <p:cNvPr id="1541" name="Google Shape;1541;p24"/>
          <p:cNvSpPr/>
          <p:nvPr/>
        </p:nvSpPr>
        <p:spPr>
          <a:xfrm>
            <a:off x="3886200" y="3390900"/>
            <a:ext cx="10210800" cy="1752600"/>
          </a:xfrm>
          <a:prstGeom prst="rect">
            <a:avLst/>
          </a:prstGeom>
          <a:solidFill>
            <a:srgbClr val="92D050"/>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6600">
                <a:solidFill>
                  <a:schemeClr val="lt1"/>
                </a:solidFill>
                <a:latin typeface="Calibri"/>
                <a:ea typeface="Calibri"/>
                <a:cs typeface="Calibri"/>
                <a:sym typeface="Calibri"/>
              </a:rPr>
              <a:t>Lampiran 1</a:t>
            </a:r>
            <a:endParaRPr sz="6600">
              <a:solidFill>
                <a:schemeClr val="lt1"/>
              </a:solidFill>
              <a:latin typeface="Calibri"/>
              <a:ea typeface="Calibri"/>
              <a:cs typeface="Calibri"/>
              <a:sym typeface="Calibri"/>
            </a:endParaRPr>
          </a:p>
        </p:txBody>
      </p:sp>
      <p:pic>
        <p:nvPicPr>
          <p:cNvPr descr="Masyarakat lokal dataran Prafi Papua Barat dan meluasnya perkebunan kelapa  sawit - CIFOR Forests News" id="1542" name="Google Shape;1542;p24"/>
          <p:cNvPicPr preferRelativeResize="0"/>
          <p:nvPr/>
        </p:nvPicPr>
        <p:blipFill rotWithShape="1">
          <a:blip r:embed="rId3">
            <a:alphaModFix/>
          </a:blip>
          <a:srcRect b="0" l="0" r="0" t="0"/>
          <a:stretch/>
        </p:blipFill>
        <p:spPr>
          <a:xfrm>
            <a:off x="6400800" y="6099891"/>
            <a:ext cx="5791200" cy="3866072"/>
          </a:xfrm>
          <a:prstGeom prst="rect">
            <a:avLst/>
          </a:prstGeom>
          <a:noFill/>
          <a:ln>
            <a:noFill/>
          </a:ln>
        </p:spPr>
      </p:pic>
      <p:pic>
        <p:nvPicPr>
          <p:cNvPr id="1543" name="Google Shape;1543;p24"/>
          <p:cNvPicPr preferRelativeResize="0"/>
          <p:nvPr/>
        </p:nvPicPr>
        <p:blipFill rotWithShape="1">
          <a:blip r:embed="rId4">
            <a:alphaModFix/>
          </a:blip>
          <a:srcRect b="0" l="0" r="0" t="0"/>
          <a:stretch/>
        </p:blipFill>
        <p:spPr>
          <a:xfrm>
            <a:off x="12268200" y="6134100"/>
            <a:ext cx="5791200" cy="3867931"/>
          </a:xfrm>
          <a:prstGeom prst="rect">
            <a:avLst/>
          </a:prstGeom>
          <a:noFill/>
          <a:ln>
            <a:noFill/>
          </a:ln>
        </p:spPr>
      </p:pic>
      <p:pic>
        <p:nvPicPr>
          <p:cNvPr id="1544" name="Google Shape;1544;p24"/>
          <p:cNvPicPr preferRelativeResize="0"/>
          <p:nvPr/>
        </p:nvPicPr>
        <p:blipFill rotWithShape="1">
          <a:blip r:embed="rId5">
            <a:alphaModFix/>
          </a:blip>
          <a:srcRect b="0" l="0" r="0" t="0"/>
          <a:stretch/>
        </p:blipFill>
        <p:spPr>
          <a:xfrm>
            <a:off x="97768" y="6104625"/>
            <a:ext cx="6074432" cy="389740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8" name="Shape 1548"/>
        <p:cNvGrpSpPr/>
        <p:nvPr/>
      </p:nvGrpSpPr>
      <p:grpSpPr>
        <a:xfrm>
          <a:off x="0" y="0"/>
          <a:ext cx="0" cy="0"/>
          <a:chOff x="0" y="0"/>
          <a:chExt cx="0" cy="0"/>
        </a:xfrm>
      </p:grpSpPr>
      <p:sp>
        <p:nvSpPr>
          <p:cNvPr id="1549" name="Google Shape;1549;p25"/>
          <p:cNvSpPr txBox="1"/>
          <p:nvPr/>
        </p:nvSpPr>
        <p:spPr>
          <a:xfrm>
            <a:off x="9968864" y="514350"/>
            <a:ext cx="4311396" cy="1185291"/>
          </a:xfrm>
          <a:prstGeom prst="rect">
            <a:avLst/>
          </a:prstGeom>
          <a:noFill/>
          <a:ln>
            <a:noFill/>
          </a:ln>
        </p:spPr>
        <p:txBody>
          <a:bodyPr anchorCtr="0" anchor="t" bIns="0" lIns="0" spcFirstLastPara="1" rIns="0" wrap="square" tIns="1250">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538235"/>
                </a:solidFill>
                <a:latin typeface="Arial"/>
                <a:ea typeface="Arial"/>
                <a:cs typeface="Arial"/>
                <a:sym typeface="Arial"/>
              </a:rPr>
              <a:t>Hasil</a:t>
            </a:r>
            <a:endParaRPr sz="4200">
              <a:solidFill>
                <a:srgbClr val="000000"/>
              </a:solidFill>
              <a:latin typeface="Arial"/>
              <a:ea typeface="Arial"/>
              <a:cs typeface="Arial"/>
              <a:sym typeface="Arial"/>
            </a:endParaRPr>
          </a:p>
        </p:txBody>
      </p:sp>
      <p:sp>
        <p:nvSpPr>
          <p:cNvPr id="1550" name="Google Shape;1550;p25"/>
          <p:cNvSpPr txBox="1"/>
          <p:nvPr/>
        </p:nvSpPr>
        <p:spPr>
          <a:xfrm>
            <a:off x="13464997" y="514350"/>
            <a:ext cx="2137334" cy="1185291"/>
          </a:xfrm>
          <a:prstGeom prst="rect">
            <a:avLst/>
          </a:prstGeom>
          <a:noFill/>
          <a:ln>
            <a:noFill/>
          </a:ln>
        </p:spPr>
        <p:txBody>
          <a:bodyPr anchorCtr="0" anchor="t" bIns="0" lIns="0" spcFirstLastPara="1" rIns="0" wrap="square" tIns="1250">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538235"/>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1551" name="Google Shape;1551;p25"/>
          <p:cNvSpPr txBox="1"/>
          <p:nvPr/>
        </p:nvSpPr>
        <p:spPr>
          <a:xfrm>
            <a:off x="11389385" y="1173481"/>
            <a:ext cx="2711805" cy="102527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sz="135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538235"/>
                </a:solidFill>
                <a:latin typeface="Arial"/>
                <a:ea typeface="Arial"/>
                <a:cs typeface="Arial"/>
                <a:sym typeface="Arial"/>
              </a:rPr>
              <a:t>atif</a:t>
            </a:r>
            <a:endParaRPr sz="3600">
              <a:solidFill>
                <a:srgbClr val="000000"/>
              </a:solidFill>
              <a:latin typeface="Arial"/>
              <a:ea typeface="Arial"/>
              <a:cs typeface="Arial"/>
              <a:sym typeface="Arial"/>
            </a:endParaRPr>
          </a:p>
        </p:txBody>
      </p:sp>
      <p:sp>
        <p:nvSpPr>
          <p:cNvPr id="1552" name="Google Shape;1552;p25"/>
          <p:cNvSpPr txBox="1"/>
          <p:nvPr/>
        </p:nvSpPr>
        <p:spPr>
          <a:xfrm>
            <a:off x="13119583" y="1173481"/>
            <a:ext cx="3221888" cy="102527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t/>
            </a:r>
            <a:endParaRPr sz="135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538235"/>
                </a:solidFill>
                <a:latin typeface="Arial"/>
                <a:ea typeface="Arial"/>
                <a:cs typeface="Arial"/>
                <a:sym typeface="Arial"/>
              </a:rPr>
              <a:t>pai</a:t>
            </a:r>
            <a:endParaRPr sz="3600">
              <a:solidFill>
                <a:srgbClr val="000000"/>
              </a:solidFill>
              <a:latin typeface="Arial"/>
              <a:ea typeface="Arial"/>
              <a:cs typeface="Arial"/>
              <a:sym typeface="Arial"/>
            </a:endParaRPr>
          </a:p>
        </p:txBody>
      </p:sp>
      <p:sp>
        <p:nvSpPr>
          <p:cNvPr id="1553" name="Google Shape;1553;p25"/>
          <p:cNvSpPr txBox="1"/>
          <p:nvPr/>
        </p:nvSpPr>
        <p:spPr>
          <a:xfrm>
            <a:off x="3986098" y="2148839"/>
            <a:ext cx="3512363" cy="1185291"/>
          </a:xfrm>
          <a:prstGeom prst="rect">
            <a:avLst/>
          </a:prstGeom>
          <a:noFill/>
          <a:ln>
            <a:noFill/>
          </a:ln>
        </p:spPr>
        <p:txBody>
          <a:bodyPr anchorCtr="0" anchor="t" bIns="0" lIns="0" spcFirstLastPara="1" rIns="0" wrap="square" tIns="300">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538235"/>
                </a:solidFill>
                <a:latin typeface="Arial"/>
                <a:ea typeface="Arial"/>
                <a:cs typeface="Arial"/>
                <a:sym typeface="Arial"/>
              </a:rPr>
              <a:t>m</a:t>
            </a:r>
            <a:endParaRPr sz="4200">
              <a:solidFill>
                <a:srgbClr val="000000"/>
              </a:solidFill>
              <a:latin typeface="Arial"/>
              <a:ea typeface="Arial"/>
              <a:cs typeface="Arial"/>
              <a:sym typeface="Arial"/>
            </a:endParaRPr>
          </a:p>
        </p:txBody>
      </p:sp>
      <p:sp>
        <p:nvSpPr>
          <p:cNvPr id="1554" name="Google Shape;1554;p25"/>
          <p:cNvSpPr txBox="1"/>
          <p:nvPr/>
        </p:nvSpPr>
        <p:spPr>
          <a:xfrm>
            <a:off x="6680339" y="2148839"/>
            <a:ext cx="2514143" cy="1185291"/>
          </a:xfrm>
          <a:prstGeom prst="rect">
            <a:avLst/>
          </a:prstGeom>
          <a:noFill/>
          <a:ln>
            <a:noFill/>
          </a:ln>
        </p:spPr>
        <p:txBody>
          <a:bodyPr anchorCtr="0" anchor="t" bIns="0" lIns="0" spcFirstLastPara="1" rIns="0" wrap="square" tIns="50525">
            <a:noAutofit/>
          </a:bodyPr>
          <a:lstStyle/>
          <a:p>
            <a:pPr indent="0" lvl="0" marL="0" marR="0" rtl="0" algn="r">
              <a:lnSpc>
                <a:spcPct val="62722"/>
              </a:lnSpc>
              <a:spcBef>
                <a:spcPts val="0"/>
              </a:spcBef>
              <a:spcAft>
                <a:spcPts val="0"/>
              </a:spcAft>
              <a:buNone/>
            </a:pPr>
            <a:r>
              <a:rPr baseline="-25000" lang="en-US" sz="3600">
                <a:solidFill>
                  <a:srgbClr val="6B8E34"/>
                </a:solidFill>
                <a:latin typeface="Arial"/>
                <a:ea typeface="Arial"/>
                <a:cs typeface="Arial"/>
                <a:sym typeface="Arial"/>
              </a:rPr>
              <a:t>GE</a:t>
            </a:r>
            <a:endParaRPr sz="2400">
              <a:solidFill>
                <a:srgbClr val="000000"/>
              </a:solidFill>
              <a:latin typeface="Arial"/>
              <a:ea typeface="Arial"/>
              <a:cs typeface="Arial"/>
              <a:sym typeface="Arial"/>
            </a:endParaRPr>
          </a:p>
          <a:p>
            <a:pPr indent="0" lvl="0" marL="0" marR="333588" rtl="0" algn="r">
              <a:lnSpc>
                <a:spcPct val="90714"/>
              </a:lnSpc>
              <a:spcBef>
                <a:spcPts val="77"/>
              </a:spcBef>
              <a:spcAft>
                <a:spcPts val="0"/>
              </a:spcAft>
              <a:buNone/>
            </a:pPr>
            <a:r>
              <a:rPr b="1" lang="en-US" sz="4200">
                <a:solidFill>
                  <a:srgbClr val="538235"/>
                </a:solidFill>
                <a:latin typeface="Arial"/>
                <a:ea typeface="Arial"/>
                <a:cs typeface="Arial"/>
                <a:sym typeface="Arial"/>
              </a:rPr>
              <a:t>si           </a:t>
            </a:r>
            <a:r>
              <a:rPr lang="en-US" sz="2400">
                <a:solidFill>
                  <a:srgbClr val="6B8E34"/>
                </a:solidFill>
                <a:latin typeface="Arial"/>
                <a:ea typeface="Arial"/>
                <a:cs typeface="Arial"/>
                <a:sym typeface="Arial"/>
              </a:rPr>
              <a:t>•</a:t>
            </a:r>
            <a:endParaRPr sz="2400">
              <a:solidFill>
                <a:srgbClr val="000000"/>
              </a:solidFill>
              <a:latin typeface="Arial"/>
              <a:ea typeface="Arial"/>
              <a:cs typeface="Arial"/>
              <a:sym typeface="Arial"/>
            </a:endParaRPr>
          </a:p>
          <a:p>
            <a:pPr indent="0" lvl="0" marL="0" marR="333755" rtl="0" algn="r">
              <a:lnSpc>
                <a:spcPct val="112500"/>
              </a:lnSpc>
              <a:spcBef>
                <a:spcPts val="0"/>
              </a:spcBef>
              <a:spcAft>
                <a:spcPts val="0"/>
              </a:spcAft>
              <a:buNone/>
            </a:pPr>
            <a:r>
              <a:rPr lang="en-US" sz="2400">
                <a:solidFill>
                  <a:srgbClr val="6B8E34"/>
                </a:solidFill>
                <a:latin typeface="Arial"/>
                <a:ea typeface="Arial"/>
                <a:cs typeface="Arial"/>
                <a:sym typeface="Arial"/>
              </a:rPr>
              <a:t>•</a:t>
            </a:r>
            <a:endParaRPr sz="2400">
              <a:solidFill>
                <a:srgbClr val="000000"/>
              </a:solidFill>
              <a:latin typeface="Arial"/>
              <a:ea typeface="Arial"/>
              <a:cs typeface="Arial"/>
              <a:sym typeface="Arial"/>
            </a:endParaRPr>
          </a:p>
        </p:txBody>
      </p:sp>
      <p:sp>
        <p:nvSpPr>
          <p:cNvPr id="1555" name="Google Shape;1555;p25"/>
          <p:cNvSpPr/>
          <p:nvPr/>
        </p:nvSpPr>
        <p:spPr>
          <a:xfrm>
            <a:off x="0" y="0"/>
            <a:ext cx="18288000" cy="10286997"/>
          </a:xfrm>
          <a:custGeom>
            <a:rect b="b" l="l" r="r" t="t"/>
            <a:pathLst>
              <a:path extrusionOk="0" h="6857998" w="12192000">
                <a:moveTo>
                  <a:pt x="12192000" y="6857998"/>
                </a:moveTo>
                <a:lnTo>
                  <a:pt x="12192000" y="0"/>
                </a:lnTo>
                <a:lnTo>
                  <a:pt x="0" y="0"/>
                </a:lnTo>
                <a:lnTo>
                  <a:pt x="0" y="6857998"/>
                </a:lnTo>
                <a:lnTo>
                  <a:pt x="12192000" y="6857998"/>
                </a:lnTo>
                <a:close/>
              </a:path>
            </a:pathLst>
          </a:custGeom>
          <a:solidFill>
            <a:srgbClr val="FBF3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56" name="Google Shape;1556;p25"/>
          <p:cNvSpPr/>
          <p:nvPr/>
        </p:nvSpPr>
        <p:spPr>
          <a:xfrm>
            <a:off x="11430" y="0"/>
            <a:ext cx="1653540" cy="37338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57" name="Google Shape;1557;p25"/>
          <p:cNvSpPr/>
          <p:nvPr/>
        </p:nvSpPr>
        <p:spPr>
          <a:xfrm>
            <a:off x="0" y="140969"/>
            <a:ext cx="8446770" cy="8763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58" name="Google Shape;1558;p25"/>
          <p:cNvSpPr/>
          <p:nvPr/>
        </p:nvSpPr>
        <p:spPr>
          <a:xfrm>
            <a:off x="1" y="186689"/>
            <a:ext cx="8408480" cy="700278"/>
          </a:xfrm>
          <a:custGeom>
            <a:rect b="b" l="l" r="r" t="t"/>
            <a:pathLst>
              <a:path extrusionOk="0" h="466852" w="5605653">
                <a:moveTo>
                  <a:pt x="5527802" y="0"/>
                </a:moveTo>
                <a:lnTo>
                  <a:pt x="0" y="0"/>
                </a:lnTo>
                <a:lnTo>
                  <a:pt x="0" y="466852"/>
                </a:lnTo>
                <a:lnTo>
                  <a:pt x="5527802" y="466852"/>
                </a:lnTo>
                <a:lnTo>
                  <a:pt x="5558155" y="460629"/>
                </a:lnTo>
                <a:lnTo>
                  <a:pt x="5582920" y="443992"/>
                </a:lnTo>
                <a:lnTo>
                  <a:pt x="5599557" y="419227"/>
                </a:lnTo>
                <a:lnTo>
                  <a:pt x="5605653" y="389001"/>
                </a:lnTo>
                <a:lnTo>
                  <a:pt x="5605653" y="77850"/>
                </a:lnTo>
                <a:lnTo>
                  <a:pt x="5599557" y="47498"/>
                </a:lnTo>
                <a:lnTo>
                  <a:pt x="5582920" y="22733"/>
                </a:lnTo>
                <a:lnTo>
                  <a:pt x="5558155" y="6096"/>
                </a:lnTo>
                <a:lnTo>
                  <a:pt x="5527802" y="0"/>
                </a:lnTo>
                <a:close/>
              </a:path>
            </a:pathLst>
          </a:custGeom>
          <a:solidFill>
            <a:srgbClr val="53823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59" name="Google Shape;1559;p25"/>
          <p:cNvSpPr/>
          <p:nvPr/>
        </p:nvSpPr>
        <p:spPr>
          <a:xfrm>
            <a:off x="41910" y="3440431"/>
            <a:ext cx="1089660" cy="937259"/>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60" name="Google Shape;1560;p25"/>
          <p:cNvSpPr/>
          <p:nvPr/>
        </p:nvSpPr>
        <p:spPr>
          <a:xfrm>
            <a:off x="1226820" y="1916429"/>
            <a:ext cx="1169670" cy="1310640"/>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61" name="Google Shape;1561;p25"/>
          <p:cNvSpPr/>
          <p:nvPr/>
        </p:nvSpPr>
        <p:spPr>
          <a:xfrm>
            <a:off x="1901190" y="2148839"/>
            <a:ext cx="2930271" cy="1185291"/>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62" name="Google Shape;1562;p25"/>
          <p:cNvSpPr/>
          <p:nvPr/>
        </p:nvSpPr>
        <p:spPr>
          <a:xfrm>
            <a:off x="4274820" y="2148839"/>
            <a:ext cx="3223641" cy="1185291"/>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63" name="Google Shape;1563;p25"/>
          <p:cNvSpPr/>
          <p:nvPr/>
        </p:nvSpPr>
        <p:spPr>
          <a:xfrm>
            <a:off x="8582026" y="1905"/>
            <a:ext cx="2" cy="10285089"/>
          </a:xfrm>
          <a:custGeom>
            <a:rect b="b" l="l" r="r" t="t"/>
            <a:pathLst>
              <a:path extrusionOk="0" h="6856726" w="1">
                <a:moveTo>
                  <a:pt x="0" y="6856726"/>
                </a:moveTo>
                <a:lnTo>
                  <a:pt x="0" y="0"/>
                </a:lnTo>
              </a:path>
            </a:pathLst>
          </a:custGeom>
          <a:noFill/>
          <a:ln cap="flat" cmpd="sng" w="28575">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64" name="Google Shape;1564;p25"/>
          <p:cNvSpPr/>
          <p:nvPr/>
        </p:nvSpPr>
        <p:spPr>
          <a:xfrm>
            <a:off x="6930391" y="2148839"/>
            <a:ext cx="1890140" cy="1185291"/>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65" name="Google Shape;1565;p25"/>
          <p:cNvSpPr/>
          <p:nvPr/>
        </p:nvSpPr>
        <p:spPr>
          <a:xfrm>
            <a:off x="16093440" y="6804661"/>
            <a:ext cx="0" cy="2456516"/>
          </a:xfrm>
          <a:custGeom>
            <a:rect b="b" l="l" r="r" t="t"/>
            <a:pathLst>
              <a:path extrusionOk="0" h="1637677" w="120000">
                <a:moveTo>
                  <a:pt x="0" y="1637677"/>
                </a:moveTo>
                <a:lnTo>
                  <a:pt x="0" y="0"/>
                </a:lnTo>
              </a:path>
            </a:pathLst>
          </a:custGeom>
          <a:noFill/>
          <a:ln cap="flat" cmpd="sng" w="190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66" name="Google Shape;1566;p25"/>
          <p:cNvSpPr/>
          <p:nvPr/>
        </p:nvSpPr>
        <p:spPr>
          <a:xfrm>
            <a:off x="14980920" y="7029450"/>
            <a:ext cx="49149" cy="114300"/>
          </a:xfrm>
          <a:custGeom>
            <a:rect b="b" l="l" r="r" t="t"/>
            <a:pathLst>
              <a:path extrusionOk="0" h="76200" w="32766">
                <a:moveTo>
                  <a:pt x="32766" y="25400"/>
                </a:moveTo>
                <a:lnTo>
                  <a:pt x="32512" y="23241"/>
                </a:lnTo>
                <a:lnTo>
                  <a:pt x="28955" y="11175"/>
                </a:lnTo>
                <a:lnTo>
                  <a:pt x="23495" y="3048"/>
                </a:lnTo>
                <a:lnTo>
                  <a:pt x="16891" y="0"/>
                </a:lnTo>
                <a:lnTo>
                  <a:pt x="10287" y="3048"/>
                </a:lnTo>
                <a:lnTo>
                  <a:pt x="4952" y="11175"/>
                </a:lnTo>
                <a:lnTo>
                  <a:pt x="1270" y="23241"/>
                </a:lnTo>
                <a:lnTo>
                  <a:pt x="0" y="38100"/>
                </a:lnTo>
                <a:lnTo>
                  <a:pt x="1270" y="52958"/>
                </a:lnTo>
                <a:lnTo>
                  <a:pt x="4952" y="65024"/>
                </a:lnTo>
                <a:lnTo>
                  <a:pt x="10287" y="73151"/>
                </a:lnTo>
                <a:lnTo>
                  <a:pt x="16891" y="76200"/>
                </a:lnTo>
                <a:lnTo>
                  <a:pt x="23495" y="73151"/>
                </a:lnTo>
                <a:lnTo>
                  <a:pt x="28955" y="65024"/>
                </a:lnTo>
                <a:lnTo>
                  <a:pt x="32512" y="52958"/>
                </a:lnTo>
                <a:lnTo>
                  <a:pt x="32766" y="50800"/>
                </a:lnTo>
                <a:lnTo>
                  <a:pt x="16891" y="50800"/>
                </a:lnTo>
                <a:lnTo>
                  <a:pt x="16891" y="25400"/>
                </a:lnTo>
                <a:lnTo>
                  <a:pt x="32766" y="25400"/>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67" name="Google Shape;1567;p25"/>
          <p:cNvSpPr/>
          <p:nvPr/>
        </p:nvSpPr>
        <p:spPr>
          <a:xfrm>
            <a:off x="15006257"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68" name="Google Shape;1568;p25"/>
          <p:cNvSpPr/>
          <p:nvPr/>
        </p:nvSpPr>
        <p:spPr>
          <a:xfrm>
            <a:off x="15023212" y="7067550"/>
            <a:ext cx="8573" cy="38100"/>
          </a:xfrm>
          <a:custGeom>
            <a:rect b="b" l="l" r="r" t="t"/>
            <a:pathLst>
              <a:path extrusionOk="0" h="25400" w="5715">
                <a:moveTo>
                  <a:pt x="4572" y="0"/>
                </a:moveTo>
                <a:lnTo>
                  <a:pt x="0" y="0"/>
                </a:lnTo>
                <a:lnTo>
                  <a:pt x="0" y="25400"/>
                </a:lnTo>
                <a:lnTo>
                  <a:pt x="4572" y="25400"/>
                </a:lnTo>
                <a:lnTo>
                  <a:pt x="5715" y="12700"/>
                </a:lnTo>
                <a:lnTo>
                  <a:pt x="4572" y="0"/>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69" name="Google Shape;1569;p25"/>
          <p:cNvSpPr/>
          <p:nvPr/>
        </p:nvSpPr>
        <p:spPr>
          <a:xfrm>
            <a:off x="15040166" y="7086600"/>
            <a:ext cx="16925" cy="0"/>
          </a:xfrm>
          <a:custGeom>
            <a:rect b="b" l="l" r="r" t="t"/>
            <a:pathLst>
              <a:path extrusionOk="0" h="120000" w="11283">
                <a:moveTo>
                  <a:pt x="0" y="0"/>
                </a:moveTo>
                <a:lnTo>
                  <a:pt x="11283"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70" name="Google Shape;1570;p25"/>
          <p:cNvSpPr/>
          <p:nvPr/>
        </p:nvSpPr>
        <p:spPr>
          <a:xfrm>
            <a:off x="15074075"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71" name="Google Shape;1571;p25"/>
          <p:cNvSpPr/>
          <p:nvPr/>
        </p:nvSpPr>
        <p:spPr>
          <a:xfrm>
            <a:off x="15107793"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72" name="Google Shape;1572;p25"/>
          <p:cNvSpPr/>
          <p:nvPr/>
        </p:nvSpPr>
        <p:spPr>
          <a:xfrm>
            <a:off x="15141703" y="7086600"/>
            <a:ext cx="16925" cy="0"/>
          </a:xfrm>
          <a:custGeom>
            <a:rect b="b" l="l" r="r" t="t"/>
            <a:pathLst>
              <a:path extrusionOk="0" h="120000" w="11283">
                <a:moveTo>
                  <a:pt x="0" y="0"/>
                </a:moveTo>
                <a:lnTo>
                  <a:pt x="11283"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73" name="Google Shape;1573;p25"/>
          <p:cNvSpPr/>
          <p:nvPr/>
        </p:nvSpPr>
        <p:spPr>
          <a:xfrm>
            <a:off x="15175611"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74" name="Google Shape;1574;p25"/>
          <p:cNvSpPr/>
          <p:nvPr/>
        </p:nvSpPr>
        <p:spPr>
          <a:xfrm>
            <a:off x="15209520"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75" name="Google Shape;1575;p25"/>
          <p:cNvSpPr/>
          <p:nvPr/>
        </p:nvSpPr>
        <p:spPr>
          <a:xfrm>
            <a:off x="15243239" y="7086600"/>
            <a:ext cx="16925" cy="0"/>
          </a:xfrm>
          <a:custGeom>
            <a:rect b="b" l="l" r="r" t="t"/>
            <a:pathLst>
              <a:path extrusionOk="0" h="120000" w="11283">
                <a:moveTo>
                  <a:pt x="0" y="0"/>
                </a:moveTo>
                <a:lnTo>
                  <a:pt x="11283"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76" name="Google Shape;1576;p25"/>
          <p:cNvSpPr/>
          <p:nvPr/>
        </p:nvSpPr>
        <p:spPr>
          <a:xfrm>
            <a:off x="15277148"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77" name="Google Shape;1577;p25"/>
          <p:cNvSpPr/>
          <p:nvPr/>
        </p:nvSpPr>
        <p:spPr>
          <a:xfrm>
            <a:off x="15311057"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78" name="Google Shape;1578;p25"/>
          <p:cNvSpPr/>
          <p:nvPr/>
        </p:nvSpPr>
        <p:spPr>
          <a:xfrm>
            <a:off x="15344775"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79" name="Google Shape;1579;p25"/>
          <p:cNvSpPr/>
          <p:nvPr/>
        </p:nvSpPr>
        <p:spPr>
          <a:xfrm>
            <a:off x="15378685" y="7086600"/>
            <a:ext cx="16925" cy="0"/>
          </a:xfrm>
          <a:custGeom>
            <a:rect b="b" l="l" r="r" t="t"/>
            <a:pathLst>
              <a:path extrusionOk="0" h="120000" w="11283">
                <a:moveTo>
                  <a:pt x="0" y="0"/>
                </a:moveTo>
                <a:lnTo>
                  <a:pt x="11283"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80" name="Google Shape;1580;p25"/>
          <p:cNvSpPr/>
          <p:nvPr/>
        </p:nvSpPr>
        <p:spPr>
          <a:xfrm>
            <a:off x="15412593"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81" name="Google Shape;1581;p25"/>
          <p:cNvSpPr/>
          <p:nvPr/>
        </p:nvSpPr>
        <p:spPr>
          <a:xfrm>
            <a:off x="15446312"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82" name="Google Shape;1582;p25"/>
          <p:cNvSpPr/>
          <p:nvPr/>
        </p:nvSpPr>
        <p:spPr>
          <a:xfrm>
            <a:off x="15480221" y="7086600"/>
            <a:ext cx="16925" cy="0"/>
          </a:xfrm>
          <a:custGeom>
            <a:rect b="b" l="l" r="r" t="t"/>
            <a:pathLst>
              <a:path extrusionOk="0" h="120000" w="11283">
                <a:moveTo>
                  <a:pt x="0" y="0"/>
                </a:moveTo>
                <a:lnTo>
                  <a:pt x="11283"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83" name="Google Shape;1583;p25"/>
          <p:cNvSpPr/>
          <p:nvPr/>
        </p:nvSpPr>
        <p:spPr>
          <a:xfrm>
            <a:off x="15514130"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84" name="Google Shape;1584;p25"/>
          <p:cNvSpPr/>
          <p:nvPr/>
        </p:nvSpPr>
        <p:spPr>
          <a:xfrm>
            <a:off x="15548039"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85" name="Google Shape;1585;p25"/>
          <p:cNvSpPr/>
          <p:nvPr/>
        </p:nvSpPr>
        <p:spPr>
          <a:xfrm>
            <a:off x="15581758" y="7086600"/>
            <a:ext cx="16925" cy="0"/>
          </a:xfrm>
          <a:custGeom>
            <a:rect b="b" l="l" r="r" t="t"/>
            <a:pathLst>
              <a:path extrusionOk="0" h="120000" w="11283">
                <a:moveTo>
                  <a:pt x="0" y="0"/>
                </a:moveTo>
                <a:lnTo>
                  <a:pt x="11283"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86" name="Google Shape;1586;p25"/>
          <p:cNvSpPr/>
          <p:nvPr/>
        </p:nvSpPr>
        <p:spPr>
          <a:xfrm>
            <a:off x="15615666"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87" name="Google Shape;1587;p25"/>
          <p:cNvSpPr/>
          <p:nvPr/>
        </p:nvSpPr>
        <p:spPr>
          <a:xfrm>
            <a:off x="15649575"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88" name="Google Shape;1588;p25"/>
          <p:cNvSpPr/>
          <p:nvPr/>
        </p:nvSpPr>
        <p:spPr>
          <a:xfrm>
            <a:off x="15683294" y="7086600"/>
            <a:ext cx="16925" cy="0"/>
          </a:xfrm>
          <a:custGeom>
            <a:rect b="b" l="l" r="r" t="t"/>
            <a:pathLst>
              <a:path extrusionOk="0" h="120000" w="11283">
                <a:moveTo>
                  <a:pt x="0" y="0"/>
                </a:moveTo>
                <a:lnTo>
                  <a:pt x="11283"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89" name="Google Shape;1589;p25"/>
          <p:cNvSpPr/>
          <p:nvPr/>
        </p:nvSpPr>
        <p:spPr>
          <a:xfrm>
            <a:off x="15717203" y="7086600"/>
            <a:ext cx="16925" cy="0"/>
          </a:xfrm>
          <a:custGeom>
            <a:rect b="b" l="l" r="r" t="t"/>
            <a:pathLst>
              <a:path extrusionOk="0" h="120000" w="11283">
                <a:moveTo>
                  <a:pt x="0" y="0"/>
                </a:moveTo>
                <a:lnTo>
                  <a:pt x="11283"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90" name="Google Shape;1590;p25"/>
          <p:cNvSpPr/>
          <p:nvPr/>
        </p:nvSpPr>
        <p:spPr>
          <a:xfrm>
            <a:off x="15751112"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91" name="Google Shape;1591;p25"/>
          <p:cNvSpPr/>
          <p:nvPr/>
        </p:nvSpPr>
        <p:spPr>
          <a:xfrm>
            <a:off x="15785021"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92" name="Google Shape;1592;p25"/>
          <p:cNvSpPr/>
          <p:nvPr/>
        </p:nvSpPr>
        <p:spPr>
          <a:xfrm>
            <a:off x="15818740" y="7086600"/>
            <a:ext cx="16925" cy="0"/>
          </a:xfrm>
          <a:custGeom>
            <a:rect b="b" l="l" r="r" t="t"/>
            <a:pathLst>
              <a:path extrusionOk="0" h="120000" w="11283">
                <a:moveTo>
                  <a:pt x="0" y="0"/>
                </a:moveTo>
                <a:lnTo>
                  <a:pt x="11283"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93" name="Google Shape;1593;p25"/>
          <p:cNvSpPr/>
          <p:nvPr/>
        </p:nvSpPr>
        <p:spPr>
          <a:xfrm>
            <a:off x="15852648"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94" name="Google Shape;1594;p25"/>
          <p:cNvSpPr/>
          <p:nvPr/>
        </p:nvSpPr>
        <p:spPr>
          <a:xfrm>
            <a:off x="15886557"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95" name="Google Shape;1595;p25"/>
          <p:cNvSpPr/>
          <p:nvPr/>
        </p:nvSpPr>
        <p:spPr>
          <a:xfrm>
            <a:off x="15920276" y="7086600"/>
            <a:ext cx="16925" cy="0"/>
          </a:xfrm>
          <a:custGeom>
            <a:rect b="b" l="l" r="r" t="t"/>
            <a:pathLst>
              <a:path extrusionOk="0" h="120000" w="11283">
                <a:moveTo>
                  <a:pt x="0" y="0"/>
                </a:moveTo>
                <a:lnTo>
                  <a:pt x="11283"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96" name="Google Shape;1596;p25"/>
          <p:cNvSpPr/>
          <p:nvPr/>
        </p:nvSpPr>
        <p:spPr>
          <a:xfrm>
            <a:off x="15954185"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97" name="Google Shape;1597;p25"/>
          <p:cNvSpPr/>
          <p:nvPr/>
        </p:nvSpPr>
        <p:spPr>
          <a:xfrm>
            <a:off x="15988094" y="7086600"/>
            <a:ext cx="16926" cy="0"/>
          </a:xfrm>
          <a:custGeom>
            <a:rect b="b" l="l" r="r" t="t"/>
            <a:pathLst>
              <a:path extrusionOk="0" h="120000" w="11284">
                <a:moveTo>
                  <a:pt x="0" y="0"/>
                </a:moveTo>
                <a:lnTo>
                  <a:pt x="11284"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98" name="Google Shape;1598;p25"/>
          <p:cNvSpPr/>
          <p:nvPr/>
        </p:nvSpPr>
        <p:spPr>
          <a:xfrm>
            <a:off x="16021813" y="7086600"/>
            <a:ext cx="2783" cy="0"/>
          </a:xfrm>
          <a:custGeom>
            <a:rect b="b" l="l" r="r" t="t"/>
            <a:pathLst>
              <a:path extrusionOk="0" h="120000" w="1855">
                <a:moveTo>
                  <a:pt x="0" y="0"/>
                </a:moveTo>
                <a:lnTo>
                  <a:pt x="1855" y="0"/>
                </a:lnTo>
              </a:path>
            </a:pathLst>
          </a:custGeom>
          <a:noFill/>
          <a:ln cap="flat" cmpd="sng" w="266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599" name="Google Shape;1599;p25"/>
          <p:cNvSpPr/>
          <p:nvPr/>
        </p:nvSpPr>
        <p:spPr>
          <a:xfrm>
            <a:off x="16070771" y="5701094"/>
            <a:ext cx="24764" cy="60578"/>
          </a:xfrm>
          <a:custGeom>
            <a:rect b="b" l="l" r="r" t="t"/>
            <a:pathLst>
              <a:path extrusionOk="0" h="40385" w="16509">
                <a:moveTo>
                  <a:pt x="16509" y="254"/>
                </a:moveTo>
                <a:lnTo>
                  <a:pt x="2031" y="0"/>
                </a:lnTo>
                <a:lnTo>
                  <a:pt x="0" y="40132"/>
                </a:lnTo>
                <a:lnTo>
                  <a:pt x="14477" y="40386"/>
                </a:lnTo>
                <a:lnTo>
                  <a:pt x="16509"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00" name="Google Shape;1600;p25"/>
          <p:cNvSpPr/>
          <p:nvPr/>
        </p:nvSpPr>
        <p:spPr>
          <a:xfrm>
            <a:off x="16027527" y="5700332"/>
            <a:ext cx="24573" cy="60579"/>
          </a:xfrm>
          <a:custGeom>
            <a:rect b="b" l="l" r="r" t="t"/>
            <a:pathLst>
              <a:path extrusionOk="0" h="40386" w="16382">
                <a:moveTo>
                  <a:pt x="16382" y="253"/>
                </a:moveTo>
                <a:lnTo>
                  <a:pt x="2031" y="0"/>
                </a:lnTo>
                <a:lnTo>
                  <a:pt x="0" y="40258"/>
                </a:lnTo>
                <a:lnTo>
                  <a:pt x="14477" y="40385"/>
                </a:lnTo>
                <a:lnTo>
                  <a:pt x="16382"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01" name="Google Shape;1601;p25"/>
          <p:cNvSpPr/>
          <p:nvPr/>
        </p:nvSpPr>
        <p:spPr>
          <a:xfrm>
            <a:off x="15984093" y="5699570"/>
            <a:ext cx="24765" cy="60768"/>
          </a:xfrm>
          <a:custGeom>
            <a:rect b="b" l="l" r="r" t="t"/>
            <a:pathLst>
              <a:path extrusionOk="0" h="40512" w="16510">
                <a:moveTo>
                  <a:pt x="16510" y="254"/>
                </a:moveTo>
                <a:lnTo>
                  <a:pt x="2032" y="0"/>
                </a:lnTo>
                <a:lnTo>
                  <a:pt x="0" y="40259"/>
                </a:lnTo>
                <a:lnTo>
                  <a:pt x="14478" y="40512"/>
                </a:lnTo>
                <a:lnTo>
                  <a:pt x="16510"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02" name="Google Shape;1602;p25"/>
          <p:cNvSpPr/>
          <p:nvPr/>
        </p:nvSpPr>
        <p:spPr>
          <a:xfrm>
            <a:off x="15940850" y="5698997"/>
            <a:ext cx="24575" cy="60579"/>
          </a:xfrm>
          <a:custGeom>
            <a:rect b="b" l="l" r="r" t="t"/>
            <a:pathLst>
              <a:path extrusionOk="0" h="40386" w="16383">
                <a:moveTo>
                  <a:pt x="16383" y="127"/>
                </a:moveTo>
                <a:lnTo>
                  <a:pt x="2032" y="0"/>
                </a:lnTo>
                <a:lnTo>
                  <a:pt x="0" y="40132"/>
                </a:lnTo>
                <a:lnTo>
                  <a:pt x="14477" y="40386"/>
                </a:lnTo>
                <a:lnTo>
                  <a:pt x="16383" y="127"/>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03" name="Google Shape;1603;p25"/>
          <p:cNvSpPr/>
          <p:nvPr/>
        </p:nvSpPr>
        <p:spPr>
          <a:xfrm>
            <a:off x="15897606" y="5698236"/>
            <a:ext cx="24573" cy="60579"/>
          </a:xfrm>
          <a:custGeom>
            <a:rect b="b" l="l" r="r" t="t"/>
            <a:pathLst>
              <a:path extrusionOk="0" h="40386" w="16382">
                <a:moveTo>
                  <a:pt x="16382" y="253"/>
                </a:moveTo>
                <a:lnTo>
                  <a:pt x="1904" y="0"/>
                </a:lnTo>
                <a:lnTo>
                  <a:pt x="0" y="40131"/>
                </a:lnTo>
                <a:lnTo>
                  <a:pt x="14350" y="40386"/>
                </a:lnTo>
                <a:lnTo>
                  <a:pt x="16382"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04" name="Google Shape;1604;p25"/>
          <p:cNvSpPr/>
          <p:nvPr/>
        </p:nvSpPr>
        <p:spPr>
          <a:xfrm>
            <a:off x="15854173" y="5697475"/>
            <a:ext cx="24764" cy="60578"/>
          </a:xfrm>
          <a:custGeom>
            <a:rect b="b" l="l" r="r" t="t"/>
            <a:pathLst>
              <a:path extrusionOk="0" h="40385" w="16509">
                <a:moveTo>
                  <a:pt x="16509" y="253"/>
                </a:moveTo>
                <a:lnTo>
                  <a:pt x="2031" y="0"/>
                </a:lnTo>
                <a:lnTo>
                  <a:pt x="0" y="40258"/>
                </a:lnTo>
                <a:lnTo>
                  <a:pt x="14477" y="40385"/>
                </a:lnTo>
                <a:lnTo>
                  <a:pt x="16509"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05" name="Google Shape;1605;p25"/>
          <p:cNvSpPr/>
          <p:nvPr/>
        </p:nvSpPr>
        <p:spPr>
          <a:xfrm>
            <a:off x="15810929" y="5696711"/>
            <a:ext cx="24573" cy="60768"/>
          </a:xfrm>
          <a:custGeom>
            <a:rect b="b" l="l" r="r" t="t"/>
            <a:pathLst>
              <a:path extrusionOk="0" h="40512" w="16382">
                <a:moveTo>
                  <a:pt x="16382" y="254"/>
                </a:moveTo>
                <a:lnTo>
                  <a:pt x="1904" y="0"/>
                </a:lnTo>
                <a:lnTo>
                  <a:pt x="0" y="40259"/>
                </a:lnTo>
                <a:lnTo>
                  <a:pt x="14350" y="40513"/>
                </a:lnTo>
                <a:lnTo>
                  <a:pt x="16382"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06" name="Google Shape;1606;p25"/>
          <p:cNvSpPr/>
          <p:nvPr/>
        </p:nvSpPr>
        <p:spPr>
          <a:xfrm>
            <a:off x="15767495" y="5696141"/>
            <a:ext cx="24764" cy="60579"/>
          </a:xfrm>
          <a:custGeom>
            <a:rect b="b" l="l" r="r" t="t"/>
            <a:pathLst>
              <a:path extrusionOk="0" h="40386" w="16509">
                <a:moveTo>
                  <a:pt x="16509" y="127"/>
                </a:moveTo>
                <a:lnTo>
                  <a:pt x="2031" y="0"/>
                </a:lnTo>
                <a:lnTo>
                  <a:pt x="0" y="40131"/>
                </a:lnTo>
                <a:lnTo>
                  <a:pt x="14477" y="40386"/>
                </a:lnTo>
                <a:lnTo>
                  <a:pt x="16509" y="127"/>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07" name="Google Shape;1607;p25"/>
          <p:cNvSpPr/>
          <p:nvPr/>
        </p:nvSpPr>
        <p:spPr>
          <a:xfrm>
            <a:off x="15724252" y="5695379"/>
            <a:ext cx="24575" cy="60579"/>
          </a:xfrm>
          <a:custGeom>
            <a:rect b="b" l="l" r="r" t="t"/>
            <a:pathLst>
              <a:path extrusionOk="0" h="40386" w="16383">
                <a:moveTo>
                  <a:pt x="16383" y="253"/>
                </a:moveTo>
                <a:lnTo>
                  <a:pt x="2032" y="0"/>
                </a:lnTo>
                <a:lnTo>
                  <a:pt x="0" y="40131"/>
                </a:lnTo>
                <a:lnTo>
                  <a:pt x="14477" y="40385"/>
                </a:lnTo>
                <a:lnTo>
                  <a:pt x="16383"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08" name="Google Shape;1608;p25"/>
          <p:cNvSpPr/>
          <p:nvPr/>
        </p:nvSpPr>
        <p:spPr>
          <a:xfrm>
            <a:off x="15680817" y="5694617"/>
            <a:ext cx="24765" cy="60579"/>
          </a:xfrm>
          <a:custGeom>
            <a:rect b="b" l="l" r="r" t="t"/>
            <a:pathLst>
              <a:path extrusionOk="0" h="40386" w="16510">
                <a:moveTo>
                  <a:pt x="16510" y="253"/>
                </a:moveTo>
                <a:lnTo>
                  <a:pt x="2031" y="0"/>
                </a:lnTo>
                <a:lnTo>
                  <a:pt x="0" y="40131"/>
                </a:lnTo>
                <a:lnTo>
                  <a:pt x="14477" y="40386"/>
                </a:lnTo>
                <a:lnTo>
                  <a:pt x="16510"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09" name="Google Shape;1609;p25"/>
          <p:cNvSpPr/>
          <p:nvPr/>
        </p:nvSpPr>
        <p:spPr>
          <a:xfrm>
            <a:off x="15637574" y="5693855"/>
            <a:ext cx="24573" cy="60770"/>
          </a:xfrm>
          <a:custGeom>
            <a:rect b="b" l="l" r="r" t="t"/>
            <a:pathLst>
              <a:path extrusionOk="0" h="40513" w="16382">
                <a:moveTo>
                  <a:pt x="16382" y="254"/>
                </a:moveTo>
                <a:lnTo>
                  <a:pt x="2031" y="0"/>
                </a:lnTo>
                <a:lnTo>
                  <a:pt x="0" y="40259"/>
                </a:lnTo>
                <a:lnTo>
                  <a:pt x="14477" y="40513"/>
                </a:lnTo>
                <a:lnTo>
                  <a:pt x="16382"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10" name="Google Shape;1610;p25"/>
          <p:cNvSpPr/>
          <p:nvPr/>
        </p:nvSpPr>
        <p:spPr>
          <a:xfrm>
            <a:off x="15594140" y="5693284"/>
            <a:ext cx="24764" cy="60578"/>
          </a:xfrm>
          <a:custGeom>
            <a:rect b="b" l="l" r="r" t="t"/>
            <a:pathLst>
              <a:path extrusionOk="0" h="40385" w="16509">
                <a:moveTo>
                  <a:pt x="16509" y="126"/>
                </a:moveTo>
                <a:lnTo>
                  <a:pt x="2031" y="0"/>
                </a:lnTo>
                <a:lnTo>
                  <a:pt x="0" y="40131"/>
                </a:lnTo>
                <a:lnTo>
                  <a:pt x="14477" y="40385"/>
                </a:lnTo>
                <a:lnTo>
                  <a:pt x="16509" y="126"/>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11" name="Google Shape;1611;p25"/>
          <p:cNvSpPr/>
          <p:nvPr/>
        </p:nvSpPr>
        <p:spPr>
          <a:xfrm>
            <a:off x="15550897" y="5692521"/>
            <a:ext cx="24764" cy="60579"/>
          </a:xfrm>
          <a:custGeom>
            <a:rect b="b" l="l" r="r" t="t"/>
            <a:pathLst>
              <a:path extrusionOk="0" h="40386" w="16509">
                <a:moveTo>
                  <a:pt x="16509" y="254"/>
                </a:moveTo>
                <a:lnTo>
                  <a:pt x="2031" y="0"/>
                </a:lnTo>
                <a:lnTo>
                  <a:pt x="0" y="40131"/>
                </a:lnTo>
                <a:lnTo>
                  <a:pt x="14477" y="40386"/>
                </a:lnTo>
                <a:lnTo>
                  <a:pt x="16509"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12" name="Google Shape;1612;p25"/>
          <p:cNvSpPr/>
          <p:nvPr/>
        </p:nvSpPr>
        <p:spPr>
          <a:xfrm>
            <a:off x="15507653" y="5691758"/>
            <a:ext cx="24575" cy="60579"/>
          </a:xfrm>
          <a:custGeom>
            <a:rect b="b" l="l" r="r" t="t"/>
            <a:pathLst>
              <a:path extrusionOk="0" h="40386" w="16383">
                <a:moveTo>
                  <a:pt x="16383" y="254"/>
                </a:moveTo>
                <a:lnTo>
                  <a:pt x="1905" y="0"/>
                </a:lnTo>
                <a:lnTo>
                  <a:pt x="0" y="40132"/>
                </a:lnTo>
                <a:lnTo>
                  <a:pt x="14350" y="40386"/>
                </a:lnTo>
                <a:lnTo>
                  <a:pt x="16383"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13" name="Google Shape;1613;p25"/>
          <p:cNvSpPr/>
          <p:nvPr/>
        </p:nvSpPr>
        <p:spPr>
          <a:xfrm>
            <a:off x="15464219" y="5690997"/>
            <a:ext cx="24765" cy="60768"/>
          </a:xfrm>
          <a:custGeom>
            <a:rect b="b" l="l" r="r" t="t"/>
            <a:pathLst>
              <a:path extrusionOk="0" h="40512" w="16510">
                <a:moveTo>
                  <a:pt x="16510" y="253"/>
                </a:moveTo>
                <a:lnTo>
                  <a:pt x="2031" y="0"/>
                </a:lnTo>
                <a:lnTo>
                  <a:pt x="0" y="40258"/>
                </a:lnTo>
                <a:lnTo>
                  <a:pt x="14477" y="40512"/>
                </a:lnTo>
                <a:lnTo>
                  <a:pt x="16510"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14" name="Google Shape;1614;p25"/>
          <p:cNvSpPr/>
          <p:nvPr/>
        </p:nvSpPr>
        <p:spPr>
          <a:xfrm>
            <a:off x="15420975" y="5690235"/>
            <a:ext cx="24573" cy="60768"/>
          </a:xfrm>
          <a:custGeom>
            <a:rect b="b" l="l" r="r" t="t"/>
            <a:pathLst>
              <a:path extrusionOk="0" h="40512" w="16382">
                <a:moveTo>
                  <a:pt x="16382" y="254"/>
                </a:moveTo>
                <a:lnTo>
                  <a:pt x="2031" y="0"/>
                </a:lnTo>
                <a:lnTo>
                  <a:pt x="0" y="40259"/>
                </a:lnTo>
                <a:lnTo>
                  <a:pt x="14350" y="40512"/>
                </a:lnTo>
                <a:lnTo>
                  <a:pt x="16382"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15" name="Google Shape;1615;p25"/>
          <p:cNvSpPr/>
          <p:nvPr/>
        </p:nvSpPr>
        <p:spPr>
          <a:xfrm>
            <a:off x="15377542" y="5689662"/>
            <a:ext cx="24764" cy="60579"/>
          </a:xfrm>
          <a:custGeom>
            <a:rect b="b" l="l" r="r" t="t"/>
            <a:pathLst>
              <a:path extrusionOk="0" h="40386" w="16509">
                <a:moveTo>
                  <a:pt x="16509" y="127"/>
                </a:moveTo>
                <a:lnTo>
                  <a:pt x="2031" y="0"/>
                </a:lnTo>
                <a:lnTo>
                  <a:pt x="0" y="40132"/>
                </a:lnTo>
                <a:lnTo>
                  <a:pt x="14477" y="40386"/>
                </a:lnTo>
                <a:lnTo>
                  <a:pt x="16509" y="127"/>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16" name="Google Shape;1616;p25"/>
          <p:cNvSpPr/>
          <p:nvPr/>
        </p:nvSpPr>
        <p:spPr>
          <a:xfrm>
            <a:off x="15334298" y="5688902"/>
            <a:ext cx="24573" cy="60579"/>
          </a:xfrm>
          <a:custGeom>
            <a:rect b="b" l="l" r="r" t="t"/>
            <a:pathLst>
              <a:path extrusionOk="0" h="40386" w="16382">
                <a:moveTo>
                  <a:pt x="16382" y="254"/>
                </a:moveTo>
                <a:lnTo>
                  <a:pt x="2031" y="0"/>
                </a:lnTo>
                <a:lnTo>
                  <a:pt x="0" y="40131"/>
                </a:lnTo>
                <a:lnTo>
                  <a:pt x="14477" y="40386"/>
                </a:lnTo>
                <a:lnTo>
                  <a:pt x="16382"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17" name="Google Shape;1617;p25"/>
          <p:cNvSpPr/>
          <p:nvPr/>
        </p:nvSpPr>
        <p:spPr>
          <a:xfrm>
            <a:off x="15290864" y="5688140"/>
            <a:ext cx="24765" cy="60768"/>
          </a:xfrm>
          <a:custGeom>
            <a:rect b="b" l="l" r="r" t="t"/>
            <a:pathLst>
              <a:path extrusionOk="0" h="40512" w="16510">
                <a:moveTo>
                  <a:pt x="16510" y="253"/>
                </a:moveTo>
                <a:lnTo>
                  <a:pt x="2032" y="0"/>
                </a:lnTo>
                <a:lnTo>
                  <a:pt x="0" y="40258"/>
                </a:lnTo>
                <a:lnTo>
                  <a:pt x="14477" y="40512"/>
                </a:lnTo>
                <a:lnTo>
                  <a:pt x="16510"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18" name="Google Shape;1618;p25"/>
          <p:cNvSpPr/>
          <p:nvPr/>
        </p:nvSpPr>
        <p:spPr>
          <a:xfrm>
            <a:off x="15247621" y="5687378"/>
            <a:ext cx="24575" cy="60768"/>
          </a:xfrm>
          <a:custGeom>
            <a:rect b="b" l="l" r="r" t="t"/>
            <a:pathLst>
              <a:path extrusionOk="0" h="40512" w="16383">
                <a:moveTo>
                  <a:pt x="16383" y="253"/>
                </a:moveTo>
                <a:lnTo>
                  <a:pt x="2031" y="0"/>
                </a:lnTo>
                <a:lnTo>
                  <a:pt x="0" y="40258"/>
                </a:lnTo>
                <a:lnTo>
                  <a:pt x="14477" y="40512"/>
                </a:lnTo>
                <a:lnTo>
                  <a:pt x="16383"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19" name="Google Shape;1619;p25"/>
          <p:cNvSpPr/>
          <p:nvPr/>
        </p:nvSpPr>
        <p:spPr>
          <a:xfrm>
            <a:off x="15204377" y="5686807"/>
            <a:ext cx="24573" cy="60578"/>
          </a:xfrm>
          <a:custGeom>
            <a:rect b="b" l="l" r="r" t="t"/>
            <a:pathLst>
              <a:path extrusionOk="0" h="40385" w="16382">
                <a:moveTo>
                  <a:pt x="16382" y="254"/>
                </a:moveTo>
                <a:lnTo>
                  <a:pt x="1904" y="0"/>
                </a:lnTo>
                <a:lnTo>
                  <a:pt x="0" y="40132"/>
                </a:lnTo>
                <a:lnTo>
                  <a:pt x="14350" y="40386"/>
                </a:lnTo>
                <a:lnTo>
                  <a:pt x="16382"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20" name="Google Shape;1620;p25"/>
          <p:cNvSpPr/>
          <p:nvPr/>
        </p:nvSpPr>
        <p:spPr>
          <a:xfrm>
            <a:off x="15160943" y="5686044"/>
            <a:ext cx="24764" cy="60579"/>
          </a:xfrm>
          <a:custGeom>
            <a:rect b="b" l="l" r="r" t="t"/>
            <a:pathLst>
              <a:path extrusionOk="0" h="40386" w="16509">
                <a:moveTo>
                  <a:pt x="16509" y="253"/>
                </a:moveTo>
                <a:lnTo>
                  <a:pt x="2031" y="0"/>
                </a:lnTo>
                <a:lnTo>
                  <a:pt x="0" y="40131"/>
                </a:lnTo>
                <a:lnTo>
                  <a:pt x="14477" y="40385"/>
                </a:lnTo>
                <a:lnTo>
                  <a:pt x="16509"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21" name="Google Shape;1621;p25"/>
          <p:cNvSpPr/>
          <p:nvPr/>
        </p:nvSpPr>
        <p:spPr>
          <a:xfrm>
            <a:off x="15117699" y="5685282"/>
            <a:ext cx="24573" cy="60579"/>
          </a:xfrm>
          <a:custGeom>
            <a:rect b="b" l="l" r="r" t="t"/>
            <a:pathLst>
              <a:path extrusionOk="0" h="40386" w="16382">
                <a:moveTo>
                  <a:pt x="16382" y="254"/>
                </a:moveTo>
                <a:lnTo>
                  <a:pt x="1904" y="0"/>
                </a:lnTo>
                <a:lnTo>
                  <a:pt x="0" y="40259"/>
                </a:lnTo>
                <a:lnTo>
                  <a:pt x="14350" y="40386"/>
                </a:lnTo>
                <a:lnTo>
                  <a:pt x="16382"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22" name="Google Shape;1622;p25"/>
          <p:cNvSpPr/>
          <p:nvPr/>
        </p:nvSpPr>
        <p:spPr>
          <a:xfrm>
            <a:off x="15074265" y="5684519"/>
            <a:ext cx="24765" cy="60768"/>
          </a:xfrm>
          <a:custGeom>
            <a:rect b="b" l="l" r="r" t="t"/>
            <a:pathLst>
              <a:path extrusionOk="0" h="40512" w="16510">
                <a:moveTo>
                  <a:pt x="16510" y="254"/>
                </a:moveTo>
                <a:lnTo>
                  <a:pt x="2032" y="0"/>
                </a:lnTo>
                <a:lnTo>
                  <a:pt x="0" y="40259"/>
                </a:lnTo>
                <a:lnTo>
                  <a:pt x="14478" y="40513"/>
                </a:lnTo>
                <a:lnTo>
                  <a:pt x="16510"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23" name="Google Shape;1623;p25"/>
          <p:cNvSpPr/>
          <p:nvPr/>
        </p:nvSpPr>
        <p:spPr>
          <a:xfrm>
            <a:off x="15031022" y="5683949"/>
            <a:ext cx="24575" cy="60579"/>
          </a:xfrm>
          <a:custGeom>
            <a:rect b="b" l="l" r="r" t="t"/>
            <a:pathLst>
              <a:path extrusionOk="0" h="40386" w="16383">
                <a:moveTo>
                  <a:pt x="16383" y="126"/>
                </a:moveTo>
                <a:lnTo>
                  <a:pt x="2032" y="0"/>
                </a:lnTo>
                <a:lnTo>
                  <a:pt x="0" y="40131"/>
                </a:lnTo>
                <a:lnTo>
                  <a:pt x="14477" y="40386"/>
                </a:lnTo>
                <a:lnTo>
                  <a:pt x="16383" y="126"/>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24" name="Google Shape;1624;p25"/>
          <p:cNvSpPr/>
          <p:nvPr/>
        </p:nvSpPr>
        <p:spPr>
          <a:xfrm>
            <a:off x="14987588" y="5683187"/>
            <a:ext cx="24764" cy="60578"/>
          </a:xfrm>
          <a:custGeom>
            <a:rect b="b" l="l" r="r" t="t"/>
            <a:pathLst>
              <a:path extrusionOk="0" h="40385" w="16509">
                <a:moveTo>
                  <a:pt x="16509" y="253"/>
                </a:moveTo>
                <a:lnTo>
                  <a:pt x="2031" y="0"/>
                </a:lnTo>
                <a:lnTo>
                  <a:pt x="0" y="40131"/>
                </a:lnTo>
                <a:lnTo>
                  <a:pt x="14477" y="40385"/>
                </a:lnTo>
                <a:lnTo>
                  <a:pt x="16509"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25" name="Google Shape;1625;p25"/>
          <p:cNvSpPr/>
          <p:nvPr/>
        </p:nvSpPr>
        <p:spPr>
          <a:xfrm>
            <a:off x="14944344" y="5682423"/>
            <a:ext cx="24573" cy="60579"/>
          </a:xfrm>
          <a:custGeom>
            <a:rect b="b" l="l" r="r" t="t"/>
            <a:pathLst>
              <a:path extrusionOk="0" h="40386" w="16382">
                <a:moveTo>
                  <a:pt x="16382" y="254"/>
                </a:moveTo>
                <a:lnTo>
                  <a:pt x="2031" y="0"/>
                </a:lnTo>
                <a:lnTo>
                  <a:pt x="0" y="40259"/>
                </a:lnTo>
                <a:lnTo>
                  <a:pt x="14477" y="40386"/>
                </a:lnTo>
                <a:lnTo>
                  <a:pt x="16382"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26" name="Google Shape;1626;p25"/>
          <p:cNvSpPr/>
          <p:nvPr/>
        </p:nvSpPr>
        <p:spPr>
          <a:xfrm>
            <a:off x="14901101" y="5681663"/>
            <a:ext cx="24573" cy="60768"/>
          </a:xfrm>
          <a:custGeom>
            <a:rect b="b" l="l" r="r" t="t"/>
            <a:pathLst>
              <a:path extrusionOk="0" h="40512" w="16382">
                <a:moveTo>
                  <a:pt x="16382" y="254"/>
                </a:moveTo>
                <a:lnTo>
                  <a:pt x="1904" y="0"/>
                </a:lnTo>
                <a:lnTo>
                  <a:pt x="0" y="40258"/>
                </a:lnTo>
                <a:lnTo>
                  <a:pt x="14350" y="40512"/>
                </a:lnTo>
                <a:lnTo>
                  <a:pt x="16382"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27" name="Google Shape;1627;p25"/>
          <p:cNvSpPr/>
          <p:nvPr/>
        </p:nvSpPr>
        <p:spPr>
          <a:xfrm>
            <a:off x="14857667" y="5680901"/>
            <a:ext cx="24765" cy="60768"/>
          </a:xfrm>
          <a:custGeom>
            <a:rect b="b" l="l" r="r" t="t"/>
            <a:pathLst>
              <a:path extrusionOk="0" h="40512" w="16510">
                <a:moveTo>
                  <a:pt x="16510" y="253"/>
                </a:moveTo>
                <a:lnTo>
                  <a:pt x="2032" y="0"/>
                </a:lnTo>
                <a:lnTo>
                  <a:pt x="0" y="40258"/>
                </a:lnTo>
                <a:lnTo>
                  <a:pt x="14478" y="40512"/>
                </a:lnTo>
                <a:lnTo>
                  <a:pt x="16510"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28" name="Google Shape;1628;p25"/>
          <p:cNvSpPr/>
          <p:nvPr/>
        </p:nvSpPr>
        <p:spPr>
          <a:xfrm>
            <a:off x="14814424" y="5680329"/>
            <a:ext cx="24575" cy="60579"/>
          </a:xfrm>
          <a:custGeom>
            <a:rect b="b" l="l" r="r" t="t"/>
            <a:pathLst>
              <a:path extrusionOk="0" h="40386" w="16383">
                <a:moveTo>
                  <a:pt x="16383" y="253"/>
                </a:moveTo>
                <a:lnTo>
                  <a:pt x="1904" y="0"/>
                </a:lnTo>
                <a:lnTo>
                  <a:pt x="0" y="40131"/>
                </a:lnTo>
                <a:lnTo>
                  <a:pt x="14350" y="40386"/>
                </a:lnTo>
                <a:lnTo>
                  <a:pt x="16383" y="25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29" name="Google Shape;1629;p25"/>
          <p:cNvSpPr/>
          <p:nvPr/>
        </p:nvSpPr>
        <p:spPr>
          <a:xfrm>
            <a:off x="14730413" y="5619179"/>
            <a:ext cx="64388" cy="180785"/>
          </a:xfrm>
          <a:custGeom>
            <a:rect b="b" l="l" r="r" t="t"/>
            <a:pathLst>
              <a:path extrusionOk="0" h="120523" w="42925">
                <a:moveTo>
                  <a:pt x="42799" y="37083"/>
                </a:moveTo>
                <a:lnTo>
                  <a:pt x="39116" y="17906"/>
                </a:lnTo>
                <a:lnTo>
                  <a:pt x="32893" y="4825"/>
                </a:lnTo>
                <a:lnTo>
                  <a:pt x="24765" y="0"/>
                </a:lnTo>
                <a:lnTo>
                  <a:pt x="16001" y="4571"/>
                </a:lnTo>
                <a:lnTo>
                  <a:pt x="8508" y="17398"/>
                </a:lnTo>
                <a:lnTo>
                  <a:pt x="2921" y="36448"/>
                </a:lnTo>
                <a:lnTo>
                  <a:pt x="0" y="59943"/>
                </a:lnTo>
                <a:lnTo>
                  <a:pt x="634" y="83438"/>
                </a:lnTo>
                <a:lnTo>
                  <a:pt x="4318" y="102615"/>
                </a:lnTo>
                <a:lnTo>
                  <a:pt x="10541" y="115696"/>
                </a:lnTo>
                <a:lnTo>
                  <a:pt x="18669" y="120522"/>
                </a:lnTo>
                <a:lnTo>
                  <a:pt x="27431" y="115950"/>
                </a:lnTo>
                <a:lnTo>
                  <a:pt x="34925" y="103123"/>
                </a:lnTo>
                <a:lnTo>
                  <a:pt x="40513" y="84073"/>
                </a:lnTo>
                <a:lnTo>
                  <a:pt x="40894" y="81152"/>
                </a:lnTo>
                <a:lnTo>
                  <a:pt x="27050" y="80517"/>
                </a:lnTo>
                <a:lnTo>
                  <a:pt x="29082" y="40258"/>
                </a:lnTo>
                <a:lnTo>
                  <a:pt x="42925" y="40512"/>
                </a:lnTo>
                <a:lnTo>
                  <a:pt x="42799" y="37083"/>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30" name="Google Shape;1630;p25"/>
          <p:cNvSpPr/>
          <p:nvPr/>
        </p:nvSpPr>
        <p:spPr>
          <a:xfrm>
            <a:off x="14770990" y="5679567"/>
            <a:ext cx="24002" cy="60579"/>
          </a:xfrm>
          <a:custGeom>
            <a:rect b="b" l="l" r="r" t="t"/>
            <a:pathLst>
              <a:path extrusionOk="0" h="40386" w="16001">
                <a:moveTo>
                  <a:pt x="15875" y="254"/>
                </a:moveTo>
                <a:lnTo>
                  <a:pt x="2031" y="0"/>
                </a:lnTo>
                <a:lnTo>
                  <a:pt x="0" y="40259"/>
                </a:lnTo>
                <a:lnTo>
                  <a:pt x="13843" y="40386"/>
                </a:lnTo>
                <a:lnTo>
                  <a:pt x="14858" y="32131"/>
                </a:lnTo>
                <a:lnTo>
                  <a:pt x="16001" y="8509"/>
                </a:lnTo>
                <a:lnTo>
                  <a:pt x="15875" y="254"/>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31" name="Google Shape;1631;p25"/>
          <p:cNvSpPr/>
          <p:nvPr/>
        </p:nvSpPr>
        <p:spPr>
          <a:xfrm>
            <a:off x="14770990" y="5739956"/>
            <a:ext cx="20765" cy="953"/>
          </a:xfrm>
          <a:custGeom>
            <a:rect b="b" l="l" r="r" t="t"/>
            <a:pathLst>
              <a:path extrusionOk="0" h="635" w="13843">
                <a:moveTo>
                  <a:pt x="13843" y="126"/>
                </a:moveTo>
                <a:lnTo>
                  <a:pt x="0" y="0"/>
                </a:lnTo>
                <a:lnTo>
                  <a:pt x="13843" y="635"/>
                </a:lnTo>
                <a:lnTo>
                  <a:pt x="13843" y="126"/>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32" name="Google Shape;1632;p25"/>
          <p:cNvSpPr/>
          <p:nvPr/>
        </p:nvSpPr>
        <p:spPr>
          <a:xfrm>
            <a:off x="14791754" y="5727763"/>
            <a:ext cx="1523" cy="12383"/>
          </a:xfrm>
          <a:custGeom>
            <a:rect b="b" l="l" r="r" t="t"/>
            <a:pathLst>
              <a:path extrusionOk="0" h="8254" w="1015">
                <a:moveTo>
                  <a:pt x="1015" y="0"/>
                </a:moveTo>
                <a:lnTo>
                  <a:pt x="0" y="8255"/>
                </a:lnTo>
                <a:lnTo>
                  <a:pt x="634" y="8255"/>
                </a:lnTo>
                <a:lnTo>
                  <a:pt x="1015" y="0"/>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33" name="Google Shape;1633;p25"/>
          <p:cNvSpPr/>
          <p:nvPr/>
        </p:nvSpPr>
        <p:spPr>
          <a:xfrm>
            <a:off x="14793278" y="5692331"/>
            <a:ext cx="2286" cy="35432"/>
          </a:xfrm>
          <a:custGeom>
            <a:rect b="b" l="l" r="r" t="t"/>
            <a:pathLst>
              <a:path extrusionOk="0" h="23621" w="1524">
                <a:moveTo>
                  <a:pt x="1143" y="0"/>
                </a:moveTo>
                <a:lnTo>
                  <a:pt x="0" y="23621"/>
                </a:lnTo>
                <a:lnTo>
                  <a:pt x="1524" y="11811"/>
                </a:lnTo>
                <a:lnTo>
                  <a:pt x="1143" y="0"/>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34" name="Google Shape;1634;p25"/>
          <p:cNvSpPr/>
          <p:nvPr/>
        </p:nvSpPr>
        <p:spPr>
          <a:xfrm>
            <a:off x="14794802" y="5679947"/>
            <a:ext cx="951" cy="12383"/>
          </a:xfrm>
          <a:custGeom>
            <a:rect b="b" l="l" r="r" t="t"/>
            <a:pathLst>
              <a:path extrusionOk="0" h="8254" w="634">
                <a:moveTo>
                  <a:pt x="634" y="0"/>
                </a:moveTo>
                <a:lnTo>
                  <a:pt x="0" y="0"/>
                </a:lnTo>
                <a:lnTo>
                  <a:pt x="126" y="8255"/>
                </a:lnTo>
                <a:lnTo>
                  <a:pt x="634" y="0"/>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35" name="Google Shape;1635;p25"/>
          <p:cNvSpPr/>
          <p:nvPr/>
        </p:nvSpPr>
        <p:spPr>
          <a:xfrm>
            <a:off x="16112491" y="3425190"/>
            <a:ext cx="34100" cy="1600200"/>
          </a:xfrm>
          <a:custGeom>
            <a:rect b="b" l="l" r="r" t="t"/>
            <a:pathLst>
              <a:path extrusionOk="0" h="1066800" w="22733">
                <a:moveTo>
                  <a:pt x="0" y="1066800"/>
                </a:moveTo>
                <a:lnTo>
                  <a:pt x="22733" y="0"/>
                </a:lnTo>
              </a:path>
            </a:pathLst>
          </a:custGeom>
          <a:noFill/>
          <a:ln cap="flat" cmpd="sng" w="1905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36" name="Google Shape;1636;p25"/>
          <p:cNvSpPr/>
          <p:nvPr/>
        </p:nvSpPr>
        <p:spPr>
          <a:xfrm>
            <a:off x="14763750" y="3413760"/>
            <a:ext cx="66675" cy="68580"/>
          </a:xfrm>
          <a:custGeom>
            <a:rect b="b" l="l" r="r" t="t"/>
            <a:pathLst>
              <a:path extrusionOk="0" h="45720" w="44450">
                <a:moveTo>
                  <a:pt x="44450" y="15239"/>
                </a:moveTo>
                <a:lnTo>
                  <a:pt x="44196" y="13970"/>
                </a:lnTo>
                <a:lnTo>
                  <a:pt x="39243" y="6731"/>
                </a:lnTo>
                <a:lnTo>
                  <a:pt x="31876" y="1777"/>
                </a:lnTo>
                <a:lnTo>
                  <a:pt x="22986" y="0"/>
                </a:lnTo>
                <a:lnTo>
                  <a:pt x="14097" y="1777"/>
                </a:lnTo>
                <a:lnTo>
                  <a:pt x="6730" y="6731"/>
                </a:lnTo>
                <a:lnTo>
                  <a:pt x="1777" y="13970"/>
                </a:lnTo>
                <a:lnTo>
                  <a:pt x="0" y="22860"/>
                </a:lnTo>
                <a:lnTo>
                  <a:pt x="1777" y="31750"/>
                </a:lnTo>
                <a:lnTo>
                  <a:pt x="6730" y="38988"/>
                </a:lnTo>
                <a:lnTo>
                  <a:pt x="14097" y="43942"/>
                </a:lnTo>
                <a:lnTo>
                  <a:pt x="22986" y="45720"/>
                </a:lnTo>
                <a:lnTo>
                  <a:pt x="31876" y="43942"/>
                </a:lnTo>
                <a:lnTo>
                  <a:pt x="39243" y="38988"/>
                </a:lnTo>
                <a:lnTo>
                  <a:pt x="44196" y="31750"/>
                </a:lnTo>
                <a:lnTo>
                  <a:pt x="44450" y="30480"/>
                </a:lnTo>
                <a:lnTo>
                  <a:pt x="22986" y="30480"/>
                </a:lnTo>
                <a:lnTo>
                  <a:pt x="22986" y="15239"/>
                </a:lnTo>
                <a:lnTo>
                  <a:pt x="44450" y="15239"/>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37" name="Google Shape;1637;p25"/>
          <p:cNvSpPr/>
          <p:nvPr/>
        </p:nvSpPr>
        <p:spPr>
          <a:xfrm>
            <a:off x="14798231"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38" name="Google Shape;1638;p25"/>
          <p:cNvSpPr/>
          <p:nvPr/>
        </p:nvSpPr>
        <p:spPr>
          <a:xfrm>
            <a:off x="14821281" y="3436619"/>
            <a:ext cx="11430" cy="22860"/>
          </a:xfrm>
          <a:custGeom>
            <a:rect b="b" l="l" r="r" t="t"/>
            <a:pathLst>
              <a:path extrusionOk="0" h="15240" w="7620">
                <a:moveTo>
                  <a:pt x="6096" y="0"/>
                </a:moveTo>
                <a:lnTo>
                  <a:pt x="0" y="0"/>
                </a:lnTo>
                <a:lnTo>
                  <a:pt x="0" y="15240"/>
                </a:lnTo>
                <a:lnTo>
                  <a:pt x="6096" y="15240"/>
                </a:lnTo>
                <a:lnTo>
                  <a:pt x="7620" y="7620"/>
                </a:lnTo>
                <a:lnTo>
                  <a:pt x="6096" y="0"/>
                </a:lnTo>
                <a:close/>
              </a:path>
            </a:pathLst>
          </a:custGeom>
          <a:solidFill>
            <a:srgbClr val="A0CA8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39" name="Google Shape;1639;p25"/>
          <p:cNvSpPr/>
          <p:nvPr/>
        </p:nvSpPr>
        <p:spPr>
          <a:xfrm>
            <a:off x="14844142"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40" name="Google Shape;1640;p25"/>
          <p:cNvSpPr/>
          <p:nvPr/>
        </p:nvSpPr>
        <p:spPr>
          <a:xfrm>
            <a:off x="14890243"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41" name="Google Shape;1641;p25"/>
          <p:cNvSpPr/>
          <p:nvPr/>
        </p:nvSpPr>
        <p:spPr>
          <a:xfrm>
            <a:off x="14936153" y="3448050"/>
            <a:ext cx="22988" cy="0"/>
          </a:xfrm>
          <a:custGeom>
            <a:rect b="b" l="l" r="r" t="t"/>
            <a:pathLst>
              <a:path extrusionOk="0" h="120000" w="15325">
                <a:moveTo>
                  <a:pt x="0" y="0"/>
                </a:moveTo>
                <a:lnTo>
                  <a:pt x="15325"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42" name="Google Shape;1642;p25"/>
          <p:cNvSpPr/>
          <p:nvPr/>
        </p:nvSpPr>
        <p:spPr>
          <a:xfrm>
            <a:off x="14982064"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43" name="Google Shape;1643;p25"/>
          <p:cNvSpPr/>
          <p:nvPr/>
        </p:nvSpPr>
        <p:spPr>
          <a:xfrm>
            <a:off x="15028165"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44" name="Google Shape;1644;p25"/>
          <p:cNvSpPr/>
          <p:nvPr/>
        </p:nvSpPr>
        <p:spPr>
          <a:xfrm>
            <a:off x="15074075"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45" name="Google Shape;1645;p25"/>
          <p:cNvSpPr/>
          <p:nvPr/>
        </p:nvSpPr>
        <p:spPr>
          <a:xfrm>
            <a:off x="15119986" y="3448050"/>
            <a:ext cx="22988" cy="0"/>
          </a:xfrm>
          <a:custGeom>
            <a:rect b="b" l="l" r="r" t="t"/>
            <a:pathLst>
              <a:path extrusionOk="0" h="120000" w="15325">
                <a:moveTo>
                  <a:pt x="0" y="0"/>
                </a:moveTo>
                <a:lnTo>
                  <a:pt x="15325"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46" name="Google Shape;1646;p25"/>
          <p:cNvSpPr/>
          <p:nvPr/>
        </p:nvSpPr>
        <p:spPr>
          <a:xfrm>
            <a:off x="15166087"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47" name="Google Shape;1647;p25"/>
          <p:cNvSpPr/>
          <p:nvPr/>
        </p:nvSpPr>
        <p:spPr>
          <a:xfrm>
            <a:off x="15211997"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48" name="Google Shape;1648;p25"/>
          <p:cNvSpPr/>
          <p:nvPr/>
        </p:nvSpPr>
        <p:spPr>
          <a:xfrm>
            <a:off x="15257908"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49" name="Google Shape;1649;p25"/>
          <p:cNvSpPr/>
          <p:nvPr/>
        </p:nvSpPr>
        <p:spPr>
          <a:xfrm>
            <a:off x="15304009" y="3448050"/>
            <a:ext cx="22988" cy="0"/>
          </a:xfrm>
          <a:custGeom>
            <a:rect b="b" l="l" r="r" t="t"/>
            <a:pathLst>
              <a:path extrusionOk="0" h="120000" w="15325">
                <a:moveTo>
                  <a:pt x="0" y="0"/>
                </a:moveTo>
                <a:lnTo>
                  <a:pt x="15325"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50" name="Google Shape;1650;p25"/>
          <p:cNvSpPr/>
          <p:nvPr/>
        </p:nvSpPr>
        <p:spPr>
          <a:xfrm>
            <a:off x="15349919"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51" name="Google Shape;1651;p25"/>
          <p:cNvSpPr/>
          <p:nvPr/>
        </p:nvSpPr>
        <p:spPr>
          <a:xfrm>
            <a:off x="15395830"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52" name="Google Shape;1652;p25"/>
          <p:cNvSpPr/>
          <p:nvPr/>
        </p:nvSpPr>
        <p:spPr>
          <a:xfrm>
            <a:off x="15441931"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53" name="Google Shape;1653;p25"/>
          <p:cNvSpPr/>
          <p:nvPr/>
        </p:nvSpPr>
        <p:spPr>
          <a:xfrm>
            <a:off x="15487841"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54" name="Google Shape;1654;p25"/>
          <p:cNvSpPr/>
          <p:nvPr/>
        </p:nvSpPr>
        <p:spPr>
          <a:xfrm>
            <a:off x="15533752"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55" name="Google Shape;1655;p25"/>
          <p:cNvSpPr/>
          <p:nvPr/>
        </p:nvSpPr>
        <p:spPr>
          <a:xfrm>
            <a:off x="15579662"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56" name="Google Shape;1656;p25"/>
          <p:cNvSpPr/>
          <p:nvPr/>
        </p:nvSpPr>
        <p:spPr>
          <a:xfrm>
            <a:off x="15625763"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57" name="Google Shape;1657;p25"/>
          <p:cNvSpPr/>
          <p:nvPr/>
        </p:nvSpPr>
        <p:spPr>
          <a:xfrm>
            <a:off x="15671674" y="3448050"/>
            <a:ext cx="22988" cy="0"/>
          </a:xfrm>
          <a:custGeom>
            <a:rect b="b" l="l" r="r" t="t"/>
            <a:pathLst>
              <a:path extrusionOk="0" h="120000" w="15325">
                <a:moveTo>
                  <a:pt x="0" y="0"/>
                </a:moveTo>
                <a:lnTo>
                  <a:pt x="15325"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58" name="Google Shape;1658;p25"/>
          <p:cNvSpPr/>
          <p:nvPr/>
        </p:nvSpPr>
        <p:spPr>
          <a:xfrm>
            <a:off x="15717584"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59" name="Google Shape;1659;p25"/>
          <p:cNvSpPr/>
          <p:nvPr/>
        </p:nvSpPr>
        <p:spPr>
          <a:xfrm>
            <a:off x="15763685"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60" name="Google Shape;1660;p25"/>
          <p:cNvSpPr/>
          <p:nvPr/>
        </p:nvSpPr>
        <p:spPr>
          <a:xfrm>
            <a:off x="15809596"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61" name="Google Shape;1661;p25"/>
          <p:cNvSpPr/>
          <p:nvPr/>
        </p:nvSpPr>
        <p:spPr>
          <a:xfrm>
            <a:off x="15855506"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62" name="Google Shape;1662;p25"/>
          <p:cNvSpPr/>
          <p:nvPr/>
        </p:nvSpPr>
        <p:spPr>
          <a:xfrm>
            <a:off x="15901607"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63" name="Google Shape;1663;p25"/>
          <p:cNvSpPr/>
          <p:nvPr/>
        </p:nvSpPr>
        <p:spPr>
          <a:xfrm>
            <a:off x="15947518"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64" name="Google Shape;1664;p25"/>
          <p:cNvSpPr/>
          <p:nvPr/>
        </p:nvSpPr>
        <p:spPr>
          <a:xfrm>
            <a:off x="15993428"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65" name="Google Shape;1665;p25"/>
          <p:cNvSpPr/>
          <p:nvPr/>
        </p:nvSpPr>
        <p:spPr>
          <a:xfrm>
            <a:off x="16039529"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66" name="Google Shape;1666;p25"/>
          <p:cNvSpPr/>
          <p:nvPr/>
        </p:nvSpPr>
        <p:spPr>
          <a:xfrm>
            <a:off x="16085440" y="3448050"/>
            <a:ext cx="22985" cy="0"/>
          </a:xfrm>
          <a:custGeom>
            <a:rect b="b" l="l" r="r" t="t"/>
            <a:pathLst>
              <a:path extrusionOk="0" h="120000" w="15323">
                <a:moveTo>
                  <a:pt x="0" y="0"/>
                </a:moveTo>
                <a:lnTo>
                  <a:pt x="15323"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67" name="Google Shape;1667;p25"/>
          <p:cNvSpPr/>
          <p:nvPr/>
        </p:nvSpPr>
        <p:spPr>
          <a:xfrm>
            <a:off x="16131350" y="3448050"/>
            <a:ext cx="22791" cy="0"/>
          </a:xfrm>
          <a:custGeom>
            <a:rect b="b" l="l" r="r" t="t"/>
            <a:pathLst>
              <a:path extrusionOk="0" h="120000" w="15194">
                <a:moveTo>
                  <a:pt x="0" y="0"/>
                </a:moveTo>
                <a:lnTo>
                  <a:pt x="15194" y="0"/>
                </a:lnTo>
              </a:path>
            </a:pathLst>
          </a:custGeom>
          <a:noFill/>
          <a:ln cap="flat" cmpd="sng" w="16500">
            <a:solidFill>
              <a:srgbClr val="A0CA85"/>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68" name="Google Shape;1668;p25"/>
          <p:cNvSpPr/>
          <p:nvPr/>
        </p:nvSpPr>
        <p:spPr>
          <a:xfrm>
            <a:off x="16562070" y="7277099"/>
            <a:ext cx="1725930" cy="300990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69" name="Google Shape;1669;p25"/>
          <p:cNvSpPr/>
          <p:nvPr/>
        </p:nvSpPr>
        <p:spPr>
          <a:xfrm>
            <a:off x="16082010" y="4572000"/>
            <a:ext cx="1840230" cy="315468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70" name="Google Shape;1670;p25"/>
          <p:cNvSpPr/>
          <p:nvPr/>
        </p:nvSpPr>
        <p:spPr>
          <a:xfrm>
            <a:off x="30480" y="6099810"/>
            <a:ext cx="1093470" cy="941070"/>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71" name="Google Shape;1671;p25"/>
          <p:cNvSpPr/>
          <p:nvPr/>
        </p:nvSpPr>
        <p:spPr>
          <a:xfrm>
            <a:off x="133350" y="7143750"/>
            <a:ext cx="1093470" cy="941070"/>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72" name="Google Shape;1672;p25"/>
          <p:cNvSpPr/>
          <p:nvPr/>
        </p:nvSpPr>
        <p:spPr>
          <a:xfrm>
            <a:off x="17118331" y="1"/>
            <a:ext cx="1169669" cy="1626869"/>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73" name="Google Shape;1673;p25"/>
          <p:cNvSpPr/>
          <p:nvPr/>
        </p:nvSpPr>
        <p:spPr>
          <a:xfrm>
            <a:off x="8774431" y="361950"/>
            <a:ext cx="1169669" cy="1306830"/>
          </a:xfrm>
          <a:prstGeom prst="rect">
            <a:avLst/>
          </a:prstGeom>
          <a:blipFill rotWithShape="1">
            <a:blip r:embed="rId1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74" name="Google Shape;1674;p25"/>
          <p:cNvSpPr/>
          <p:nvPr/>
        </p:nvSpPr>
        <p:spPr>
          <a:xfrm>
            <a:off x="9631680" y="514350"/>
            <a:ext cx="2130171" cy="1185291"/>
          </a:xfrm>
          <a:prstGeom prst="rect">
            <a:avLst/>
          </a:prstGeom>
          <a:blipFill rotWithShape="1">
            <a:blip r:embed="rId1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75" name="Google Shape;1675;p25"/>
          <p:cNvSpPr/>
          <p:nvPr/>
        </p:nvSpPr>
        <p:spPr>
          <a:xfrm>
            <a:off x="11056620" y="514350"/>
            <a:ext cx="3223641" cy="1185291"/>
          </a:xfrm>
          <a:prstGeom prst="rect">
            <a:avLst/>
          </a:prstGeom>
          <a:blipFill rotWithShape="1">
            <a:blip r:embed="rId1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76" name="Google Shape;1676;p25"/>
          <p:cNvSpPr/>
          <p:nvPr/>
        </p:nvSpPr>
        <p:spPr>
          <a:xfrm>
            <a:off x="9677401" y="1173481"/>
            <a:ext cx="2720720" cy="1025270"/>
          </a:xfrm>
          <a:prstGeom prst="rect">
            <a:avLst/>
          </a:prstGeom>
          <a:blipFill rotWithShape="1">
            <a:blip r:embed="rId1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77" name="Google Shape;1677;p25"/>
          <p:cNvSpPr/>
          <p:nvPr/>
        </p:nvSpPr>
        <p:spPr>
          <a:xfrm>
            <a:off x="11910061" y="1173481"/>
            <a:ext cx="2191130" cy="1025270"/>
          </a:xfrm>
          <a:prstGeom prst="rect">
            <a:avLst/>
          </a:prstGeom>
          <a:blipFill rotWithShape="1">
            <a:blip r:embed="rId1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78" name="Google Shape;1678;p25"/>
          <p:cNvSpPr/>
          <p:nvPr/>
        </p:nvSpPr>
        <p:spPr>
          <a:xfrm>
            <a:off x="102870" y="8195310"/>
            <a:ext cx="1093470" cy="941070"/>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679" name="Google Shape;1679;p25"/>
          <p:cNvSpPr txBox="1"/>
          <p:nvPr/>
        </p:nvSpPr>
        <p:spPr>
          <a:xfrm>
            <a:off x="249078" y="310562"/>
            <a:ext cx="1099260"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Kab.</a:t>
            </a:r>
            <a:endParaRPr sz="3600">
              <a:solidFill>
                <a:srgbClr val="000000"/>
              </a:solidFill>
              <a:latin typeface="Arial"/>
              <a:ea typeface="Arial"/>
              <a:cs typeface="Arial"/>
              <a:sym typeface="Arial"/>
            </a:endParaRPr>
          </a:p>
        </p:txBody>
      </p:sp>
      <p:sp>
        <p:nvSpPr>
          <p:cNvPr id="1680" name="Google Shape;1680;p25"/>
          <p:cNvSpPr txBox="1"/>
          <p:nvPr/>
        </p:nvSpPr>
        <p:spPr>
          <a:xfrm>
            <a:off x="1362076" y="310562"/>
            <a:ext cx="6080189"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Sarmi, Prov. Papua - Kelapa</a:t>
            </a:r>
            <a:endParaRPr sz="3600">
              <a:solidFill>
                <a:srgbClr val="000000"/>
              </a:solidFill>
              <a:latin typeface="Arial"/>
              <a:ea typeface="Arial"/>
              <a:cs typeface="Arial"/>
              <a:sym typeface="Arial"/>
            </a:endParaRPr>
          </a:p>
        </p:txBody>
      </p:sp>
      <p:sp>
        <p:nvSpPr>
          <p:cNvPr id="1681" name="Google Shape;1681;p25"/>
          <p:cNvSpPr txBox="1"/>
          <p:nvPr/>
        </p:nvSpPr>
        <p:spPr>
          <a:xfrm>
            <a:off x="11374755" y="755165"/>
            <a:ext cx="2187702" cy="1124544"/>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538235"/>
                </a:solidFill>
                <a:latin typeface="Arial"/>
                <a:ea typeface="Arial"/>
                <a:cs typeface="Arial"/>
                <a:sym typeface="Arial"/>
              </a:rPr>
              <a:t>Interven</a:t>
            </a:r>
            <a:endParaRPr sz="4200">
              <a:solidFill>
                <a:srgbClr val="000000"/>
              </a:solidFill>
              <a:latin typeface="Arial"/>
              <a:ea typeface="Arial"/>
              <a:cs typeface="Arial"/>
              <a:sym typeface="Arial"/>
            </a:endParaRPr>
          </a:p>
          <a:p>
            <a:pPr indent="0" lvl="0" marL="826769" marR="80010" rtl="0" algn="l">
              <a:lnSpc>
                <a:spcPct val="95825"/>
              </a:lnSpc>
              <a:spcBef>
                <a:spcPts val="0"/>
              </a:spcBef>
              <a:spcAft>
                <a:spcPts val="0"/>
              </a:spcAft>
              <a:buNone/>
            </a:pPr>
            <a:r>
              <a:rPr b="1" lang="en-US" sz="3600">
                <a:solidFill>
                  <a:srgbClr val="538235"/>
                </a:solidFill>
                <a:latin typeface="Arial"/>
                <a:ea typeface="Arial"/>
                <a:cs typeface="Arial"/>
                <a:sym typeface="Arial"/>
              </a:rPr>
              <a:t>sam</a:t>
            </a:r>
            <a:endParaRPr sz="3600">
              <a:solidFill>
                <a:srgbClr val="000000"/>
              </a:solidFill>
              <a:latin typeface="Arial"/>
              <a:ea typeface="Arial"/>
              <a:cs typeface="Arial"/>
              <a:sym typeface="Arial"/>
            </a:endParaRPr>
          </a:p>
        </p:txBody>
      </p:sp>
      <p:sp>
        <p:nvSpPr>
          <p:cNvPr id="1682" name="Google Shape;1682;p25"/>
          <p:cNvSpPr txBox="1"/>
          <p:nvPr/>
        </p:nvSpPr>
        <p:spPr>
          <a:xfrm>
            <a:off x="9949814" y="1384410"/>
            <a:ext cx="1529943"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538235"/>
                </a:solidFill>
                <a:latin typeface="Arial"/>
                <a:ea typeface="Arial"/>
                <a:cs typeface="Arial"/>
                <a:sym typeface="Arial"/>
              </a:rPr>
              <a:t>Kumul</a:t>
            </a:r>
            <a:endParaRPr sz="3600">
              <a:solidFill>
                <a:srgbClr val="000000"/>
              </a:solidFill>
              <a:latin typeface="Arial"/>
              <a:ea typeface="Arial"/>
              <a:cs typeface="Arial"/>
              <a:sym typeface="Arial"/>
            </a:endParaRPr>
          </a:p>
        </p:txBody>
      </p:sp>
      <p:sp>
        <p:nvSpPr>
          <p:cNvPr id="1683" name="Google Shape;1683;p25"/>
          <p:cNvSpPr txBox="1"/>
          <p:nvPr/>
        </p:nvSpPr>
        <p:spPr>
          <a:xfrm>
            <a:off x="9165908" y="2204752"/>
            <a:ext cx="5652237" cy="1867562"/>
          </a:xfrm>
          <a:prstGeom prst="rect">
            <a:avLst/>
          </a:prstGeom>
          <a:noFill/>
          <a:ln>
            <a:noFill/>
          </a:ln>
        </p:spPr>
        <p:txBody>
          <a:bodyPr anchorCtr="0" anchor="t" bIns="0" lIns="0" spcFirstLastPara="1" rIns="0" wrap="square" tIns="16525">
            <a:noAutofit/>
          </a:bodyPr>
          <a:lstStyle/>
          <a:p>
            <a:pPr indent="0" lvl="0" marL="26745" marR="33524" rtl="0" algn="l">
              <a:lnSpc>
                <a:spcPct val="108458"/>
              </a:lnSpc>
              <a:spcBef>
                <a:spcPts val="0"/>
              </a:spcBef>
              <a:spcAft>
                <a:spcPts val="0"/>
              </a:spcAft>
              <a:buNone/>
            </a:pPr>
            <a:r>
              <a:rPr lang="en-US" sz="2400">
                <a:solidFill>
                  <a:srgbClr val="6B8E34"/>
                </a:solidFill>
                <a:latin typeface="Arial"/>
                <a:ea typeface="Arial"/>
                <a:cs typeface="Arial"/>
                <a:sym typeface="Arial"/>
              </a:rPr>
              <a:t>G menyediakan:</a:t>
            </a:r>
            <a:endParaRPr sz="2400">
              <a:solidFill>
                <a:srgbClr val="000000"/>
              </a:solidFill>
              <a:latin typeface="Arial"/>
              <a:ea typeface="Arial"/>
              <a:cs typeface="Arial"/>
              <a:sym typeface="Arial"/>
            </a:endParaRPr>
          </a:p>
          <a:p>
            <a:pPr indent="0" lvl="0" marL="19050" marR="0" rtl="0" algn="l">
              <a:lnSpc>
                <a:spcPct val="114958"/>
              </a:lnSpc>
              <a:spcBef>
                <a:spcPts val="110"/>
              </a:spcBef>
              <a:spcAft>
                <a:spcPts val="0"/>
              </a:spcAft>
              <a:buNone/>
            </a:pPr>
            <a:r>
              <a:rPr lang="en-US" sz="2400">
                <a:solidFill>
                  <a:srgbClr val="6B8E34"/>
                </a:solidFill>
                <a:latin typeface="Arial"/>
                <a:ea typeface="Arial"/>
                <a:cs typeface="Arial"/>
                <a:sym typeface="Arial"/>
              </a:rPr>
              <a:t>Memfasilitasi dana CSR dari Bank Papua </a:t>
            </a:r>
            <a:endParaRPr sz="2400">
              <a:solidFill>
                <a:srgbClr val="000000"/>
              </a:solidFill>
              <a:latin typeface="Arial"/>
              <a:ea typeface="Arial"/>
              <a:cs typeface="Arial"/>
              <a:sym typeface="Arial"/>
            </a:endParaRPr>
          </a:p>
          <a:p>
            <a:pPr indent="0" lvl="0" marL="19050" marR="0" rtl="0" algn="l">
              <a:lnSpc>
                <a:spcPct val="114958"/>
              </a:lnSpc>
              <a:spcBef>
                <a:spcPts val="242"/>
              </a:spcBef>
              <a:spcAft>
                <a:spcPts val="0"/>
              </a:spcAft>
              <a:buNone/>
            </a:pPr>
            <a:r>
              <a:rPr lang="en-US" sz="2400">
                <a:solidFill>
                  <a:srgbClr val="6B8E34"/>
                </a:solidFill>
                <a:latin typeface="Arial"/>
                <a:ea typeface="Arial"/>
                <a:cs typeface="Arial"/>
                <a:sym typeface="Arial"/>
              </a:rPr>
              <a:t>Memfasilitasi bantuan dari Pemda Sarmi </a:t>
            </a:r>
            <a:endParaRPr sz="2400">
              <a:solidFill>
                <a:srgbClr val="000000"/>
              </a:solidFill>
              <a:latin typeface="Arial"/>
              <a:ea typeface="Arial"/>
              <a:cs typeface="Arial"/>
              <a:sym typeface="Arial"/>
            </a:endParaRPr>
          </a:p>
          <a:p>
            <a:pPr indent="0" lvl="0" marL="19050" marR="0" rtl="0" algn="l">
              <a:lnSpc>
                <a:spcPct val="114958"/>
              </a:lnSpc>
              <a:spcBef>
                <a:spcPts val="242"/>
              </a:spcBef>
              <a:spcAft>
                <a:spcPts val="0"/>
              </a:spcAft>
              <a:buNone/>
            </a:pPr>
            <a:r>
              <a:rPr lang="en-US" sz="2400">
                <a:solidFill>
                  <a:srgbClr val="6B8E34"/>
                </a:solidFill>
                <a:latin typeface="Arial"/>
                <a:ea typeface="Arial"/>
                <a:cs typeface="Arial"/>
                <a:sym typeface="Arial"/>
              </a:rPr>
              <a:t>Membantu menyusun rencana usaha </a:t>
            </a:r>
            <a:endParaRPr sz="2400">
              <a:solidFill>
                <a:srgbClr val="000000"/>
              </a:solidFill>
              <a:latin typeface="Arial"/>
              <a:ea typeface="Arial"/>
              <a:cs typeface="Arial"/>
              <a:sym typeface="Arial"/>
            </a:endParaRPr>
          </a:p>
          <a:p>
            <a:pPr indent="0" lvl="0" marL="19050" marR="0" rtl="0" algn="l">
              <a:lnSpc>
                <a:spcPct val="114958"/>
              </a:lnSpc>
              <a:spcBef>
                <a:spcPts val="242"/>
              </a:spcBef>
              <a:spcAft>
                <a:spcPts val="0"/>
              </a:spcAft>
              <a:buNone/>
            </a:pPr>
            <a:r>
              <a:rPr lang="en-US" sz="2400">
                <a:solidFill>
                  <a:srgbClr val="6B8E34"/>
                </a:solidFill>
                <a:latin typeface="Arial"/>
                <a:ea typeface="Arial"/>
                <a:cs typeface="Arial"/>
                <a:sym typeface="Arial"/>
              </a:rPr>
              <a:t>Membantu mencari peralatan produksi</a:t>
            </a:r>
            <a:endParaRPr sz="2400">
              <a:solidFill>
                <a:srgbClr val="000000"/>
              </a:solidFill>
              <a:latin typeface="Arial"/>
              <a:ea typeface="Arial"/>
              <a:cs typeface="Arial"/>
              <a:sym typeface="Arial"/>
            </a:endParaRPr>
          </a:p>
        </p:txBody>
      </p:sp>
      <p:sp>
        <p:nvSpPr>
          <p:cNvPr id="1684" name="Google Shape;1684;p25"/>
          <p:cNvSpPr txBox="1"/>
          <p:nvPr/>
        </p:nvSpPr>
        <p:spPr>
          <a:xfrm>
            <a:off x="2215897" y="2388702"/>
            <a:ext cx="1868195"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538235"/>
                </a:solidFill>
                <a:latin typeface="Arial"/>
                <a:ea typeface="Arial"/>
                <a:cs typeface="Arial"/>
                <a:sym typeface="Arial"/>
              </a:rPr>
              <a:t>Sebelu</a:t>
            </a:r>
            <a:endParaRPr sz="4200">
              <a:solidFill>
                <a:srgbClr val="000000"/>
              </a:solidFill>
              <a:latin typeface="Arial"/>
              <a:ea typeface="Arial"/>
              <a:cs typeface="Arial"/>
              <a:sym typeface="Arial"/>
            </a:endParaRPr>
          </a:p>
        </p:txBody>
      </p:sp>
      <p:sp>
        <p:nvSpPr>
          <p:cNvPr id="1685" name="Google Shape;1685;p25"/>
          <p:cNvSpPr txBox="1"/>
          <p:nvPr/>
        </p:nvSpPr>
        <p:spPr>
          <a:xfrm>
            <a:off x="4590098" y="2388702"/>
            <a:ext cx="2187701"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538235"/>
                </a:solidFill>
                <a:latin typeface="Arial"/>
                <a:ea typeface="Arial"/>
                <a:cs typeface="Arial"/>
                <a:sym typeface="Arial"/>
              </a:rPr>
              <a:t>Interven</a:t>
            </a:r>
            <a:endParaRPr sz="4200">
              <a:solidFill>
                <a:srgbClr val="000000"/>
              </a:solidFill>
              <a:latin typeface="Arial"/>
              <a:ea typeface="Arial"/>
              <a:cs typeface="Arial"/>
              <a:sym typeface="Arial"/>
            </a:endParaRPr>
          </a:p>
        </p:txBody>
      </p:sp>
      <p:sp>
        <p:nvSpPr>
          <p:cNvPr id="1686" name="Google Shape;1686;p25"/>
          <p:cNvSpPr txBox="1"/>
          <p:nvPr/>
        </p:nvSpPr>
        <p:spPr>
          <a:xfrm>
            <a:off x="7246239" y="2388702"/>
            <a:ext cx="1303857"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538235"/>
                </a:solidFill>
                <a:latin typeface="Arial"/>
                <a:ea typeface="Arial"/>
                <a:cs typeface="Arial"/>
                <a:sym typeface="Arial"/>
              </a:rPr>
              <a:t>GEG</a:t>
            </a:r>
            <a:endParaRPr sz="4200">
              <a:solidFill>
                <a:srgbClr val="000000"/>
              </a:solidFill>
              <a:latin typeface="Arial"/>
              <a:ea typeface="Arial"/>
              <a:cs typeface="Arial"/>
              <a:sym typeface="Arial"/>
            </a:endParaRPr>
          </a:p>
        </p:txBody>
      </p:sp>
      <p:sp>
        <p:nvSpPr>
          <p:cNvPr id="1687" name="Google Shape;1687;p25"/>
          <p:cNvSpPr txBox="1"/>
          <p:nvPr/>
        </p:nvSpPr>
        <p:spPr>
          <a:xfrm>
            <a:off x="1373504" y="3230582"/>
            <a:ext cx="7205276" cy="3715320"/>
          </a:xfrm>
          <a:prstGeom prst="rect">
            <a:avLst/>
          </a:prstGeom>
          <a:noFill/>
          <a:ln>
            <a:noFill/>
          </a:ln>
        </p:spPr>
        <p:txBody>
          <a:bodyPr anchorCtr="0" anchor="t" bIns="0" lIns="0" spcFirstLastPara="1" rIns="0" wrap="square" tIns="18475">
            <a:noAutofit/>
          </a:bodyPr>
          <a:lstStyle/>
          <a:p>
            <a:pPr indent="0" lvl="0" marL="60008" marR="40095" rtl="0" algn="l">
              <a:lnSpc>
                <a:spcPct val="107740"/>
              </a:lnSpc>
              <a:spcBef>
                <a:spcPts val="0"/>
              </a:spcBef>
              <a:spcAft>
                <a:spcPts val="0"/>
              </a:spcAft>
              <a:buNone/>
            </a:pPr>
            <a:r>
              <a:rPr lang="en-US" sz="2700">
                <a:solidFill>
                  <a:srgbClr val="6B8E34"/>
                </a:solidFill>
                <a:latin typeface="Arial"/>
                <a:ea typeface="Arial"/>
                <a:cs typeface="Arial"/>
                <a:sym typeface="Arial"/>
              </a:rPr>
              <a:t>CV. Realita Anugerah (Ibu Roselitha</a:t>
            </a:r>
            <a:endParaRPr sz="2700">
              <a:solidFill>
                <a:srgbClr val="000000"/>
              </a:solidFill>
              <a:latin typeface="Arial"/>
              <a:ea typeface="Arial"/>
              <a:cs typeface="Arial"/>
              <a:sym typeface="Arial"/>
            </a:endParaRPr>
          </a:p>
          <a:p>
            <a:pPr indent="0" lvl="0" marL="60008" marR="966348" rtl="0" algn="l">
              <a:lnSpc>
                <a:spcPct val="100041"/>
              </a:lnSpc>
              <a:spcBef>
                <a:spcPts val="0"/>
              </a:spcBef>
              <a:spcAft>
                <a:spcPts val="0"/>
              </a:spcAft>
              <a:buNone/>
            </a:pPr>
            <a:r>
              <a:rPr lang="en-US" sz="2700">
                <a:solidFill>
                  <a:srgbClr val="6B8E34"/>
                </a:solidFill>
                <a:latin typeface="Arial"/>
                <a:ea typeface="Arial"/>
                <a:cs typeface="Arial"/>
                <a:sym typeface="Arial"/>
              </a:rPr>
              <a:t>Lainde) pengusaha kelapa dari Palu membuat kelompok industry kelapa dengan 4 orang laki-laki dan 4 orang perempuan ini telah memproduksi kopra dan arang batok kelapa sejak berdiri di awal tahun 2020.</a:t>
            </a:r>
            <a:endParaRPr sz="2700">
              <a:solidFill>
                <a:srgbClr val="000000"/>
              </a:solidFill>
              <a:latin typeface="Arial"/>
              <a:ea typeface="Arial"/>
              <a:cs typeface="Arial"/>
              <a:sym typeface="Arial"/>
            </a:endParaRPr>
          </a:p>
          <a:p>
            <a:pPr indent="0" lvl="0" marL="19050" marR="0" rtl="0" algn="l">
              <a:lnSpc>
                <a:spcPct val="100137"/>
              </a:lnSpc>
              <a:spcBef>
                <a:spcPts val="323"/>
              </a:spcBef>
              <a:spcAft>
                <a:spcPts val="0"/>
              </a:spcAft>
              <a:buNone/>
            </a:pPr>
            <a:r>
              <a:rPr lang="en-US" sz="2700">
                <a:solidFill>
                  <a:srgbClr val="6B8E34"/>
                </a:solidFill>
                <a:latin typeface="Arial"/>
                <a:ea typeface="Arial"/>
                <a:cs typeface="Arial"/>
                <a:sym typeface="Arial"/>
              </a:rPr>
              <a:t>80 keluarga sekarang menjual 300 sampai 500 kelapa kepada kelompok itu setiap hari.</a:t>
            </a:r>
            <a:endParaRPr sz="2700">
              <a:solidFill>
                <a:srgbClr val="000000"/>
              </a:solidFill>
              <a:latin typeface="Arial"/>
              <a:ea typeface="Arial"/>
              <a:cs typeface="Arial"/>
              <a:sym typeface="Arial"/>
            </a:endParaRPr>
          </a:p>
        </p:txBody>
      </p:sp>
      <p:sp>
        <p:nvSpPr>
          <p:cNvPr id="1688" name="Google Shape;1688;p25"/>
          <p:cNvSpPr txBox="1"/>
          <p:nvPr/>
        </p:nvSpPr>
        <p:spPr>
          <a:xfrm>
            <a:off x="8734997" y="3348132"/>
            <a:ext cx="190737" cy="1105470"/>
          </a:xfrm>
          <a:prstGeom prst="rect">
            <a:avLst/>
          </a:prstGeom>
          <a:noFill/>
          <a:ln>
            <a:noFill/>
          </a:ln>
        </p:spPr>
        <p:txBody>
          <a:bodyPr anchorCtr="0" anchor="t" bIns="0" lIns="0" spcFirstLastPara="1" rIns="0" wrap="square" tIns="16525">
            <a:noAutofit/>
          </a:bodyPr>
          <a:lstStyle/>
          <a:p>
            <a:pPr indent="0" lvl="0" marL="19050" marR="237" rtl="0" algn="l">
              <a:lnSpc>
                <a:spcPct val="108458"/>
              </a:lnSpc>
              <a:spcBef>
                <a:spcPts val="0"/>
              </a:spcBef>
              <a:spcAft>
                <a:spcPts val="0"/>
              </a:spcAft>
              <a:buNone/>
            </a:pPr>
            <a:r>
              <a:rPr lang="en-US" sz="2400">
                <a:solidFill>
                  <a:srgbClr val="6B8E34"/>
                </a:solidFill>
                <a:latin typeface="Arial"/>
                <a:ea typeface="Arial"/>
                <a:cs typeface="Arial"/>
                <a:sym typeface="Arial"/>
              </a:rPr>
              <a:t>•</a:t>
            </a:r>
            <a:endParaRPr sz="2400">
              <a:solidFill>
                <a:srgbClr val="000000"/>
              </a:solidFill>
              <a:latin typeface="Arial"/>
              <a:ea typeface="Arial"/>
              <a:cs typeface="Arial"/>
              <a:sym typeface="Arial"/>
            </a:endParaRPr>
          </a:p>
          <a:p>
            <a:pPr indent="0" lvl="0" marL="19050" marR="0" rtl="0" algn="l">
              <a:lnSpc>
                <a:spcPct val="95825"/>
              </a:lnSpc>
              <a:spcBef>
                <a:spcPts val="110"/>
              </a:spcBef>
              <a:spcAft>
                <a:spcPts val="0"/>
              </a:spcAft>
              <a:buNone/>
            </a:pPr>
            <a:r>
              <a:rPr lang="en-US" sz="2400">
                <a:solidFill>
                  <a:srgbClr val="6B8E34"/>
                </a:solidFill>
                <a:latin typeface="Arial"/>
                <a:ea typeface="Arial"/>
                <a:cs typeface="Arial"/>
                <a:sym typeface="Arial"/>
              </a:rPr>
              <a:t>•</a:t>
            </a:r>
            <a:endParaRPr sz="2400">
              <a:solidFill>
                <a:srgbClr val="000000"/>
              </a:solidFill>
              <a:latin typeface="Arial"/>
              <a:ea typeface="Arial"/>
              <a:cs typeface="Arial"/>
              <a:sym typeface="Arial"/>
            </a:endParaRPr>
          </a:p>
          <a:p>
            <a:pPr indent="0" lvl="0" marL="19050" marR="237" rtl="0" algn="l">
              <a:lnSpc>
                <a:spcPct val="95825"/>
              </a:lnSpc>
              <a:spcBef>
                <a:spcPts val="240"/>
              </a:spcBef>
              <a:spcAft>
                <a:spcPts val="0"/>
              </a:spcAft>
              <a:buNone/>
            </a:pPr>
            <a:r>
              <a:rPr lang="en-US" sz="2400">
                <a:solidFill>
                  <a:srgbClr val="6B8E34"/>
                </a:solidFill>
                <a:latin typeface="Arial"/>
                <a:ea typeface="Arial"/>
                <a:cs typeface="Arial"/>
                <a:sym typeface="Arial"/>
              </a:rPr>
              <a:t>•</a:t>
            </a:r>
            <a:endParaRPr sz="2400">
              <a:solidFill>
                <a:srgbClr val="000000"/>
              </a:solidFill>
              <a:latin typeface="Arial"/>
              <a:ea typeface="Arial"/>
              <a:cs typeface="Arial"/>
              <a:sym typeface="Arial"/>
            </a:endParaRPr>
          </a:p>
        </p:txBody>
      </p:sp>
      <p:sp>
        <p:nvSpPr>
          <p:cNvPr id="1689" name="Google Shape;1689;p25"/>
          <p:cNvSpPr txBox="1"/>
          <p:nvPr/>
        </p:nvSpPr>
        <p:spPr>
          <a:xfrm>
            <a:off x="9165908" y="4110704"/>
            <a:ext cx="5021465"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lang="en-US" sz="2400">
                <a:solidFill>
                  <a:srgbClr val="6B8E34"/>
                </a:solidFill>
                <a:latin typeface="Arial"/>
                <a:ea typeface="Arial"/>
                <a:cs typeface="Arial"/>
                <a:sym typeface="Arial"/>
              </a:rPr>
              <a:t>Mendapatkan   donasi/hibahan   dari</a:t>
            </a:r>
            <a:endParaRPr sz="2400">
              <a:solidFill>
                <a:srgbClr val="000000"/>
              </a:solidFill>
              <a:latin typeface="Arial"/>
              <a:ea typeface="Arial"/>
              <a:cs typeface="Arial"/>
              <a:sym typeface="Arial"/>
            </a:endParaRPr>
          </a:p>
        </p:txBody>
      </p:sp>
      <p:sp>
        <p:nvSpPr>
          <p:cNvPr id="1690" name="Google Shape;1690;p25"/>
          <p:cNvSpPr txBox="1"/>
          <p:nvPr/>
        </p:nvSpPr>
        <p:spPr>
          <a:xfrm>
            <a:off x="14367511" y="4110704"/>
            <a:ext cx="927506"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lang="en-US" sz="2400">
                <a:solidFill>
                  <a:srgbClr val="6B8E34"/>
                </a:solidFill>
                <a:latin typeface="Arial"/>
                <a:ea typeface="Arial"/>
                <a:cs typeface="Arial"/>
                <a:sym typeface="Arial"/>
              </a:rPr>
              <a:t>gereja</a:t>
            </a:r>
            <a:endParaRPr sz="2400">
              <a:solidFill>
                <a:srgbClr val="000000"/>
              </a:solidFill>
              <a:latin typeface="Arial"/>
              <a:ea typeface="Arial"/>
              <a:cs typeface="Arial"/>
              <a:sym typeface="Arial"/>
            </a:endParaRPr>
          </a:p>
        </p:txBody>
      </p:sp>
      <p:sp>
        <p:nvSpPr>
          <p:cNvPr id="1691" name="Google Shape;1691;p25"/>
          <p:cNvSpPr txBox="1"/>
          <p:nvPr/>
        </p:nvSpPr>
        <p:spPr>
          <a:xfrm>
            <a:off x="15472410" y="4110704"/>
            <a:ext cx="610209"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lang="en-US" sz="2400">
                <a:solidFill>
                  <a:srgbClr val="6B8E34"/>
                </a:solidFill>
                <a:latin typeface="Arial"/>
                <a:ea typeface="Arial"/>
                <a:cs typeface="Arial"/>
                <a:sym typeface="Arial"/>
              </a:rPr>
              <a:t>GKI</a:t>
            </a:r>
            <a:endParaRPr sz="2400">
              <a:solidFill>
                <a:srgbClr val="000000"/>
              </a:solidFill>
              <a:latin typeface="Arial"/>
              <a:ea typeface="Arial"/>
              <a:cs typeface="Arial"/>
              <a:sym typeface="Arial"/>
            </a:endParaRPr>
          </a:p>
        </p:txBody>
      </p:sp>
      <p:sp>
        <p:nvSpPr>
          <p:cNvPr id="1692" name="Google Shape;1692;p25"/>
          <p:cNvSpPr txBox="1"/>
          <p:nvPr/>
        </p:nvSpPr>
        <p:spPr>
          <a:xfrm>
            <a:off x="9165908" y="4472654"/>
            <a:ext cx="6912140" cy="70485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lang="en-US" sz="2400">
                <a:solidFill>
                  <a:srgbClr val="6B8E34"/>
                </a:solidFill>
                <a:latin typeface="Arial"/>
                <a:ea typeface="Arial"/>
                <a:cs typeface="Arial"/>
                <a:sym typeface="Arial"/>
              </a:rPr>
              <a:t>dalam bentuk barang – sebuah mesin oven untuk</a:t>
            </a:r>
            <a:endParaRPr sz="2400">
              <a:solidFill>
                <a:srgbClr val="000000"/>
              </a:solidFill>
              <a:latin typeface="Arial"/>
              <a:ea typeface="Arial"/>
              <a:cs typeface="Arial"/>
              <a:sym typeface="Arial"/>
            </a:endParaRPr>
          </a:p>
          <a:p>
            <a:pPr indent="0" lvl="0" marL="19050" marR="45719" rtl="0" algn="l">
              <a:lnSpc>
                <a:spcPct val="95825"/>
              </a:lnSpc>
              <a:spcBef>
                <a:spcPts val="0"/>
              </a:spcBef>
              <a:spcAft>
                <a:spcPts val="0"/>
              </a:spcAft>
              <a:buNone/>
            </a:pPr>
            <a:r>
              <a:rPr lang="en-US" sz="2400">
                <a:solidFill>
                  <a:srgbClr val="6B8E34"/>
                </a:solidFill>
                <a:latin typeface="Arial"/>
                <a:ea typeface="Arial"/>
                <a:cs typeface="Arial"/>
                <a:sym typeface="Arial"/>
              </a:rPr>
              <a:t>membuat kopra (senilai 1,2 M)</a:t>
            </a:r>
            <a:endParaRPr sz="2400">
              <a:solidFill>
                <a:srgbClr val="000000"/>
              </a:solidFill>
              <a:latin typeface="Arial"/>
              <a:ea typeface="Arial"/>
              <a:cs typeface="Arial"/>
              <a:sym typeface="Arial"/>
            </a:endParaRPr>
          </a:p>
        </p:txBody>
      </p:sp>
      <p:sp>
        <p:nvSpPr>
          <p:cNvPr id="1693" name="Google Shape;1693;p25"/>
          <p:cNvSpPr txBox="1"/>
          <p:nvPr/>
        </p:nvSpPr>
        <p:spPr>
          <a:xfrm>
            <a:off x="8806816" y="5876246"/>
            <a:ext cx="6822833" cy="119643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77923B"/>
                </a:solidFill>
                <a:latin typeface="Arial"/>
                <a:ea typeface="Arial"/>
                <a:cs typeface="Arial"/>
                <a:sym typeface="Arial"/>
              </a:rPr>
              <a:t>Membantu menghitung kelayakan produk</a:t>
            </a:r>
            <a:endParaRPr sz="2700">
              <a:solidFill>
                <a:srgbClr val="000000"/>
              </a:solidFill>
              <a:latin typeface="Arial"/>
              <a:ea typeface="Arial"/>
              <a:cs typeface="Arial"/>
              <a:sym typeface="Arial"/>
            </a:endParaRPr>
          </a:p>
          <a:p>
            <a:pPr indent="0" lvl="0" marL="19050" marR="51435" rtl="0" algn="l">
              <a:lnSpc>
                <a:spcPct val="95825"/>
              </a:lnSpc>
              <a:spcBef>
                <a:spcPts val="0"/>
              </a:spcBef>
              <a:spcAft>
                <a:spcPts val="0"/>
              </a:spcAft>
              <a:buNone/>
            </a:pPr>
            <a:r>
              <a:rPr b="1" lang="en-US" sz="2700">
                <a:solidFill>
                  <a:srgbClr val="77923B"/>
                </a:solidFill>
                <a:latin typeface="Arial"/>
                <a:ea typeface="Arial"/>
                <a:cs typeface="Arial"/>
                <a:sym typeface="Arial"/>
              </a:rPr>
              <a:t>kopra, cocopeat, cocofiber, arang batok</a:t>
            </a:r>
            <a:endParaRPr sz="2700">
              <a:solidFill>
                <a:srgbClr val="000000"/>
              </a:solidFill>
              <a:latin typeface="Arial"/>
              <a:ea typeface="Arial"/>
              <a:cs typeface="Arial"/>
              <a:sym typeface="Arial"/>
            </a:endParaRPr>
          </a:p>
          <a:p>
            <a:pPr indent="0" lvl="0" marL="19050" marR="51435" rtl="0" algn="l">
              <a:lnSpc>
                <a:spcPct val="95825"/>
              </a:lnSpc>
              <a:spcBef>
                <a:spcPts val="105"/>
              </a:spcBef>
              <a:spcAft>
                <a:spcPts val="0"/>
              </a:spcAft>
              <a:buNone/>
            </a:pPr>
            <a:r>
              <a:rPr b="1" lang="en-US" sz="2700">
                <a:solidFill>
                  <a:srgbClr val="77923B"/>
                </a:solidFill>
                <a:latin typeface="Arial"/>
                <a:ea typeface="Arial"/>
                <a:cs typeface="Arial"/>
                <a:sym typeface="Arial"/>
              </a:rPr>
              <a:t>kelapa, kopra putih.</a:t>
            </a:r>
            <a:endParaRPr sz="2700">
              <a:solidFill>
                <a:srgbClr val="000000"/>
              </a:solidFill>
              <a:latin typeface="Arial"/>
              <a:ea typeface="Arial"/>
              <a:cs typeface="Arial"/>
              <a:sym typeface="Arial"/>
            </a:endParaRPr>
          </a:p>
        </p:txBody>
      </p:sp>
      <p:sp>
        <p:nvSpPr>
          <p:cNvPr id="1694" name="Google Shape;1694;p25"/>
          <p:cNvSpPr txBox="1"/>
          <p:nvPr/>
        </p:nvSpPr>
        <p:spPr>
          <a:xfrm>
            <a:off x="1394936" y="7256740"/>
            <a:ext cx="6902367" cy="381476"/>
          </a:xfrm>
          <a:prstGeom prst="rect">
            <a:avLst/>
          </a:prstGeom>
          <a:noFill/>
          <a:ln>
            <a:noFill/>
          </a:ln>
        </p:spPr>
        <p:txBody>
          <a:bodyPr anchorCtr="0" anchor="t" bIns="0" lIns="0" spcFirstLastPara="1" rIns="0" wrap="square" tIns="18075">
            <a:noAutofit/>
          </a:bodyPr>
          <a:lstStyle/>
          <a:p>
            <a:pPr indent="0" lvl="0" marL="19050" marR="0" rtl="0" algn="l">
              <a:lnSpc>
                <a:spcPct val="105555"/>
              </a:lnSpc>
              <a:spcBef>
                <a:spcPts val="0"/>
              </a:spcBef>
              <a:spcAft>
                <a:spcPts val="0"/>
              </a:spcAft>
              <a:buNone/>
            </a:pPr>
            <a:r>
              <a:rPr lang="en-US" sz="2700">
                <a:solidFill>
                  <a:srgbClr val="6B8E34"/>
                </a:solidFill>
                <a:latin typeface="Arial"/>
                <a:ea typeface="Arial"/>
                <a:cs typeface="Arial"/>
                <a:sym typeface="Arial"/>
              </a:rPr>
              <a:t>Sudah menjual 12 ton kopra dengan nilai 65 juta</a:t>
            </a:r>
            <a:r>
              <a:rPr lang="en-US" sz="2700">
                <a:solidFill>
                  <a:srgbClr val="6B8E34"/>
                </a:solidFill>
                <a:latin typeface="Calibri"/>
                <a:ea typeface="Calibri"/>
                <a:cs typeface="Calibri"/>
                <a:sym typeface="Calibri"/>
              </a:rPr>
              <a:t>.</a:t>
            </a:r>
            <a:endParaRPr sz="2700">
              <a:solidFill>
                <a:srgbClr val="000000"/>
              </a:solidFill>
              <a:latin typeface="Calibri"/>
              <a:ea typeface="Calibri"/>
              <a:cs typeface="Calibri"/>
              <a:sym typeface="Calibri"/>
            </a:endParaRPr>
          </a:p>
        </p:txBody>
      </p:sp>
      <p:sp>
        <p:nvSpPr>
          <p:cNvPr id="1695" name="Google Shape;1695;p25"/>
          <p:cNvSpPr txBox="1"/>
          <p:nvPr/>
        </p:nvSpPr>
        <p:spPr>
          <a:xfrm>
            <a:off x="8806816" y="7568457"/>
            <a:ext cx="1743341"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77923B"/>
                </a:solidFill>
                <a:latin typeface="Arial"/>
                <a:ea typeface="Arial"/>
                <a:cs typeface="Arial"/>
                <a:sym typeface="Arial"/>
              </a:rPr>
              <a:t>Kelompok</a:t>
            </a:r>
            <a:endParaRPr sz="2700">
              <a:solidFill>
                <a:srgbClr val="000000"/>
              </a:solidFill>
              <a:latin typeface="Arial"/>
              <a:ea typeface="Arial"/>
              <a:cs typeface="Arial"/>
              <a:sym typeface="Arial"/>
            </a:endParaRPr>
          </a:p>
        </p:txBody>
      </p:sp>
      <p:sp>
        <p:nvSpPr>
          <p:cNvPr id="1696" name="Google Shape;1696;p25"/>
          <p:cNvSpPr txBox="1"/>
          <p:nvPr/>
        </p:nvSpPr>
        <p:spPr>
          <a:xfrm>
            <a:off x="10700957" y="7568457"/>
            <a:ext cx="1095603"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77923B"/>
                </a:solidFill>
                <a:latin typeface="Arial"/>
                <a:ea typeface="Arial"/>
                <a:cs typeface="Arial"/>
                <a:sym typeface="Arial"/>
              </a:rPr>
              <a:t>sudah</a:t>
            </a:r>
            <a:endParaRPr sz="2700">
              <a:solidFill>
                <a:srgbClr val="000000"/>
              </a:solidFill>
              <a:latin typeface="Arial"/>
              <a:ea typeface="Arial"/>
              <a:cs typeface="Arial"/>
              <a:sym typeface="Arial"/>
            </a:endParaRPr>
          </a:p>
        </p:txBody>
      </p:sp>
      <p:sp>
        <p:nvSpPr>
          <p:cNvPr id="1697" name="Google Shape;1697;p25"/>
          <p:cNvSpPr txBox="1"/>
          <p:nvPr/>
        </p:nvSpPr>
        <p:spPr>
          <a:xfrm>
            <a:off x="11946827" y="7568457"/>
            <a:ext cx="1854098"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77923B"/>
                </a:solidFill>
                <a:latin typeface="Arial"/>
                <a:ea typeface="Arial"/>
                <a:cs typeface="Arial"/>
                <a:sym typeface="Arial"/>
              </a:rPr>
              <a:t>melakukan</a:t>
            </a:r>
            <a:endParaRPr sz="2700">
              <a:solidFill>
                <a:srgbClr val="000000"/>
              </a:solidFill>
              <a:latin typeface="Arial"/>
              <a:ea typeface="Arial"/>
              <a:cs typeface="Arial"/>
              <a:sym typeface="Arial"/>
            </a:endParaRPr>
          </a:p>
        </p:txBody>
      </p:sp>
      <p:sp>
        <p:nvSpPr>
          <p:cNvPr id="1698" name="Google Shape;1698;p25"/>
          <p:cNvSpPr txBox="1"/>
          <p:nvPr/>
        </p:nvSpPr>
        <p:spPr>
          <a:xfrm>
            <a:off x="13947458" y="7568457"/>
            <a:ext cx="1681962"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77923B"/>
                </a:solidFill>
                <a:latin typeface="Arial"/>
                <a:ea typeface="Arial"/>
                <a:cs typeface="Arial"/>
                <a:sym typeface="Arial"/>
              </a:rPr>
              <a:t>penjualan</a:t>
            </a:r>
            <a:endParaRPr sz="2700">
              <a:solidFill>
                <a:srgbClr val="000000"/>
              </a:solidFill>
              <a:latin typeface="Arial"/>
              <a:ea typeface="Arial"/>
              <a:cs typeface="Arial"/>
              <a:sym typeface="Arial"/>
            </a:endParaRPr>
          </a:p>
        </p:txBody>
      </p:sp>
      <p:sp>
        <p:nvSpPr>
          <p:cNvPr id="1699" name="Google Shape;1699;p25"/>
          <p:cNvSpPr txBox="1"/>
          <p:nvPr/>
        </p:nvSpPr>
        <p:spPr>
          <a:xfrm>
            <a:off x="8787766" y="7968121"/>
            <a:ext cx="2906102" cy="381476"/>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77923B"/>
                </a:solidFill>
                <a:latin typeface="Arial"/>
                <a:ea typeface="Arial"/>
                <a:cs typeface="Arial"/>
                <a:sym typeface="Arial"/>
              </a:rPr>
              <a:t>sebanyak 3,5 Ton</a:t>
            </a:r>
            <a:endParaRPr sz="2700">
              <a:solidFill>
                <a:srgbClr val="000000"/>
              </a:solidFill>
              <a:latin typeface="Arial"/>
              <a:ea typeface="Arial"/>
              <a:cs typeface="Arial"/>
              <a:sym typeface="Arial"/>
            </a:endParaRPr>
          </a:p>
        </p:txBody>
      </p:sp>
      <p:sp>
        <p:nvSpPr>
          <p:cNvPr id="1700" name="Google Shape;1700;p25"/>
          <p:cNvSpPr txBox="1"/>
          <p:nvPr/>
        </p:nvSpPr>
        <p:spPr>
          <a:xfrm>
            <a:off x="1411146" y="8258258"/>
            <a:ext cx="6784659" cy="1615916"/>
          </a:xfrm>
          <a:prstGeom prst="rect">
            <a:avLst/>
          </a:prstGeom>
          <a:noFill/>
          <a:ln>
            <a:noFill/>
          </a:ln>
        </p:spPr>
        <p:txBody>
          <a:bodyPr anchorCtr="0" anchor="t" bIns="0" lIns="0" spcFirstLastPara="1" rIns="0" wrap="square" tIns="18075">
            <a:noAutofit/>
          </a:bodyPr>
          <a:lstStyle/>
          <a:p>
            <a:pPr indent="0" lvl="0" marL="19050" marR="51506" rtl="0" algn="l">
              <a:lnSpc>
                <a:spcPct val="105555"/>
              </a:lnSpc>
              <a:spcBef>
                <a:spcPts val="0"/>
              </a:spcBef>
              <a:spcAft>
                <a:spcPts val="0"/>
              </a:spcAft>
              <a:buNone/>
            </a:pPr>
            <a:r>
              <a:rPr lang="en-US" sz="2700">
                <a:solidFill>
                  <a:srgbClr val="6B8E34"/>
                </a:solidFill>
                <a:latin typeface="Arial"/>
                <a:ea typeface="Arial"/>
                <a:cs typeface="Arial"/>
                <a:sym typeface="Arial"/>
              </a:rPr>
              <a:t>Modal kerja sudah tidak memadai membeli</a:t>
            </a:r>
            <a:endParaRPr sz="2700">
              <a:solidFill>
                <a:srgbClr val="000000"/>
              </a:solidFill>
              <a:latin typeface="Arial"/>
              <a:ea typeface="Arial"/>
              <a:cs typeface="Arial"/>
              <a:sym typeface="Arial"/>
            </a:endParaRPr>
          </a:p>
          <a:p>
            <a:pPr indent="0" lvl="0" marL="19050" marR="51506" rtl="0" algn="l">
              <a:lnSpc>
                <a:spcPct val="120000"/>
              </a:lnSpc>
              <a:spcBef>
                <a:spcPts val="20"/>
              </a:spcBef>
              <a:spcAft>
                <a:spcPts val="0"/>
              </a:spcAft>
              <a:buNone/>
            </a:pPr>
            <a:r>
              <a:rPr lang="en-US" sz="2700">
                <a:solidFill>
                  <a:srgbClr val="6B8E34"/>
                </a:solidFill>
                <a:latin typeface="Arial"/>
                <a:ea typeface="Arial"/>
                <a:cs typeface="Arial"/>
                <a:sym typeface="Arial"/>
              </a:rPr>
              <a:t>kelapa yang dibutuhkan untuk memenuhi</a:t>
            </a:r>
            <a:endParaRPr sz="2700">
              <a:solidFill>
                <a:srgbClr val="000000"/>
              </a:solidFill>
              <a:latin typeface="Arial"/>
              <a:ea typeface="Arial"/>
              <a:cs typeface="Arial"/>
              <a:sym typeface="Arial"/>
            </a:endParaRPr>
          </a:p>
          <a:p>
            <a:pPr indent="0" lvl="0" marL="19050" marR="0" rtl="0" algn="l">
              <a:lnSpc>
                <a:spcPct val="120000"/>
              </a:lnSpc>
              <a:spcBef>
                <a:spcPts val="0"/>
              </a:spcBef>
              <a:spcAft>
                <a:spcPts val="0"/>
              </a:spcAft>
              <a:buNone/>
            </a:pPr>
            <a:r>
              <a:rPr lang="en-US" sz="2700">
                <a:solidFill>
                  <a:srgbClr val="6B8E34"/>
                </a:solidFill>
                <a:latin typeface="Arial"/>
                <a:ea typeface="Arial"/>
                <a:cs typeface="Arial"/>
                <a:sym typeface="Arial"/>
              </a:rPr>
              <a:t>permintaan pembeli atau beli peralatan yang</a:t>
            </a:r>
            <a:endParaRPr sz="2700">
              <a:solidFill>
                <a:srgbClr val="000000"/>
              </a:solidFill>
              <a:latin typeface="Arial"/>
              <a:ea typeface="Arial"/>
              <a:cs typeface="Arial"/>
              <a:sym typeface="Arial"/>
            </a:endParaRPr>
          </a:p>
          <a:p>
            <a:pPr indent="0" lvl="0" marL="19050" marR="51506" rtl="0" algn="l">
              <a:lnSpc>
                <a:spcPct val="120296"/>
              </a:lnSpc>
              <a:spcBef>
                <a:spcPts val="0"/>
              </a:spcBef>
              <a:spcAft>
                <a:spcPts val="0"/>
              </a:spcAft>
              <a:buNone/>
            </a:pPr>
            <a:r>
              <a:rPr lang="en-US" sz="2700">
                <a:solidFill>
                  <a:srgbClr val="6B8E34"/>
                </a:solidFill>
                <a:latin typeface="Arial"/>
                <a:ea typeface="Arial"/>
                <a:cs typeface="Arial"/>
                <a:sym typeface="Arial"/>
              </a:rPr>
              <a:t>dibutuhkan untuk mendukung tenaga kerja</a:t>
            </a:r>
            <a:r>
              <a:rPr lang="en-US" sz="2700">
                <a:solidFill>
                  <a:srgbClr val="6B8E34"/>
                </a:solidFill>
                <a:latin typeface="Calibri"/>
                <a:ea typeface="Calibri"/>
                <a:cs typeface="Calibri"/>
                <a:sym typeface="Calibri"/>
              </a:rPr>
              <a:t>.</a:t>
            </a:r>
            <a:endParaRPr sz="2700">
              <a:solidFill>
                <a:srgbClr val="000000"/>
              </a:solidFill>
              <a:latin typeface="Calibri"/>
              <a:ea typeface="Calibri"/>
              <a:cs typeface="Calibri"/>
              <a:sym typeface="Calibri"/>
            </a:endParaRPr>
          </a:p>
        </p:txBody>
      </p:sp>
      <p:sp>
        <p:nvSpPr>
          <p:cNvPr id="1701" name="Google Shape;1701;p25"/>
          <p:cNvSpPr txBox="1"/>
          <p:nvPr/>
        </p:nvSpPr>
        <p:spPr>
          <a:xfrm>
            <a:off x="13947458" y="1336625"/>
            <a:ext cx="2219843" cy="702028"/>
          </a:xfrm>
          <a:prstGeom prst="rect">
            <a:avLst/>
          </a:prstGeom>
          <a:noFill/>
          <a:ln>
            <a:noFill/>
          </a:ln>
        </p:spPr>
        <p:txBody>
          <a:bodyPr anchorCtr="0" anchor="t" bIns="0" lIns="0" spcFirstLastPara="1" rIns="0" wrap="square" tIns="28175">
            <a:noAutofit/>
          </a:bodyPr>
          <a:lstStyle/>
          <a:p>
            <a:pPr indent="0" lvl="0" marL="19050" marR="0" rtl="0" algn="l">
              <a:lnSpc>
                <a:spcPct val="95825"/>
              </a:lnSpc>
              <a:spcBef>
                <a:spcPts val="0"/>
              </a:spcBef>
              <a:spcAft>
                <a:spcPts val="0"/>
              </a:spcAft>
              <a:buNone/>
            </a:pPr>
            <a:r>
              <a:rPr b="1" lang="en-US" sz="3600">
                <a:solidFill>
                  <a:srgbClr val="538235"/>
                </a:solidFill>
                <a:latin typeface="Arial"/>
                <a:ea typeface="Arial"/>
                <a:cs typeface="Arial"/>
                <a:sym typeface="Arial"/>
              </a:rPr>
              <a:t>31 Dec’22</a:t>
            </a:r>
            <a:endParaRPr sz="3600">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5" name="Shape 1705"/>
        <p:cNvGrpSpPr/>
        <p:nvPr/>
      </p:nvGrpSpPr>
      <p:grpSpPr>
        <a:xfrm>
          <a:off x="0" y="0"/>
          <a:ext cx="0" cy="0"/>
          <a:chOff x="0" y="0"/>
          <a:chExt cx="0" cy="0"/>
        </a:xfrm>
      </p:grpSpPr>
      <p:sp>
        <p:nvSpPr>
          <p:cNvPr id="1706" name="Google Shape;1706;p26"/>
          <p:cNvSpPr txBox="1"/>
          <p:nvPr/>
        </p:nvSpPr>
        <p:spPr>
          <a:xfrm>
            <a:off x="8414423" y="323850"/>
            <a:ext cx="2265006" cy="1725930"/>
          </a:xfrm>
          <a:prstGeom prst="rect">
            <a:avLst/>
          </a:prstGeom>
          <a:noFill/>
          <a:ln>
            <a:noFill/>
          </a:ln>
        </p:spPr>
        <p:txBody>
          <a:bodyPr anchorCtr="0" anchor="t" bIns="0" lIns="0" spcFirstLastPara="1" rIns="0" wrap="square" tIns="23650">
            <a:noAutofit/>
          </a:bodyPr>
          <a:lstStyle/>
          <a:p>
            <a:pPr indent="0" lvl="0" marL="0" marR="0" rtl="0" algn="l">
              <a:lnSpc>
                <a:spcPct val="103555"/>
              </a:lnSpc>
              <a:spcBef>
                <a:spcPts val="0"/>
              </a:spcBef>
              <a:spcAft>
                <a:spcPts val="0"/>
              </a:spcAft>
              <a:buNone/>
            </a:pPr>
            <a:r>
              <a:rPr b="1" lang="en-US" sz="3600">
                <a:solidFill>
                  <a:srgbClr val="FFFFFF"/>
                </a:solidFill>
                <a:latin typeface="Arial"/>
                <a:ea typeface="Arial"/>
                <a:cs typeface="Arial"/>
                <a:sym typeface="Arial"/>
              </a:rPr>
              <a:t>o</a:t>
            </a:r>
            <a:endParaRPr sz="3600">
              <a:solidFill>
                <a:srgbClr val="000000"/>
              </a:solidFill>
              <a:latin typeface="Arial"/>
              <a:ea typeface="Arial"/>
              <a:cs typeface="Arial"/>
              <a:sym typeface="Arial"/>
            </a:endParaRPr>
          </a:p>
        </p:txBody>
      </p:sp>
      <p:sp>
        <p:nvSpPr>
          <p:cNvPr id="1707" name="Google Shape;1707;p26"/>
          <p:cNvSpPr txBox="1"/>
          <p:nvPr/>
        </p:nvSpPr>
        <p:spPr>
          <a:xfrm>
            <a:off x="11750039" y="342900"/>
            <a:ext cx="3223641" cy="1185291"/>
          </a:xfrm>
          <a:prstGeom prst="rect">
            <a:avLst/>
          </a:prstGeom>
          <a:noFill/>
          <a:ln>
            <a:noFill/>
          </a:ln>
        </p:spPr>
        <p:txBody>
          <a:bodyPr anchorCtr="0" anchor="t" bIns="0" lIns="0" spcFirstLastPara="1" rIns="0" wrap="square" tIns="6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38954" marR="0" rtl="0" algn="l">
              <a:lnSpc>
                <a:spcPct val="95825"/>
              </a:lnSpc>
              <a:spcBef>
                <a:spcPts val="0"/>
              </a:spcBef>
              <a:spcAft>
                <a:spcPts val="0"/>
              </a:spcAft>
              <a:buNone/>
            </a:pPr>
            <a:r>
              <a:rPr b="1" lang="en-US" sz="4200">
                <a:solidFill>
                  <a:srgbClr val="81532D"/>
                </a:solidFill>
                <a:latin typeface="Arial"/>
                <a:ea typeface="Arial"/>
                <a:cs typeface="Arial"/>
                <a:sym typeface="Arial"/>
              </a:rPr>
              <a:t>l</a:t>
            </a:r>
            <a:endParaRPr sz="4200">
              <a:solidFill>
                <a:srgbClr val="000000"/>
              </a:solidFill>
              <a:latin typeface="Arial"/>
              <a:ea typeface="Arial"/>
              <a:cs typeface="Arial"/>
              <a:sym typeface="Arial"/>
            </a:endParaRPr>
          </a:p>
        </p:txBody>
      </p:sp>
      <p:sp>
        <p:nvSpPr>
          <p:cNvPr id="1708" name="Google Shape;1708;p26"/>
          <p:cNvSpPr txBox="1"/>
          <p:nvPr/>
        </p:nvSpPr>
        <p:spPr>
          <a:xfrm>
            <a:off x="14156264" y="342900"/>
            <a:ext cx="2139486" cy="1185291"/>
          </a:xfrm>
          <a:prstGeom prst="rect">
            <a:avLst/>
          </a:prstGeom>
          <a:noFill/>
          <a:ln>
            <a:noFill/>
          </a:ln>
        </p:spPr>
        <p:txBody>
          <a:bodyPr anchorCtr="0" anchor="t" bIns="0" lIns="0" spcFirstLastPara="1" rIns="0" wrap="square" tIns="6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1709" name="Google Shape;1709;p26"/>
          <p:cNvSpPr txBox="1"/>
          <p:nvPr/>
        </p:nvSpPr>
        <p:spPr>
          <a:xfrm>
            <a:off x="10270808" y="982981"/>
            <a:ext cx="1141952" cy="1271879"/>
          </a:xfrm>
          <a:prstGeom prst="rect">
            <a:avLst/>
          </a:prstGeom>
          <a:noFill/>
          <a:ln>
            <a:noFill/>
          </a:ln>
        </p:spPr>
        <p:txBody>
          <a:bodyPr anchorCtr="0" anchor="t" bIns="0" lIns="0" spcFirstLastPara="1" rIns="0" wrap="square" tIns="6650">
            <a:noAutofit/>
          </a:bodyPr>
          <a:lstStyle/>
          <a:p>
            <a:pPr indent="0" lvl="0" marL="0" marR="61913" rtl="0" algn="l">
              <a:lnSpc>
                <a:spcPct val="100000"/>
              </a:lnSpc>
              <a:spcBef>
                <a:spcPts val="0"/>
              </a:spcBef>
              <a:spcAft>
                <a:spcPts val="0"/>
              </a:spcAft>
              <a:buNone/>
            </a:pPr>
            <a:r>
              <a:t/>
            </a:r>
            <a:endParaRPr sz="1425">
              <a:solidFill>
                <a:srgbClr val="000000"/>
              </a:solidFill>
              <a:latin typeface="Calibri"/>
              <a:ea typeface="Calibri"/>
              <a:cs typeface="Calibri"/>
              <a:sym typeface="Calibri"/>
            </a:endParaRPr>
          </a:p>
          <a:p>
            <a:pPr indent="0" lvl="0" marL="0" marR="0" rtl="0" algn="l">
              <a:lnSpc>
                <a:spcPct val="112622"/>
              </a:lnSpc>
              <a:spcBef>
                <a:spcPts val="6126"/>
              </a:spcBef>
              <a:spcAft>
                <a:spcPts val="0"/>
              </a:spcAft>
              <a:buNone/>
            </a:pPr>
            <a:r>
              <a:rPr lang="en-US" sz="2250">
                <a:solidFill>
                  <a:srgbClr val="663300"/>
                </a:solidFill>
                <a:latin typeface="Arial"/>
                <a:ea typeface="Arial"/>
                <a:cs typeface="Arial"/>
                <a:sym typeface="Arial"/>
              </a:rPr>
              <a:t>telah  m</a:t>
            </a:r>
            <a:endParaRPr sz="2250">
              <a:solidFill>
                <a:srgbClr val="000000"/>
              </a:solidFill>
              <a:latin typeface="Arial"/>
              <a:ea typeface="Arial"/>
              <a:cs typeface="Arial"/>
              <a:sym typeface="Arial"/>
            </a:endParaRPr>
          </a:p>
        </p:txBody>
      </p:sp>
      <p:sp>
        <p:nvSpPr>
          <p:cNvPr id="1710" name="Google Shape;1710;p26"/>
          <p:cNvSpPr txBox="1"/>
          <p:nvPr/>
        </p:nvSpPr>
        <p:spPr>
          <a:xfrm>
            <a:off x="10660381" y="1078231"/>
            <a:ext cx="2396870" cy="1025270"/>
          </a:xfrm>
          <a:prstGeom prst="rect">
            <a:avLst/>
          </a:prstGeom>
          <a:noFill/>
          <a:ln>
            <a:noFill/>
          </a:ln>
        </p:spPr>
        <p:txBody>
          <a:bodyPr anchorCtr="0" anchor="t" bIns="0" lIns="0" spcFirstLastPara="1" rIns="0" wrap="square" tIns="105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k</a:t>
            </a:r>
            <a:endParaRPr sz="4200">
              <a:solidFill>
                <a:srgbClr val="000000"/>
              </a:solidFill>
              <a:latin typeface="Arial"/>
              <a:ea typeface="Arial"/>
              <a:cs typeface="Arial"/>
              <a:sym typeface="Arial"/>
            </a:endParaRPr>
          </a:p>
        </p:txBody>
      </p:sp>
      <p:sp>
        <p:nvSpPr>
          <p:cNvPr id="1711" name="Google Shape;1711;p26"/>
          <p:cNvSpPr txBox="1"/>
          <p:nvPr/>
        </p:nvSpPr>
        <p:spPr>
          <a:xfrm>
            <a:off x="12047449" y="1078231"/>
            <a:ext cx="2716682" cy="1025270"/>
          </a:xfrm>
          <a:prstGeom prst="rect">
            <a:avLst/>
          </a:prstGeom>
          <a:noFill/>
          <a:ln>
            <a:noFill/>
          </a:ln>
        </p:spPr>
        <p:txBody>
          <a:bodyPr anchorCtr="0" anchor="t" bIns="0" lIns="0" spcFirstLastPara="1" rIns="0" wrap="square" tIns="5850">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81532D"/>
                </a:solidFill>
                <a:latin typeface="Arial"/>
                <a:ea typeface="Arial"/>
                <a:cs typeface="Arial"/>
                <a:sym typeface="Arial"/>
              </a:rPr>
              <a:t>atif</a:t>
            </a:r>
            <a:endParaRPr sz="3600">
              <a:solidFill>
                <a:srgbClr val="000000"/>
              </a:solidFill>
              <a:latin typeface="Arial"/>
              <a:ea typeface="Arial"/>
              <a:cs typeface="Arial"/>
              <a:sym typeface="Arial"/>
            </a:endParaRPr>
          </a:p>
        </p:txBody>
      </p:sp>
      <p:sp>
        <p:nvSpPr>
          <p:cNvPr id="1712" name="Google Shape;1712;p26"/>
          <p:cNvSpPr txBox="1"/>
          <p:nvPr/>
        </p:nvSpPr>
        <p:spPr>
          <a:xfrm>
            <a:off x="13781189" y="1078231"/>
            <a:ext cx="3345141" cy="1025270"/>
          </a:xfrm>
          <a:prstGeom prst="rect">
            <a:avLst/>
          </a:prstGeom>
          <a:noFill/>
          <a:ln>
            <a:noFill/>
          </a:ln>
        </p:spPr>
        <p:txBody>
          <a:bodyPr anchorCtr="0" anchor="t" bIns="0" lIns="0" spcFirstLastPara="1" rIns="0" wrap="square" tIns="5850">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81532D"/>
                </a:solidFill>
                <a:latin typeface="Arial"/>
                <a:ea typeface="Arial"/>
                <a:cs typeface="Arial"/>
                <a:sym typeface="Arial"/>
              </a:rPr>
              <a:t>pai</a:t>
            </a:r>
            <a:endParaRPr sz="3600">
              <a:solidFill>
                <a:srgbClr val="000000"/>
              </a:solidFill>
              <a:latin typeface="Arial"/>
              <a:ea typeface="Arial"/>
              <a:cs typeface="Arial"/>
              <a:sym typeface="Arial"/>
            </a:endParaRPr>
          </a:p>
        </p:txBody>
      </p:sp>
      <p:sp>
        <p:nvSpPr>
          <p:cNvPr id="1713" name="Google Shape;1713;p26"/>
          <p:cNvSpPr txBox="1"/>
          <p:nvPr/>
        </p:nvSpPr>
        <p:spPr>
          <a:xfrm>
            <a:off x="3359924" y="1436369"/>
            <a:ext cx="3513696" cy="1185291"/>
          </a:xfrm>
          <a:prstGeom prst="rect">
            <a:avLst/>
          </a:prstGeom>
          <a:noFill/>
          <a:ln>
            <a:noFill/>
          </a:ln>
        </p:spPr>
        <p:txBody>
          <a:bodyPr anchorCtr="0" anchor="t" bIns="0" lIns="0" spcFirstLastPara="1" rIns="0" wrap="square" tIns="202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m</a:t>
            </a:r>
            <a:endParaRPr sz="4200">
              <a:solidFill>
                <a:srgbClr val="000000"/>
              </a:solidFill>
              <a:latin typeface="Arial"/>
              <a:ea typeface="Arial"/>
              <a:cs typeface="Arial"/>
              <a:sym typeface="Arial"/>
            </a:endParaRPr>
          </a:p>
        </p:txBody>
      </p:sp>
      <p:sp>
        <p:nvSpPr>
          <p:cNvPr id="1714" name="Google Shape;1714;p26"/>
          <p:cNvSpPr txBox="1"/>
          <p:nvPr/>
        </p:nvSpPr>
        <p:spPr>
          <a:xfrm>
            <a:off x="6054166" y="1436369"/>
            <a:ext cx="2141525" cy="1185291"/>
          </a:xfrm>
          <a:prstGeom prst="rect">
            <a:avLst/>
          </a:prstGeom>
          <a:noFill/>
          <a:ln>
            <a:noFill/>
          </a:ln>
        </p:spPr>
        <p:txBody>
          <a:bodyPr anchorCtr="0" anchor="t" bIns="0" lIns="0" spcFirstLastPara="1" rIns="0" wrap="square" tIns="202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1715" name="Google Shape;1715;p26"/>
          <p:cNvSpPr/>
          <p:nvPr/>
        </p:nvSpPr>
        <p:spPr>
          <a:xfrm>
            <a:off x="381000" y="129631"/>
            <a:ext cx="18288000" cy="10286997"/>
          </a:xfrm>
          <a:custGeom>
            <a:rect b="b" l="l" r="r" t="t"/>
            <a:pathLst>
              <a:path extrusionOk="0" h="6857998" w="12192000">
                <a:moveTo>
                  <a:pt x="12192000" y="6857998"/>
                </a:moveTo>
                <a:lnTo>
                  <a:pt x="12192000" y="0"/>
                </a:lnTo>
                <a:lnTo>
                  <a:pt x="0" y="0"/>
                </a:lnTo>
                <a:lnTo>
                  <a:pt x="0" y="6857998"/>
                </a:lnTo>
                <a:lnTo>
                  <a:pt x="12192000" y="6857998"/>
                </a:lnTo>
                <a:close/>
              </a:path>
            </a:pathLst>
          </a:custGeom>
          <a:solidFill>
            <a:srgbClr val="FBF3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16" name="Google Shape;1716;p26"/>
          <p:cNvSpPr/>
          <p:nvPr/>
        </p:nvSpPr>
        <p:spPr>
          <a:xfrm>
            <a:off x="17278350" y="6008369"/>
            <a:ext cx="0" cy="3043028"/>
          </a:xfrm>
          <a:custGeom>
            <a:rect b="b" l="l" r="r" t="t"/>
            <a:pathLst>
              <a:path extrusionOk="0" h="2028685" w="120000">
                <a:moveTo>
                  <a:pt x="0" y="2028685"/>
                </a:moveTo>
                <a:lnTo>
                  <a:pt x="0" y="0"/>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17" name="Google Shape;1717;p26"/>
          <p:cNvSpPr/>
          <p:nvPr/>
        </p:nvSpPr>
        <p:spPr>
          <a:xfrm>
            <a:off x="17120045" y="4663250"/>
            <a:ext cx="24764" cy="23240"/>
          </a:xfrm>
          <a:custGeom>
            <a:rect b="b" l="l" r="r" t="t"/>
            <a:pathLst>
              <a:path extrusionOk="0" h="15493" w="16509">
                <a:moveTo>
                  <a:pt x="16255" y="15493"/>
                </a:moveTo>
                <a:lnTo>
                  <a:pt x="16509" y="253"/>
                </a:lnTo>
                <a:lnTo>
                  <a:pt x="253" y="0"/>
                </a:lnTo>
                <a:lnTo>
                  <a:pt x="0" y="15239"/>
                </a:lnTo>
                <a:lnTo>
                  <a:pt x="16255"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18" name="Google Shape;1718;p26"/>
          <p:cNvSpPr/>
          <p:nvPr/>
        </p:nvSpPr>
        <p:spPr>
          <a:xfrm>
            <a:off x="17071087" y="4662678"/>
            <a:ext cx="24764" cy="23241"/>
          </a:xfrm>
          <a:custGeom>
            <a:rect b="b" l="l" r="r" t="t"/>
            <a:pathLst>
              <a:path extrusionOk="0" h="15494" w="16509">
                <a:moveTo>
                  <a:pt x="16255" y="15494"/>
                </a:moveTo>
                <a:lnTo>
                  <a:pt x="16509" y="253"/>
                </a:lnTo>
                <a:lnTo>
                  <a:pt x="253" y="0"/>
                </a:lnTo>
                <a:lnTo>
                  <a:pt x="0" y="15239"/>
                </a:lnTo>
                <a:lnTo>
                  <a:pt x="16255"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19" name="Google Shape;1719;p26"/>
          <p:cNvSpPr/>
          <p:nvPr/>
        </p:nvSpPr>
        <p:spPr>
          <a:xfrm>
            <a:off x="17022128" y="4662107"/>
            <a:ext cx="24956" cy="23049"/>
          </a:xfrm>
          <a:custGeom>
            <a:rect b="b" l="l" r="r" t="t"/>
            <a:pathLst>
              <a:path extrusionOk="0" h="15366" w="16637">
                <a:moveTo>
                  <a:pt x="16383" y="15366"/>
                </a:moveTo>
                <a:lnTo>
                  <a:pt x="16637" y="126"/>
                </a:lnTo>
                <a:lnTo>
                  <a:pt x="254" y="0"/>
                </a:lnTo>
                <a:lnTo>
                  <a:pt x="0" y="15239"/>
                </a:lnTo>
                <a:lnTo>
                  <a:pt x="16383" y="153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20" name="Google Shape;1720;p26"/>
          <p:cNvSpPr/>
          <p:nvPr/>
        </p:nvSpPr>
        <p:spPr>
          <a:xfrm>
            <a:off x="16973360" y="4661536"/>
            <a:ext cx="24764" cy="23051"/>
          </a:xfrm>
          <a:custGeom>
            <a:rect b="b" l="l" r="r" t="t"/>
            <a:pathLst>
              <a:path extrusionOk="0" h="15367" w="16509">
                <a:moveTo>
                  <a:pt x="16255" y="15367"/>
                </a:moveTo>
                <a:lnTo>
                  <a:pt x="16509" y="126"/>
                </a:lnTo>
                <a:lnTo>
                  <a:pt x="126" y="0"/>
                </a:lnTo>
                <a:lnTo>
                  <a:pt x="0" y="15112"/>
                </a:lnTo>
                <a:lnTo>
                  <a:pt x="16255" y="153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21" name="Google Shape;1721;p26"/>
          <p:cNvSpPr/>
          <p:nvPr/>
        </p:nvSpPr>
        <p:spPr>
          <a:xfrm>
            <a:off x="16924401" y="4660774"/>
            <a:ext cx="24765" cy="23240"/>
          </a:xfrm>
          <a:custGeom>
            <a:rect b="b" l="l" r="r" t="t"/>
            <a:pathLst>
              <a:path extrusionOk="0" h="15493" w="16510">
                <a:moveTo>
                  <a:pt x="16256" y="15493"/>
                </a:moveTo>
                <a:lnTo>
                  <a:pt x="16510" y="253"/>
                </a:lnTo>
                <a:lnTo>
                  <a:pt x="254" y="0"/>
                </a:lnTo>
                <a:lnTo>
                  <a:pt x="0" y="15239"/>
                </a:lnTo>
                <a:lnTo>
                  <a:pt x="16256"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22" name="Google Shape;1722;p26"/>
          <p:cNvSpPr/>
          <p:nvPr/>
        </p:nvSpPr>
        <p:spPr>
          <a:xfrm>
            <a:off x="16875443" y="4660202"/>
            <a:ext cx="24764" cy="23241"/>
          </a:xfrm>
          <a:custGeom>
            <a:rect b="b" l="l" r="r" t="t"/>
            <a:pathLst>
              <a:path extrusionOk="0" h="15494" w="16509">
                <a:moveTo>
                  <a:pt x="16382" y="15494"/>
                </a:moveTo>
                <a:lnTo>
                  <a:pt x="16509" y="253"/>
                </a:lnTo>
                <a:lnTo>
                  <a:pt x="253" y="0"/>
                </a:lnTo>
                <a:lnTo>
                  <a:pt x="0" y="15239"/>
                </a:lnTo>
                <a:lnTo>
                  <a:pt x="16382"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23" name="Google Shape;1723;p26"/>
          <p:cNvSpPr/>
          <p:nvPr/>
        </p:nvSpPr>
        <p:spPr>
          <a:xfrm>
            <a:off x="16826675" y="4659630"/>
            <a:ext cx="24765" cy="23049"/>
          </a:xfrm>
          <a:custGeom>
            <a:rect b="b" l="l" r="r" t="t"/>
            <a:pathLst>
              <a:path extrusionOk="0" h="15366" w="16510">
                <a:moveTo>
                  <a:pt x="16256" y="15366"/>
                </a:moveTo>
                <a:lnTo>
                  <a:pt x="16510" y="126"/>
                </a:lnTo>
                <a:lnTo>
                  <a:pt x="126" y="0"/>
                </a:lnTo>
                <a:lnTo>
                  <a:pt x="0" y="15239"/>
                </a:lnTo>
                <a:lnTo>
                  <a:pt x="16256" y="153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24" name="Google Shape;1724;p26"/>
          <p:cNvSpPr/>
          <p:nvPr/>
        </p:nvSpPr>
        <p:spPr>
          <a:xfrm>
            <a:off x="16777717" y="4658869"/>
            <a:ext cx="24764" cy="23240"/>
          </a:xfrm>
          <a:custGeom>
            <a:rect b="b" l="l" r="r" t="t"/>
            <a:pathLst>
              <a:path extrusionOk="0" h="15493" w="16509">
                <a:moveTo>
                  <a:pt x="16255" y="15493"/>
                </a:moveTo>
                <a:lnTo>
                  <a:pt x="16509" y="253"/>
                </a:lnTo>
                <a:lnTo>
                  <a:pt x="253" y="0"/>
                </a:lnTo>
                <a:lnTo>
                  <a:pt x="0" y="15239"/>
                </a:lnTo>
                <a:lnTo>
                  <a:pt x="16255"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25" name="Google Shape;1725;p26"/>
          <p:cNvSpPr/>
          <p:nvPr/>
        </p:nvSpPr>
        <p:spPr>
          <a:xfrm>
            <a:off x="16728758" y="4658295"/>
            <a:ext cx="24765" cy="23241"/>
          </a:xfrm>
          <a:custGeom>
            <a:rect b="b" l="l" r="r" t="t"/>
            <a:pathLst>
              <a:path extrusionOk="0" h="15494" w="16510">
                <a:moveTo>
                  <a:pt x="16383" y="15494"/>
                </a:moveTo>
                <a:lnTo>
                  <a:pt x="16510" y="254"/>
                </a:lnTo>
                <a:lnTo>
                  <a:pt x="253" y="0"/>
                </a:lnTo>
                <a:lnTo>
                  <a:pt x="0" y="15240"/>
                </a:lnTo>
                <a:lnTo>
                  <a:pt x="16383"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26" name="Google Shape;1726;p26"/>
          <p:cNvSpPr/>
          <p:nvPr/>
        </p:nvSpPr>
        <p:spPr>
          <a:xfrm>
            <a:off x="16679990" y="4657725"/>
            <a:ext cx="24764" cy="23049"/>
          </a:xfrm>
          <a:custGeom>
            <a:rect b="b" l="l" r="r" t="t"/>
            <a:pathLst>
              <a:path extrusionOk="0" h="15366" w="16509">
                <a:moveTo>
                  <a:pt x="16255" y="15366"/>
                </a:moveTo>
                <a:lnTo>
                  <a:pt x="16509" y="126"/>
                </a:lnTo>
                <a:lnTo>
                  <a:pt x="126" y="0"/>
                </a:lnTo>
                <a:lnTo>
                  <a:pt x="0" y="15239"/>
                </a:lnTo>
                <a:lnTo>
                  <a:pt x="16255" y="153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27" name="Google Shape;1727;p26"/>
          <p:cNvSpPr/>
          <p:nvPr/>
        </p:nvSpPr>
        <p:spPr>
          <a:xfrm>
            <a:off x="16631031" y="4656962"/>
            <a:ext cx="24765" cy="23241"/>
          </a:xfrm>
          <a:custGeom>
            <a:rect b="b" l="l" r="r" t="t"/>
            <a:pathLst>
              <a:path extrusionOk="0" h="15494" w="16510">
                <a:moveTo>
                  <a:pt x="16255" y="15494"/>
                </a:moveTo>
                <a:lnTo>
                  <a:pt x="16510" y="254"/>
                </a:lnTo>
                <a:lnTo>
                  <a:pt x="253" y="0"/>
                </a:lnTo>
                <a:lnTo>
                  <a:pt x="0" y="15240"/>
                </a:lnTo>
                <a:lnTo>
                  <a:pt x="16255"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28" name="Google Shape;1728;p26"/>
          <p:cNvSpPr/>
          <p:nvPr/>
        </p:nvSpPr>
        <p:spPr>
          <a:xfrm>
            <a:off x="16582073" y="4656392"/>
            <a:ext cx="24764" cy="23240"/>
          </a:xfrm>
          <a:custGeom>
            <a:rect b="b" l="l" r="r" t="t"/>
            <a:pathLst>
              <a:path extrusionOk="0" h="15493" w="16509">
                <a:moveTo>
                  <a:pt x="16382" y="15493"/>
                </a:moveTo>
                <a:lnTo>
                  <a:pt x="16509" y="253"/>
                </a:lnTo>
                <a:lnTo>
                  <a:pt x="253" y="0"/>
                </a:lnTo>
                <a:lnTo>
                  <a:pt x="0" y="15239"/>
                </a:lnTo>
                <a:lnTo>
                  <a:pt x="16382"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29" name="Google Shape;1729;p26"/>
          <p:cNvSpPr/>
          <p:nvPr/>
        </p:nvSpPr>
        <p:spPr>
          <a:xfrm>
            <a:off x="16533305" y="4655819"/>
            <a:ext cx="24765" cy="23241"/>
          </a:xfrm>
          <a:custGeom>
            <a:rect b="b" l="l" r="r" t="t"/>
            <a:pathLst>
              <a:path extrusionOk="0" h="15494" w="16510">
                <a:moveTo>
                  <a:pt x="16255" y="15494"/>
                </a:moveTo>
                <a:lnTo>
                  <a:pt x="16510" y="254"/>
                </a:lnTo>
                <a:lnTo>
                  <a:pt x="126" y="0"/>
                </a:lnTo>
                <a:lnTo>
                  <a:pt x="0" y="15240"/>
                </a:lnTo>
                <a:lnTo>
                  <a:pt x="16255"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30" name="Google Shape;1730;p26"/>
          <p:cNvSpPr/>
          <p:nvPr/>
        </p:nvSpPr>
        <p:spPr>
          <a:xfrm>
            <a:off x="16484347" y="4655249"/>
            <a:ext cx="24764" cy="23049"/>
          </a:xfrm>
          <a:custGeom>
            <a:rect b="b" l="l" r="r" t="t"/>
            <a:pathLst>
              <a:path extrusionOk="0" h="15366" w="16509">
                <a:moveTo>
                  <a:pt x="16255" y="15366"/>
                </a:moveTo>
                <a:lnTo>
                  <a:pt x="16509" y="126"/>
                </a:lnTo>
                <a:lnTo>
                  <a:pt x="253" y="0"/>
                </a:lnTo>
                <a:lnTo>
                  <a:pt x="0" y="15239"/>
                </a:lnTo>
                <a:lnTo>
                  <a:pt x="16255" y="153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31" name="Google Shape;1731;p26"/>
          <p:cNvSpPr/>
          <p:nvPr/>
        </p:nvSpPr>
        <p:spPr>
          <a:xfrm>
            <a:off x="16435388" y="4654487"/>
            <a:ext cx="24764" cy="23241"/>
          </a:xfrm>
          <a:custGeom>
            <a:rect b="b" l="l" r="r" t="t"/>
            <a:pathLst>
              <a:path extrusionOk="0" h="15494" w="16509">
                <a:moveTo>
                  <a:pt x="16382" y="15494"/>
                </a:moveTo>
                <a:lnTo>
                  <a:pt x="16509" y="254"/>
                </a:lnTo>
                <a:lnTo>
                  <a:pt x="253" y="0"/>
                </a:lnTo>
                <a:lnTo>
                  <a:pt x="0" y="15239"/>
                </a:lnTo>
                <a:lnTo>
                  <a:pt x="16382"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32" name="Google Shape;1732;p26"/>
          <p:cNvSpPr/>
          <p:nvPr/>
        </p:nvSpPr>
        <p:spPr>
          <a:xfrm>
            <a:off x="16386430" y="4653916"/>
            <a:ext cx="24956" cy="23240"/>
          </a:xfrm>
          <a:custGeom>
            <a:rect b="b" l="l" r="r" t="t"/>
            <a:pathLst>
              <a:path extrusionOk="0" h="15493" w="16637">
                <a:moveTo>
                  <a:pt x="16383" y="15493"/>
                </a:moveTo>
                <a:lnTo>
                  <a:pt x="16637" y="253"/>
                </a:lnTo>
                <a:lnTo>
                  <a:pt x="254" y="0"/>
                </a:lnTo>
                <a:lnTo>
                  <a:pt x="0" y="15239"/>
                </a:lnTo>
                <a:lnTo>
                  <a:pt x="16383"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33" name="Google Shape;1733;p26"/>
          <p:cNvSpPr/>
          <p:nvPr/>
        </p:nvSpPr>
        <p:spPr>
          <a:xfrm>
            <a:off x="16337662" y="4653344"/>
            <a:ext cx="24764" cy="23051"/>
          </a:xfrm>
          <a:custGeom>
            <a:rect b="b" l="l" r="r" t="t"/>
            <a:pathLst>
              <a:path extrusionOk="0" h="15367" w="16509">
                <a:moveTo>
                  <a:pt x="16255" y="15367"/>
                </a:moveTo>
                <a:lnTo>
                  <a:pt x="16509" y="126"/>
                </a:lnTo>
                <a:lnTo>
                  <a:pt x="253" y="0"/>
                </a:lnTo>
                <a:lnTo>
                  <a:pt x="0" y="15240"/>
                </a:lnTo>
                <a:lnTo>
                  <a:pt x="16255" y="153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34" name="Google Shape;1734;p26"/>
          <p:cNvSpPr/>
          <p:nvPr/>
        </p:nvSpPr>
        <p:spPr>
          <a:xfrm>
            <a:off x="16288703" y="4652772"/>
            <a:ext cx="24765" cy="23049"/>
          </a:xfrm>
          <a:custGeom>
            <a:rect b="b" l="l" r="r" t="t"/>
            <a:pathLst>
              <a:path extrusionOk="0" h="15366" w="16510">
                <a:moveTo>
                  <a:pt x="16256" y="15366"/>
                </a:moveTo>
                <a:lnTo>
                  <a:pt x="16510" y="126"/>
                </a:lnTo>
                <a:lnTo>
                  <a:pt x="254" y="0"/>
                </a:lnTo>
                <a:lnTo>
                  <a:pt x="0" y="15112"/>
                </a:lnTo>
                <a:lnTo>
                  <a:pt x="16256" y="153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35" name="Google Shape;1735;p26"/>
          <p:cNvSpPr/>
          <p:nvPr/>
        </p:nvSpPr>
        <p:spPr>
          <a:xfrm>
            <a:off x="16239744" y="4652010"/>
            <a:ext cx="24954" cy="23241"/>
          </a:xfrm>
          <a:custGeom>
            <a:rect b="b" l="l" r="r" t="t"/>
            <a:pathLst>
              <a:path extrusionOk="0" h="15494" w="16636">
                <a:moveTo>
                  <a:pt x="16382" y="15494"/>
                </a:moveTo>
                <a:lnTo>
                  <a:pt x="16636" y="254"/>
                </a:lnTo>
                <a:lnTo>
                  <a:pt x="253" y="0"/>
                </a:lnTo>
                <a:lnTo>
                  <a:pt x="0" y="15239"/>
                </a:lnTo>
                <a:lnTo>
                  <a:pt x="16382"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36" name="Google Shape;1736;p26"/>
          <p:cNvSpPr/>
          <p:nvPr/>
        </p:nvSpPr>
        <p:spPr>
          <a:xfrm>
            <a:off x="16190976" y="4651439"/>
            <a:ext cx="24765" cy="23240"/>
          </a:xfrm>
          <a:custGeom>
            <a:rect b="b" l="l" r="r" t="t"/>
            <a:pathLst>
              <a:path extrusionOk="0" h="15493" w="16510">
                <a:moveTo>
                  <a:pt x="16256" y="15493"/>
                </a:moveTo>
                <a:lnTo>
                  <a:pt x="16510" y="253"/>
                </a:lnTo>
                <a:lnTo>
                  <a:pt x="126" y="0"/>
                </a:lnTo>
                <a:lnTo>
                  <a:pt x="0" y="15239"/>
                </a:lnTo>
                <a:lnTo>
                  <a:pt x="16256"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37" name="Google Shape;1737;p26"/>
          <p:cNvSpPr/>
          <p:nvPr/>
        </p:nvSpPr>
        <p:spPr>
          <a:xfrm>
            <a:off x="16142018" y="4650868"/>
            <a:ext cx="24764" cy="23051"/>
          </a:xfrm>
          <a:custGeom>
            <a:rect b="b" l="l" r="r" t="t"/>
            <a:pathLst>
              <a:path extrusionOk="0" h="15367" w="16509">
                <a:moveTo>
                  <a:pt x="16255" y="15367"/>
                </a:moveTo>
                <a:lnTo>
                  <a:pt x="16509" y="126"/>
                </a:lnTo>
                <a:lnTo>
                  <a:pt x="253" y="0"/>
                </a:lnTo>
                <a:lnTo>
                  <a:pt x="0" y="15239"/>
                </a:lnTo>
                <a:lnTo>
                  <a:pt x="16255" y="153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38" name="Google Shape;1738;p26"/>
          <p:cNvSpPr/>
          <p:nvPr/>
        </p:nvSpPr>
        <p:spPr>
          <a:xfrm>
            <a:off x="16093059" y="4650106"/>
            <a:ext cx="24765" cy="23240"/>
          </a:xfrm>
          <a:custGeom>
            <a:rect b="b" l="l" r="r" t="t"/>
            <a:pathLst>
              <a:path extrusionOk="0" h="15493" w="16510">
                <a:moveTo>
                  <a:pt x="16383" y="15493"/>
                </a:moveTo>
                <a:lnTo>
                  <a:pt x="16510" y="253"/>
                </a:lnTo>
                <a:lnTo>
                  <a:pt x="253" y="0"/>
                </a:lnTo>
                <a:lnTo>
                  <a:pt x="0" y="15239"/>
                </a:lnTo>
                <a:lnTo>
                  <a:pt x="16383"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39" name="Google Shape;1739;p26"/>
          <p:cNvSpPr/>
          <p:nvPr/>
        </p:nvSpPr>
        <p:spPr>
          <a:xfrm>
            <a:off x="16044292" y="4649534"/>
            <a:ext cx="24764" cy="23241"/>
          </a:xfrm>
          <a:custGeom>
            <a:rect b="b" l="l" r="r" t="t"/>
            <a:pathLst>
              <a:path extrusionOk="0" h="15494" w="16509">
                <a:moveTo>
                  <a:pt x="16255" y="15494"/>
                </a:moveTo>
                <a:lnTo>
                  <a:pt x="16509" y="253"/>
                </a:lnTo>
                <a:lnTo>
                  <a:pt x="126" y="0"/>
                </a:lnTo>
                <a:lnTo>
                  <a:pt x="0" y="15239"/>
                </a:lnTo>
                <a:lnTo>
                  <a:pt x="16255"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40" name="Google Shape;1740;p26"/>
          <p:cNvSpPr/>
          <p:nvPr/>
        </p:nvSpPr>
        <p:spPr>
          <a:xfrm>
            <a:off x="15995333" y="4648962"/>
            <a:ext cx="24765" cy="23049"/>
          </a:xfrm>
          <a:custGeom>
            <a:rect b="b" l="l" r="r" t="t"/>
            <a:pathLst>
              <a:path extrusionOk="0" h="15366" w="16510">
                <a:moveTo>
                  <a:pt x="16255" y="15366"/>
                </a:moveTo>
                <a:lnTo>
                  <a:pt x="16510" y="126"/>
                </a:lnTo>
                <a:lnTo>
                  <a:pt x="253" y="0"/>
                </a:lnTo>
                <a:lnTo>
                  <a:pt x="0" y="15239"/>
                </a:lnTo>
                <a:lnTo>
                  <a:pt x="16255" y="153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41" name="Google Shape;1741;p26"/>
          <p:cNvSpPr/>
          <p:nvPr/>
        </p:nvSpPr>
        <p:spPr>
          <a:xfrm>
            <a:off x="15946375" y="4648200"/>
            <a:ext cx="24764" cy="23241"/>
          </a:xfrm>
          <a:custGeom>
            <a:rect b="b" l="l" r="r" t="t"/>
            <a:pathLst>
              <a:path extrusionOk="0" h="15494" w="16509">
                <a:moveTo>
                  <a:pt x="16382" y="15494"/>
                </a:moveTo>
                <a:lnTo>
                  <a:pt x="16509" y="253"/>
                </a:lnTo>
                <a:lnTo>
                  <a:pt x="253" y="0"/>
                </a:lnTo>
                <a:lnTo>
                  <a:pt x="0" y="15239"/>
                </a:lnTo>
                <a:lnTo>
                  <a:pt x="16382"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42" name="Google Shape;1742;p26"/>
          <p:cNvSpPr/>
          <p:nvPr/>
        </p:nvSpPr>
        <p:spPr>
          <a:xfrm>
            <a:off x="15897606" y="4647629"/>
            <a:ext cx="24765" cy="23240"/>
          </a:xfrm>
          <a:custGeom>
            <a:rect b="b" l="l" r="r" t="t"/>
            <a:pathLst>
              <a:path extrusionOk="0" h="15493" w="16510">
                <a:moveTo>
                  <a:pt x="16255" y="15493"/>
                </a:moveTo>
                <a:lnTo>
                  <a:pt x="16510" y="253"/>
                </a:lnTo>
                <a:lnTo>
                  <a:pt x="126" y="0"/>
                </a:lnTo>
                <a:lnTo>
                  <a:pt x="0" y="15239"/>
                </a:lnTo>
                <a:lnTo>
                  <a:pt x="16255"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43" name="Google Shape;1743;p26"/>
          <p:cNvSpPr/>
          <p:nvPr/>
        </p:nvSpPr>
        <p:spPr>
          <a:xfrm>
            <a:off x="15848648" y="4647057"/>
            <a:ext cx="24764" cy="23241"/>
          </a:xfrm>
          <a:custGeom>
            <a:rect b="b" l="l" r="r" t="t"/>
            <a:pathLst>
              <a:path extrusionOk="0" h="15494" w="16509">
                <a:moveTo>
                  <a:pt x="16255" y="15494"/>
                </a:moveTo>
                <a:lnTo>
                  <a:pt x="16509" y="253"/>
                </a:lnTo>
                <a:lnTo>
                  <a:pt x="253" y="0"/>
                </a:lnTo>
                <a:lnTo>
                  <a:pt x="0" y="15239"/>
                </a:lnTo>
                <a:lnTo>
                  <a:pt x="16255"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44" name="Google Shape;1744;p26"/>
          <p:cNvSpPr/>
          <p:nvPr/>
        </p:nvSpPr>
        <p:spPr>
          <a:xfrm>
            <a:off x="15799690" y="4646486"/>
            <a:ext cx="24764" cy="23049"/>
          </a:xfrm>
          <a:custGeom>
            <a:rect b="b" l="l" r="r" t="t"/>
            <a:pathLst>
              <a:path extrusionOk="0" h="15366" w="16509">
                <a:moveTo>
                  <a:pt x="16382" y="15366"/>
                </a:moveTo>
                <a:lnTo>
                  <a:pt x="16509" y="126"/>
                </a:lnTo>
                <a:lnTo>
                  <a:pt x="253" y="0"/>
                </a:lnTo>
                <a:lnTo>
                  <a:pt x="0" y="15239"/>
                </a:lnTo>
                <a:lnTo>
                  <a:pt x="16382" y="153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45" name="Google Shape;1745;p26"/>
          <p:cNvSpPr/>
          <p:nvPr/>
        </p:nvSpPr>
        <p:spPr>
          <a:xfrm>
            <a:off x="15750922" y="4645724"/>
            <a:ext cx="24764" cy="23240"/>
          </a:xfrm>
          <a:custGeom>
            <a:rect b="b" l="l" r="r" t="t"/>
            <a:pathLst>
              <a:path extrusionOk="0" h="15493" w="16509">
                <a:moveTo>
                  <a:pt x="16255" y="15493"/>
                </a:moveTo>
                <a:lnTo>
                  <a:pt x="16509" y="253"/>
                </a:lnTo>
                <a:lnTo>
                  <a:pt x="126" y="0"/>
                </a:lnTo>
                <a:lnTo>
                  <a:pt x="0" y="15239"/>
                </a:lnTo>
                <a:lnTo>
                  <a:pt x="16255"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46" name="Google Shape;1746;p26"/>
          <p:cNvSpPr/>
          <p:nvPr/>
        </p:nvSpPr>
        <p:spPr>
          <a:xfrm>
            <a:off x="15701963" y="4645151"/>
            <a:ext cx="24764" cy="23241"/>
          </a:xfrm>
          <a:custGeom>
            <a:rect b="b" l="l" r="r" t="t"/>
            <a:pathLst>
              <a:path extrusionOk="0" h="15494" w="16509">
                <a:moveTo>
                  <a:pt x="16255" y="15494"/>
                </a:moveTo>
                <a:lnTo>
                  <a:pt x="16509" y="254"/>
                </a:lnTo>
                <a:lnTo>
                  <a:pt x="253" y="0"/>
                </a:lnTo>
                <a:lnTo>
                  <a:pt x="0" y="15240"/>
                </a:lnTo>
                <a:lnTo>
                  <a:pt x="16255"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47" name="Google Shape;1747;p26"/>
          <p:cNvSpPr/>
          <p:nvPr/>
        </p:nvSpPr>
        <p:spPr>
          <a:xfrm>
            <a:off x="15605760" y="4621531"/>
            <a:ext cx="71055" cy="68579"/>
          </a:xfrm>
          <a:custGeom>
            <a:rect b="b" l="l" r="r" t="t"/>
            <a:pathLst>
              <a:path extrusionOk="0" h="45719" w="47370">
                <a:moveTo>
                  <a:pt x="47116" y="14224"/>
                </a:moveTo>
                <a:lnTo>
                  <a:pt x="41909" y="6857"/>
                </a:lnTo>
                <a:lnTo>
                  <a:pt x="34289" y="1904"/>
                </a:lnTo>
                <a:lnTo>
                  <a:pt x="24764" y="0"/>
                </a:lnTo>
                <a:lnTo>
                  <a:pt x="15239" y="1650"/>
                </a:lnTo>
                <a:lnTo>
                  <a:pt x="7365" y="6476"/>
                </a:lnTo>
                <a:lnTo>
                  <a:pt x="2031" y="13715"/>
                </a:lnTo>
                <a:lnTo>
                  <a:pt x="0" y="22605"/>
                </a:lnTo>
                <a:lnTo>
                  <a:pt x="1777" y="31495"/>
                </a:lnTo>
                <a:lnTo>
                  <a:pt x="6984" y="38862"/>
                </a:lnTo>
                <a:lnTo>
                  <a:pt x="14604" y="43814"/>
                </a:lnTo>
                <a:lnTo>
                  <a:pt x="24129" y="45719"/>
                </a:lnTo>
                <a:lnTo>
                  <a:pt x="33654" y="44068"/>
                </a:lnTo>
                <a:lnTo>
                  <a:pt x="41528" y="39242"/>
                </a:lnTo>
                <a:lnTo>
                  <a:pt x="46862" y="32003"/>
                </a:lnTo>
                <a:lnTo>
                  <a:pt x="47116" y="30733"/>
                </a:lnTo>
                <a:lnTo>
                  <a:pt x="31495" y="30606"/>
                </a:lnTo>
                <a:lnTo>
                  <a:pt x="31750" y="15366"/>
                </a:lnTo>
                <a:lnTo>
                  <a:pt x="47370" y="15366"/>
                </a:lnTo>
                <a:lnTo>
                  <a:pt x="47116" y="1422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48" name="Google Shape;1748;p26"/>
          <p:cNvSpPr/>
          <p:nvPr/>
        </p:nvSpPr>
        <p:spPr>
          <a:xfrm>
            <a:off x="15653004" y="4644581"/>
            <a:ext cx="24765" cy="23049"/>
          </a:xfrm>
          <a:custGeom>
            <a:rect b="b" l="l" r="r" t="t"/>
            <a:pathLst>
              <a:path extrusionOk="0" h="15366" w="16510">
                <a:moveTo>
                  <a:pt x="15621" y="15366"/>
                </a:moveTo>
                <a:lnTo>
                  <a:pt x="16383" y="12318"/>
                </a:lnTo>
                <a:lnTo>
                  <a:pt x="16510" y="3301"/>
                </a:lnTo>
                <a:lnTo>
                  <a:pt x="15875" y="126"/>
                </a:lnTo>
                <a:lnTo>
                  <a:pt x="254" y="0"/>
                </a:lnTo>
                <a:lnTo>
                  <a:pt x="0" y="15239"/>
                </a:lnTo>
                <a:lnTo>
                  <a:pt x="15621" y="153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49" name="Google Shape;1749;p26"/>
          <p:cNvSpPr/>
          <p:nvPr/>
        </p:nvSpPr>
        <p:spPr>
          <a:xfrm>
            <a:off x="15653385" y="4644581"/>
            <a:ext cx="23430" cy="189"/>
          </a:xfrm>
          <a:custGeom>
            <a:rect b="b" l="l" r="r" t="t"/>
            <a:pathLst>
              <a:path extrusionOk="0" h="126" w="15620">
                <a:moveTo>
                  <a:pt x="15620" y="126"/>
                </a:moveTo>
                <a:lnTo>
                  <a:pt x="0" y="0"/>
                </a:lnTo>
                <a:lnTo>
                  <a:pt x="15620" y="12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50" name="Google Shape;1750;p26"/>
          <p:cNvSpPr/>
          <p:nvPr/>
        </p:nvSpPr>
        <p:spPr>
          <a:xfrm>
            <a:off x="15676817" y="4644772"/>
            <a:ext cx="953" cy="4763"/>
          </a:xfrm>
          <a:custGeom>
            <a:rect b="b" l="l" r="r" t="t"/>
            <a:pathLst>
              <a:path extrusionOk="0" h="3175" w="635">
                <a:moveTo>
                  <a:pt x="635" y="3175"/>
                </a:moveTo>
                <a:lnTo>
                  <a:pt x="635" y="0"/>
                </a:lnTo>
                <a:lnTo>
                  <a:pt x="0" y="0"/>
                </a:lnTo>
                <a:lnTo>
                  <a:pt x="635" y="3175"/>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51" name="Google Shape;1751;p26"/>
          <p:cNvSpPr/>
          <p:nvPr/>
        </p:nvSpPr>
        <p:spPr>
          <a:xfrm>
            <a:off x="15677579" y="4649534"/>
            <a:ext cx="1523" cy="13524"/>
          </a:xfrm>
          <a:custGeom>
            <a:rect b="b" l="l" r="r" t="t"/>
            <a:pathLst>
              <a:path extrusionOk="0" h="9016" w="1015">
                <a:moveTo>
                  <a:pt x="0" y="9016"/>
                </a:moveTo>
                <a:lnTo>
                  <a:pt x="1015" y="4445"/>
                </a:lnTo>
                <a:lnTo>
                  <a:pt x="126" y="0"/>
                </a:lnTo>
                <a:lnTo>
                  <a:pt x="0" y="901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52" name="Google Shape;1752;p26"/>
          <p:cNvSpPr/>
          <p:nvPr/>
        </p:nvSpPr>
        <p:spPr>
          <a:xfrm>
            <a:off x="15676436" y="4663058"/>
            <a:ext cx="1143" cy="4572"/>
          </a:xfrm>
          <a:custGeom>
            <a:rect b="b" l="l" r="r" t="t"/>
            <a:pathLst>
              <a:path extrusionOk="0" h="3048" w="762">
                <a:moveTo>
                  <a:pt x="762" y="3048"/>
                </a:moveTo>
                <a:lnTo>
                  <a:pt x="762" y="0"/>
                </a:lnTo>
                <a:lnTo>
                  <a:pt x="0" y="3048"/>
                </a:lnTo>
                <a:lnTo>
                  <a:pt x="762" y="304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53" name="Google Shape;1753;p26"/>
          <p:cNvSpPr/>
          <p:nvPr/>
        </p:nvSpPr>
        <p:spPr>
          <a:xfrm>
            <a:off x="15914371" y="3413760"/>
            <a:ext cx="3108959" cy="299847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54" name="Google Shape;1754;p26"/>
          <p:cNvSpPr/>
          <p:nvPr/>
        </p:nvSpPr>
        <p:spPr>
          <a:xfrm>
            <a:off x="17224249" y="5996749"/>
            <a:ext cx="27242" cy="23240"/>
          </a:xfrm>
          <a:custGeom>
            <a:rect b="b" l="l" r="r" t="t"/>
            <a:pathLst>
              <a:path extrusionOk="0" h="15494" w="18161">
                <a:moveTo>
                  <a:pt x="17907" y="15494"/>
                </a:moveTo>
                <a:lnTo>
                  <a:pt x="18161" y="254"/>
                </a:lnTo>
                <a:lnTo>
                  <a:pt x="253" y="0"/>
                </a:lnTo>
                <a:lnTo>
                  <a:pt x="0" y="15240"/>
                </a:lnTo>
                <a:lnTo>
                  <a:pt x="17907"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55" name="Google Shape;1755;p26"/>
          <p:cNvSpPr/>
          <p:nvPr/>
        </p:nvSpPr>
        <p:spPr>
          <a:xfrm>
            <a:off x="17170909" y="5996179"/>
            <a:ext cx="27050" cy="23240"/>
          </a:xfrm>
          <a:custGeom>
            <a:rect b="b" l="l" r="r" t="t"/>
            <a:pathLst>
              <a:path extrusionOk="0" h="15494" w="18033">
                <a:moveTo>
                  <a:pt x="17779" y="15493"/>
                </a:moveTo>
                <a:lnTo>
                  <a:pt x="18033" y="254"/>
                </a:lnTo>
                <a:lnTo>
                  <a:pt x="253" y="0"/>
                </a:lnTo>
                <a:lnTo>
                  <a:pt x="0" y="15240"/>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56" name="Google Shape;1756;p26"/>
          <p:cNvSpPr/>
          <p:nvPr/>
        </p:nvSpPr>
        <p:spPr>
          <a:xfrm>
            <a:off x="17117378" y="5995607"/>
            <a:ext cx="27051" cy="23051"/>
          </a:xfrm>
          <a:custGeom>
            <a:rect b="b" l="l" r="r" t="t"/>
            <a:pathLst>
              <a:path extrusionOk="0" h="15367" w="18034">
                <a:moveTo>
                  <a:pt x="17780" y="15366"/>
                </a:moveTo>
                <a:lnTo>
                  <a:pt x="18034" y="126"/>
                </a:lnTo>
                <a:lnTo>
                  <a:pt x="254" y="0"/>
                </a:lnTo>
                <a:lnTo>
                  <a:pt x="0" y="15239"/>
                </a:lnTo>
                <a:lnTo>
                  <a:pt x="17780" y="153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57" name="Google Shape;1757;p26"/>
          <p:cNvSpPr/>
          <p:nvPr/>
        </p:nvSpPr>
        <p:spPr>
          <a:xfrm>
            <a:off x="17063848" y="5995036"/>
            <a:ext cx="27050" cy="23051"/>
          </a:xfrm>
          <a:custGeom>
            <a:rect b="b" l="l" r="r" t="t"/>
            <a:pathLst>
              <a:path extrusionOk="0" h="15366" w="18033">
                <a:moveTo>
                  <a:pt x="17779" y="15367"/>
                </a:moveTo>
                <a:lnTo>
                  <a:pt x="18033" y="127"/>
                </a:lnTo>
                <a:lnTo>
                  <a:pt x="253" y="0"/>
                </a:lnTo>
                <a:lnTo>
                  <a:pt x="0" y="15112"/>
                </a:lnTo>
                <a:lnTo>
                  <a:pt x="17779" y="153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58" name="Google Shape;1758;p26"/>
          <p:cNvSpPr/>
          <p:nvPr/>
        </p:nvSpPr>
        <p:spPr>
          <a:xfrm>
            <a:off x="17010317" y="5994272"/>
            <a:ext cx="27051" cy="23240"/>
          </a:xfrm>
          <a:custGeom>
            <a:rect b="b" l="l" r="r" t="t"/>
            <a:pathLst>
              <a:path extrusionOk="0" h="15494" w="18034">
                <a:moveTo>
                  <a:pt x="17907" y="15494"/>
                </a:moveTo>
                <a:lnTo>
                  <a:pt x="18034" y="254"/>
                </a:lnTo>
                <a:lnTo>
                  <a:pt x="254" y="0"/>
                </a:lnTo>
                <a:lnTo>
                  <a:pt x="0" y="15240"/>
                </a:lnTo>
                <a:lnTo>
                  <a:pt x="17907"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59" name="Google Shape;1759;p26"/>
          <p:cNvSpPr/>
          <p:nvPr/>
        </p:nvSpPr>
        <p:spPr>
          <a:xfrm>
            <a:off x="16956786" y="5993702"/>
            <a:ext cx="27240" cy="23240"/>
          </a:xfrm>
          <a:custGeom>
            <a:rect b="b" l="l" r="r" t="t"/>
            <a:pathLst>
              <a:path extrusionOk="0" h="15494" w="18160">
                <a:moveTo>
                  <a:pt x="17906" y="15493"/>
                </a:moveTo>
                <a:lnTo>
                  <a:pt x="18160" y="254"/>
                </a:lnTo>
                <a:lnTo>
                  <a:pt x="253" y="0"/>
                </a:lnTo>
                <a:lnTo>
                  <a:pt x="0" y="15240"/>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60" name="Google Shape;1760;p26"/>
          <p:cNvSpPr/>
          <p:nvPr/>
        </p:nvSpPr>
        <p:spPr>
          <a:xfrm>
            <a:off x="16903256" y="5993131"/>
            <a:ext cx="27242" cy="23051"/>
          </a:xfrm>
          <a:custGeom>
            <a:rect b="b" l="l" r="r" t="t"/>
            <a:pathLst>
              <a:path extrusionOk="0" h="15367" w="18161">
                <a:moveTo>
                  <a:pt x="17907" y="15366"/>
                </a:moveTo>
                <a:lnTo>
                  <a:pt x="18161" y="126"/>
                </a:lnTo>
                <a:lnTo>
                  <a:pt x="254" y="0"/>
                </a:lnTo>
                <a:lnTo>
                  <a:pt x="0" y="15239"/>
                </a:lnTo>
                <a:lnTo>
                  <a:pt x="17907" y="153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61" name="Google Shape;1761;p26"/>
          <p:cNvSpPr/>
          <p:nvPr/>
        </p:nvSpPr>
        <p:spPr>
          <a:xfrm>
            <a:off x="16849916" y="5992369"/>
            <a:ext cx="27050" cy="23240"/>
          </a:xfrm>
          <a:custGeom>
            <a:rect b="b" l="l" r="r" t="t"/>
            <a:pathLst>
              <a:path extrusionOk="0" h="15493" w="18033">
                <a:moveTo>
                  <a:pt x="17779" y="15493"/>
                </a:moveTo>
                <a:lnTo>
                  <a:pt x="18033" y="254"/>
                </a:lnTo>
                <a:lnTo>
                  <a:pt x="253"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62" name="Google Shape;1762;p26"/>
          <p:cNvSpPr/>
          <p:nvPr/>
        </p:nvSpPr>
        <p:spPr>
          <a:xfrm>
            <a:off x="16796386" y="5991796"/>
            <a:ext cx="27050" cy="23240"/>
          </a:xfrm>
          <a:custGeom>
            <a:rect b="b" l="l" r="r" t="t"/>
            <a:pathLst>
              <a:path extrusionOk="0" h="15494" w="18033">
                <a:moveTo>
                  <a:pt x="17779" y="15494"/>
                </a:moveTo>
                <a:lnTo>
                  <a:pt x="18033" y="254"/>
                </a:lnTo>
                <a:lnTo>
                  <a:pt x="253" y="0"/>
                </a:lnTo>
                <a:lnTo>
                  <a:pt x="0" y="15240"/>
                </a:lnTo>
                <a:lnTo>
                  <a:pt x="17779"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63" name="Google Shape;1763;p26"/>
          <p:cNvSpPr/>
          <p:nvPr/>
        </p:nvSpPr>
        <p:spPr>
          <a:xfrm>
            <a:off x="16742855" y="5991226"/>
            <a:ext cx="27050" cy="23051"/>
          </a:xfrm>
          <a:custGeom>
            <a:rect b="b" l="l" r="r" t="t"/>
            <a:pathLst>
              <a:path extrusionOk="0" h="15367" w="18033">
                <a:moveTo>
                  <a:pt x="17779" y="15367"/>
                </a:moveTo>
                <a:lnTo>
                  <a:pt x="18033" y="126"/>
                </a:lnTo>
                <a:lnTo>
                  <a:pt x="253" y="0"/>
                </a:lnTo>
                <a:lnTo>
                  <a:pt x="0" y="15239"/>
                </a:lnTo>
                <a:lnTo>
                  <a:pt x="17779" y="153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64" name="Google Shape;1764;p26"/>
          <p:cNvSpPr/>
          <p:nvPr/>
        </p:nvSpPr>
        <p:spPr>
          <a:xfrm>
            <a:off x="16689324" y="5990464"/>
            <a:ext cx="27240" cy="23240"/>
          </a:xfrm>
          <a:custGeom>
            <a:rect b="b" l="l" r="r" t="t"/>
            <a:pathLst>
              <a:path extrusionOk="0" h="15494" w="18160">
                <a:moveTo>
                  <a:pt x="17906" y="15493"/>
                </a:moveTo>
                <a:lnTo>
                  <a:pt x="18160" y="253"/>
                </a:lnTo>
                <a:lnTo>
                  <a:pt x="253" y="0"/>
                </a:lnTo>
                <a:lnTo>
                  <a:pt x="0" y="15239"/>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65" name="Google Shape;1765;p26"/>
          <p:cNvSpPr/>
          <p:nvPr/>
        </p:nvSpPr>
        <p:spPr>
          <a:xfrm>
            <a:off x="16635794" y="5989892"/>
            <a:ext cx="27242" cy="23240"/>
          </a:xfrm>
          <a:custGeom>
            <a:rect b="b" l="l" r="r" t="t"/>
            <a:pathLst>
              <a:path extrusionOk="0" h="15493" w="18161">
                <a:moveTo>
                  <a:pt x="17906" y="15493"/>
                </a:moveTo>
                <a:lnTo>
                  <a:pt x="18161" y="253"/>
                </a:lnTo>
                <a:lnTo>
                  <a:pt x="253" y="0"/>
                </a:lnTo>
                <a:lnTo>
                  <a:pt x="0" y="15239"/>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66" name="Google Shape;1766;p26"/>
          <p:cNvSpPr/>
          <p:nvPr/>
        </p:nvSpPr>
        <p:spPr>
          <a:xfrm>
            <a:off x="16582263" y="5989319"/>
            <a:ext cx="27240" cy="23240"/>
          </a:xfrm>
          <a:custGeom>
            <a:rect b="b" l="l" r="r" t="t"/>
            <a:pathLst>
              <a:path extrusionOk="0" h="15494" w="18160">
                <a:moveTo>
                  <a:pt x="17906" y="15494"/>
                </a:moveTo>
                <a:lnTo>
                  <a:pt x="18160" y="254"/>
                </a:lnTo>
                <a:lnTo>
                  <a:pt x="253" y="0"/>
                </a:lnTo>
                <a:lnTo>
                  <a:pt x="0" y="15240"/>
                </a:lnTo>
                <a:lnTo>
                  <a:pt x="17906"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67" name="Google Shape;1767;p26"/>
          <p:cNvSpPr/>
          <p:nvPr/>
        </p:nvSpPr>
        <p:spPr>
          <a:xfrm>
            <a:off x="16528923" y="5988749"/>
            <a:ext cx="27051" cy="23051"/>
          </a:xfrm>
          <a:custGeom>
            <a:rect b="b" l="l" r="r" t="t"/>
            <a:pathLst>
              <a:path extrusionOk="0" h="15367" w="18034">
                <a:moveTo>
                  <a:pt x="17779" y="15367"/>
                </a:moveTo>
                <a:lnTo>
                  <a:pt x="18034" y="126"/>
                </a:lnTo>
                <a:lnTo>
                  <a:pt x="253" y="0"/>
                </a:lnTo>
                <a:lnTo>
                  <a:pt x="0" y="15239"/>
                </a:lnTo>
                <a:lnTo>
                  <a:pt x="17779" y="153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68" name="Google Shape;1768;p26"/>
          <p:cNvSpPr/>
          <p:nvPr/>
        </p:nvSpPr>
        <p:spPr>
          <a:xfrm>
            <a:off x="16475393" y="5987987"/>
            <a:ext cx="27050" cy="23240"/>
          </a:xfrm>
          <a:custGeom>
            <a:rect b="b" l="l" r="r" t="t"/>
            <a:pathLst>
              <a:path extrusionOk="0" h="15494" w="18033">
                <a:moveTo>
                  <a:pt x="17779" y="15493"/>
                </a:moveTo>
                <a:lnTo>
                  <a:pt x="18033" y="253"/>
                </a:lnTo>
                <a:lnTo>
                  <a:pt x="253"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69" name="Google Shape;1769;p26"/>
          <p:cNvSpPr/>
          <p:nvPr/>
        </p:nvSpPr>
        <p:spPr>
          <a:xfrm>
            <a:off x="16421862" y="5987416"/>
            <a:ext cx="27051" cy="23240"/>
          </a:xfrm>
          <a:custGeom>
            <a:rect b="b" l="l" r="r" t="t"/>
            <a:pathLst>
              <a:path extrusionOk="0" h="15493" w="18034">
                <a:moveTo>
                  <a:pt x="17780" y="15493"/>
                </a:moveTo>
                <a:lnTo>
                  <a:pt x="18034" y="253"/>
                </a:lnTo>
                <a:lnTo>
                  <a:pt x="253" y="0"/>
                </a:lnTo>
                <a:lnTo>
                  <a:pt x="0" y="15239"/>
                </a:lnTo>
                <a:lnTo>
                  <a:pt x="17780"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70" name="Google Shape;1770;p26"/>
          <p:cNvSpPr/>
          <p:nvPr/>
        </p:nvSpPr>
        <p:spPr>
          <a:xfrm>
            <a:off x="16368332" y="5986844"/>
            <a:ext cx="27050" cy="23049"/>
          </a:xfrm>
          <a:custGeom>
            <a:rect b="b" l="l" r="r" t="t"/>
            <a:pathLst>
              <a:path extrusionOk="0" h="15366" w="18033">
                <a:moveTo>
                  <a:pt x="17906" y="15367"/>
                </a:moveTo>
                <a:lnTo>
                  <a:pt x="18033" y="127"/>
                </a:lnTo>
                <a:lnTo>
                  <a:pt x="253" y="0"/>
                </a:lnTo>
                <a:lnTo>
                  <a:pt x="0" y="15240"/>
                </a:lnTo>
                <a:lnTo>
                  <a:pt x="17906" y="153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71" name="Google Shape;1771;p26"/>
          <p:cNvSpPr/>
          <p:nvPr/>
        </p:nvSpPr>
        <p:spPr>
          <a:xfrm>
            <a:off x="16314802" y="5986272"/>
            <a:ext cx="27242" cy="23049"/>
          </a:xfrm>
          <a:custGeom>
            <a:rect b="b" l="l" r="r" t="t"/>
            <a:pathLst>
              <a:path extrusionOk="0" h="15366" w="18161">
                <a:moveTo>
                  <a:pt x="17907" y="15366"/>
                </a:moveTo>
                <a:lnTo>
                  <a:pt x="18161" y="126"/>
                </a:lnTo>
                <a:lnTo>
                  <a:pt x="254" y="0"/>
                </a:lnTo>
                <a:lnTo>
                  <a:pt x="0" y="15112"/>
                </a:lnTo>
                <a:lnTo>
                  <a:pt x="17907" y="153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72" name="Google Shape;1772;p26"/>
          <p:cNvSpPr/>
          <p:nvPr/>
        </p:nvSpPr>
        <p:spPr>
          <a:xfrm>
            <a:off x="16261271" y="5985511"/>
            <a:ext cx="27240" cy="23240"/>
          </a:xfrm>
          <a:custGeom>
            <a:rect b="b" l="l" r="r" t="t"/>
            <a:pathLst>
              <a:path extrusionOk="0" h="15493" w="18160">
                <a:moveTo>
                  <a:pt x="17906" y="15493"/>
                </a:moveTo>
                <a:lnTo>
                  <a:pt x="18160" y="254"/>
                </a:lnTo>
                <a:lnTo>
                  <a:pt x="253" y="0"/>
                </a:lnTo>
                <a:lnTo>
                  <a:pt x="0" y="15240"/>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73" name="Google Shape;1773;p26"/>
          <p:cNvSpPr/>
          <p:nvPr/>
        </p:nvSpPr>
        <p:spPr>
          <a:xfrm>
            <a:off x="16207931" y="5984938"/>
            <a:ext cx="27051" cy="23240"/>
          </a:xfrm>
          <a:custGeom>
            <a:rect b="b" l="l" r="r" t="t"/>
            <a:pathLst>
              <a:path extrusionOk="0" h="15494" w="18034">
                <a:moveTo>
                  <a:pt x="17780" y="15494"/>
                </a:moveTo>
                <a:lnTo>
                  <a:pt x="18034" y="254"/>
                </a:lnTo>
                <a:lnTo>
                  <a:pt x="254" y="0"/>
                </a:lnTo>
                <a:lnTo>
                  <a:pt x="0" y="15240"/>
                </a:lnTo>
                <a:lnTo>
                  <a:pt x="17780" y="1549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74" name="Google Shape;1774;p26"/>
          <p:cNvSpPr/>
          <p:nvPr/>
        </p:nvSpPr>
        <p:spPr>
          <a:xfrm>
            <a:off x="16154401" y="5984368"/>
            <a:ext cx="27050" cy="23051"/>
          </a:xfrm>
          <a:custGeom>
            <a:rect b="b" l="l" r="r" t="t"/>
            <a:pathLst>
              <a:path extrusionOk="0" h="15367" w="18033">
                <a:moveTo>
                  <a:pt x="17779" y="15367"/>
                </a:moveTo>
                <a:lnTo>
                  <a:pt x="18033" y="127"/>
                </a:lnTo>
                <a:lnTo>
                  <a:pt x="253" y="0"/>
                </a:lnTo>
                <a:lnTo>
                  <a:pt x="0" y="15240"/>
                </a:lnTo>
                <a:lnTo>
                  <a:pt x="17779" y="153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75" name="Google Shape;1775;p26"/>
          <p:cNvSpPr/>
          <p:nvPr/>
        </p:nvSpPr>
        <p:spPr>
          <a:xfrm>
            <a:off x="16100870" y="5983606"/>
            <a:ext cx="27050" cy="23240"/>
          </a:xfrm>
          <a:custGeom>
            <a:rect b="b" l="l" r="r" t="t"/>
            <a:pathLst>
              <a:path extrusionOk="0" h="15494" w="18033">
                <a:moveTo>
                  <a:pt x="17779" y="15493"/>
                </a:moveTo>
                <a:lnTo>
                  <a:pt x="18033" y="253"/>
                </a:lnTo>
                <a:lnTo>
                  <a:pt x="253"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76" name="Google Shape;1776;p26"/>
          <p:cNvSpPr/>
          <p:nvPr/>
        </p:nvSpPr>
        <p:spPr>
          <a:xfrm>
            <a:off x="16047340" y="5983034"/>
            <a:ext cx="27050" cy="23240"/>
          </a:xfrm>
          <a:custGeom>
            <a:rect b="b" l="l" r="r" t="t"/>
            <a:pathLst>
              <a:path extrusionOk="0" h="15493" w="18033">
                <a:moveTo>
                  <a:pt x="17906" y="15493"/>
                </a:moveTo>
                <a:lnTo>
                  <a:pt x="18033" y="254"/>
                </a:lnTo>
                <a:lnTo>
                  <a:pt x="253" y="0"/>
                </a:lnTo>
                <a:lnTo>
                  <a:pt x="0" y="15240"/>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77" name="Google Shape;1777;p26"/>
          <p:cNvSpPr/>
          <p:nvPr/>
        </p:nvSpPr>
        <p:spPr>
          <a:xfrm>
            <a:off x="15993809" y="5982461"/>
            <a:ext cx="27240" cy="23051"/>
          </a:xfrm>
          <a:custGeom>
            <a:rect b="b" l="l" r="r" t="t"/>
            <a:pathLst>
              <a:path extrusionOk="0" h="15367" w="18160">
                <a:moveTo>
                  <a:pt x="17906" y="15367"/>
                </a:moveTo>
                <a:lnTo>
                  <a:pt x="18160" y="127"/>
                </a:lnTo>
                <a:lnTo>
                  <a:pt x="253" y="0"/>
                </a:lnTo>
                <a:lnTo>
                  <a:pt x="0" y="15240"/>
                </a:lnTo>
                <a:lnTo>
                  <a:pt x="17906" y="153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78" name="Google Shape;1778;p26"/>
          <p:cNvSpPr/>
          <p:nvPr/>
        </p:nvSpPr>
        <p:spPr>
          <a:xfrm>
            <a:off x="15940469" y="5981701"/>
            <a:ext cx="27051" cy="23240"/>
          </a:xfrm>
          <a:custGeom>
            <a:rect b="b" l="l" r="r" t="t"/>
            <a:pathLst>
              <a:path extrusionOk="0" h="15494" w="18034">
                <a:moveTo>
                  <a:pt x="17779" y="15493"/>
                </a:moveTo>
                <a:lnTo>
                  <a:pt x="18034" y="254"/>
                </a:lnTo>
                <a:lnTo>
                  <a:pt x="126"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79" name="Google Shape;1779;p26"/>
          <p:cNvSpPr/>
          <p:nvPr/>
        </p:nvSpPr>
        <p:spPr>
          <a:xfrm>
            <a:off x="15886939" y="5981129"/>
            <a:ext cx="27050" cy="23240"/>
          </a:xfrm>
          <a:custGeom>
            <a:rect b="b" l="l" r="r" t="t"/>
            <a:pathLst>
              <a:path extrusionOk="0" h="15494" w="18033">
                <a:moveTo>
                  <a:pt x="17779" y="15493"/>
                </a:moveTo>
                <a:lnTo>
                  <a:pt x="18033" y="253"/>
                </a:lnTo>
                <a:lnTo>
                  <a:pt x="253"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80" name="Google Shape;1780;p26"/>
          <p:cNvSpPr/>
          <p:nvPr/>
        </p:nvSpPr>
        <p:spPr>
          <a:xfrm>
            <a:off x="15833408" y="5980558"/>
            <a:ext cx="27051" cy="23240"/>
          </a:xfrm>
          <a:custGeom>
            <a:rect b="b" l="l" r="r" t="t"/>
            <a:pathLst>
              <a:path extrusionOk="0" h="15493" w="18034">
                <a:moveTo>
                  <a:pt x="17779" y="15493"/>
                </a:moveTo>
                <a:lnTo>
                  <a:pt x="18034" y="254"/>
                </a:lnTo>
                <a:lnTo>
                  <a:pt x="253" y="0"/>
                </a:lnTo>
                <a:lnTo>
                  <a:pt x="0" y="15239"/>
                </a:lnTo>
                <a:lnTo>
                  <a:pt x="17779"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81" name="Google Shape;1781;p26"/>
          <p:cNvSpPr/>
          <p:nvPr/>
        </p:nvSpPr>
        <p:spPr>
          <a:xfrm>
            <a:off x="15779878" y="5979985"/>
            <a:ext cx="27050" cy="23051"/>
          </a:xfrm>
          <a:custGeom>
            <a:rect b="b" l="l" r="r" t="t"/>
            <a:pathLst>
              <a:path extrusionOk="0" h="15367" w="18033">
                <a:moveTo>
                  <a:pt x="17779" y="15367"/>
                </a:moveTo>
                <a:lnTo>
                  <a:pt x="18033" y="127"/>
                </a:lnTo>
                <a:lnTo>
                  <a:pt x="253" y="0"/>
                </a:lnTo>
                <a:lnTo>
                  <a:pt x="0" y="15240"/>
                </a:lnTo>
                <a:lnTo>
                  <a:pt x="17779" y="153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82" name="Google Shape;1782;p26"/>
          <p:cNvSpPr/>
          <p:nvPr/>
        </p:nvSpPr>
        <p:spPr>
          <a:xfrm>
            <a:off x="15726347" y="5979224"/>
            <a:ext cx="27051" cy="23240"/>
          </a:xfrm>
          <a:custGeom>
            <a:rect b="b" l="l" r="r" t="t"/>
            <a:pathLst>
              <a:path extrusionOk="0" h="15494" w="18034">
                <a:moveTo>
                  <a:pt x="17907" y="15493"/>
                </a:moveTo>
                <a:lnTo>
                  <a:pt x="18034" y="253"/>
                </a:lnTo>
                <a:lnTo>
                  <a:pt x="253" y="0"/>
                </a:lnTo>
                <a:lnTo>
                  <a:pt x="0" y="15239"/>
                </a:lnTo>
                <a:lnTo>
                  <a:pt x="17907"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83" name="Google Shape;1783;p26"/>
          <p:cNvSpPr/>
          <p:nvPr/>
        </p:nvSpPr>
        <p:spPr>
          <a:xfrm>
            <a:off x="15672816" y="5978653"/>
            <a:ext cx="27240" cy="23240"/>
          </a:xfrm>
          <a:custGeom>
            <a:rect b="b" l="l" r="r" t="t"/>
            <a:pathLst>
              <a:path extrusionOk="0" h="15494" w="18160">
                <a:moveTo>
                  <a:pt x="17906" y="15493"/>
                </a:moveTo>
                <a:lnTo>
                  <a:pt x="18160" y="253"/>
                </a:lnTo>
                <a:lnTo>
                  <a:pt x="253" y="0"/>
                </a:lnTo>
                <a:lnTo>
                  <a:pt x="0" y="15239"/>
                </a:lnTo>
                <a:lnTo>
                  <a:pt x="17906" y="1549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84" name="Google Shape;1784;p26"/>
          <p:cNvSpPr/>
          <p:nvPr/>
        </p:nvSpPr>
        <p:spPr>
          <a:xfrm>
            <a:off x="15567661" y="5955031"/>
            <a:ext cx="77723" cy="68579"/>
          </a:xfrm>
          <a:custGeom>
            <a:rect b="b" l="l" r="r" t="t"/>
            <a:pathLst>
              <a:path extrusionOk="0" h="45720" w="51815">
                <a:moveTo>
                  <a:pt x="51561" y="14223"/>
                </a:moveTo>
                <a:lnTo>
                  <a:pt x="45974" y="6857"/>
                </a:lnTo>
                <a:lnTo>
                  <a:pt x="37464" y="1904"/>
                </a:lnTo>
                <a:lnTo>
                  <a:pt x="27177" y="0"/>
                </a:lnTo>
                <a:lnTo>
                  <a:pt x="16636" y="1650"/>
                </a:lnTo>
                <a:lnTo>
                  <a:pt x="8127" y="6476"/>
                </a:lnTo>
                <a:lnTo>
                  <a:pt x="2285" y="13715"/>
                </a:lnTo>
                <a:lnTo>
                  <a:pt x="0" y="22605"/>
                </a:lnTo>
                <a:lnTo>
                  <a:pt x="1904" y="31495"/>
                </a:lnTo>
                <a:lnTo>
                  <a:pt x="7619" y="38861"/>
                </a:lnTo>
                <a:lnTo>
                  <a:pt x="16001" y="43814"/>
                </a:lnTo>
                <a:lnTo>
                  <a:pt x="26415" y="45719"/>
                </a:lnTo>
                <a:lnTo>
                  <a:pt x="36829" y="44068"/>
                </a:lnTo>
                <a:lnTo>
                  <a:pt x="45338" y="39242"/>
                </a:lnTo>
                <a:lnTo>
                  <a:pt x="51307" y="32003"/>
                </a:lnTo>
                <a:lnTo>
                  <a:pt x="51561" y="30733"/>
                </a:lnTo>
                <a:lnTo>
                  <a:pt x="34543" y="30606"/>
                </a:lnTo>
                <a:lnTo>
                  <a:pt x="34670" y="15366"/>
                </a:lnTo>
                <a:lnTo>
                  <a:pt x="51815" y="15366"/>
                </a:lnTo>
                <a:lnTo>
                  <a:pt x="51561" y="1422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85" name="Google Shape;1785;p26"/>
          <p:cNvSpPr/>
          <p:nvPr/>
        </p:nvSpPr>
        <p:spPr>
          <a:xfrm>
            <a:off x="15619477" y="5978081"/>
            <a:ext cx="26861" cy="23051"/>
          </a:xfrm>
          <a:custGeom>
            <a:rect b="b" l="l" r="r" t="t"/>
            <a:pathLst>
              <a:path extrusionOk="0" h="15366" w="17907">
                <a:moveTo>
                  <a:pt x="17018" y="15367"/>
                </a:moveTo>
                <a:lnTo>
                  <a:pt x="17780" y="12318"/>
                </a:lnTo>
                <a:lnTo>
                  <a:pt x="17907" y="3301"/>
                </a:lnTo>
                <a:lnTo>
                  <a:pt x="17272" y="126"/>
                </a:lnTo>
                <a:lnTo>
                  <a:pt x="126" y="0"/>
                </a:lnTo>
                <a:lnTo>
                  <a:pt x="0" y="15239"/>
                </a:lnTo>
                <a:lnTo>
                  <a:pt x="17018" y="153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86" name="Google Shape;1786;p26"/>
          <p:cNvSpPr/>
          <p:nvPr/>
        </p:nvSpPr>
        <p:spPr>
          <a:xfrm>
            <a:off x="15619667" y="5978081"/>
            <a:ext cx="25718" cy="189"/>
          </a:xfrm>
          <a:custGeom>
            <a:rect b="b" l="l" r="r" t="t"/>
            <a:pathLst>
              <a:path extrusionOk="0" h="126" w="17145">
                <a:moveTo>
                  <a:pt x="17145" y="126"/>
                </a:moveTo>
                <a:lnTo>
                  <a:pt x="0" y="0"/>
                </a:lnTo>
                <a:lnTo>
                  <a:pt x="17145" y="12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87" name="Google Shape;1787;p26"/>
          <p:cNvSpPr/>
          <p:nvPr/>
        </p:nvSpPr>
        <p:spPr>
          <a:xfrm>
            <a:off x="15645384" y="5978272"/>
            <a:ext cx="1143" cy="4763"/>
          </a:xfrm>
          <a:custGeom>
            <a:rect b="b" l="l" r="r" t="t"/>
            <a:pathLst>
              <a:path extrusionOk="0" h="3175" w="762">
                <a:moveTo>
                  <a:pt x="635" y="3175"/>
                </a:moveTo>
                <a:lnTo>
                  <a:pt x="762" y="0"/>
                </a:lnTo>
                <a:lnTo>
                  <a:pt x="0" y="0"/>
                </a:lnTo>
                <a:lnTo>
                  <a:pt x="635" y="3175"/>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88" name="Google Shape;1788;p26"/>
          <p:cNvSpPr/>
          <p:nvPr/>
        </p:nvSpPr>
        <p:spPr>
          <a:xfrm>
            <a:off x="15646146" y="5983034"/>
            <a:ext cx="1713" cy="13526"/>
          </a:xfrm>
          <a:custGeom>
            <a:rect b="b" l="l" r="r" t="t"/>
            <a:pathLst>
              <a:path extrusionOk="0" h="9016" w="1142">
                <a:moveTo>
                  <a:pt x="0" y="9017"/>
                </a:moveTo>
                <a:lnTo>
                  <a:pt x="1142" y="4444"/>
                </a:lnTo>
                <a:lnTo>
                  <a:pt x="126" y="0"/>
                </a:lnTo>
                <a:lnTo>
                  <a:pt x="0" y="901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89" name="Google Shape;1789;p26"/>
          <p:cNvSpPr/>
          <p:nvPr/>
        </p:nvSpPr>
        <p:spPr>
          <a:xfrm>
            <a:off x="15645003" y="5996558"/>
            <a:ext cx="1143" cy="4572"/>
          </a:xfrm>
          <a:custGeom>
            <a:rect b="b" l="l" r="r" t="t"/>
            <a:pathLst>
              <a:path extrusionOk="0" h="3048" w="762">
                <a:moveTo>
                  <a:pt x="762" y="3048"/>
                </a:moveTo>
                <a:lnTo>
                  <a:pt x="762" y="0"/>
                </a:lnTo>
                <a:lnTo>
                  <a:pt x="0" y="3048"/>
                </a:lnTo>
                <a:lnTo>
                  <a:pt x="762" y="304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90" name="Google Shape;1790;p26"/>
          <p:cNvSpPr/>
          <p:nvPr/>
        </p:nvSpPr>
        <p:spPr>
          <a:xfrm>
            <a:off x="15720061" y="2941319"/>
            <a:ext cx="73724" cy="68580"/>
          </a:xfrm>
          <a:custGeom>
            <a:rect b="b" l="l" r="r" t="t"/>
            <a:pathLst>
              <a:path extrusionOk="0" h="45720" w="49149">
                <a:moveTo>
                  <a:pt x="49149" y="15240"/>
                </a:moveTo>
                <a:lnTo>
                  <a:pt x="48894" y="13970"/>
                </a:lnTo>
                <a:lnTo>
                  <a:pt x="43433" y="6731"/>
                </a:lnTo>
                <a:lnTo>
                  <a:pt x="35305" y="1778"/>
                </a:lnTo>
                <a:lnTo>
                  <a:pt x="25400" y="0"/>
                </a:lnTo>
                <a:lnTo>
                  <a:pt x="15493" y="1778"/>
                </a:lnTo>
                <a:lnTo>
                  <a:pt x="7492" y="6731"/>
                </a:lnTo>
                <a:lnTo>
                  <a:pt x="2031" y="13970"/>
                </a:lnTo>
                <a:lnTo>
                  <a:pt x="0" y="22860"/>
                </a:lnTo>
                <a:lnTo>
                  <a:pt x="2031" y="31750"/>
                </a:lnTo>
                <a:lnTo>
                  <a:pt x="7492" y="38989"/>
                </a:lnTo>
                <a:lnTo>
                  <a:pt x="15493" y="43942"/>
                </a:lnTo>
                <a:lnTo>
                  <a:pt x="25400" y="45720"/>
                </a:lnTo>
                <a:lnTo>
                  <a:pt x="35305" y="43942"/>
                </a:lnTo>
                <a:lnTo>
                  <a:pt x="43433" y="38989"/>
                </a:lnTo>
                <a:lnTo>
                  <a:pt x="48894" y="31750"/>
                </a:lnTo>
                <a:lnTo>
                  <a:pt x="49149" y="30480"/>
                </a:lnTo>
                <a:lnTo>
                  <a:pt x="25400" y="30480"/>
                </a:lnTo>
                <a:lnTo>
                  <a:pt x="25400" y="15240"/>
                </a:lnTo>
                <a:lnTo>
                  <a:pt x="49149" y="1524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91" name="Google Shape;1791;p26"/>
          <p:cNvSpPr/>
          <p:nvPr/>
        </p:nvSpPr>
        <p:spPr>
          <a:xfrm>
            <a:off x="15758160"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92" name="Google Shape;1792;p26"/>
          <p:cNvSpPr/>
          <p:nvPr/>
        </p:nvSpPr>
        <p:spPr>
          <a:xfrm>
            <a:off x="15783688" y="2964181"/>
            <a:ext cx="12764" cy="22859"/>
          </a:xfrm>
          <a:custGeom>
            <a:rect b="b" l="l" r="r" t="t"/>
            <a:pathLst>
              <a:path extrusionOk="0" h="15239" w="8509">
                <a:moveTo>
                  <a:pt x="6731" y="15239"/>
                </a:moveTo>
                <a:lnTo>
                  <a:pt x="8509" y="7619"/>
                </a:lnTo>
                <a:lnTo>
                  <a:pt x="6731" y="0"/>
                </a:lnTo>
                <a:lnTo>
                  <a:pt x="0" y="0"/>
                </a:lnTo>
                <a:lnTo>
                  <a:pt x="0" y="15239"/>
                </a:lnTo>
                <a:lnTo>
                  <a:pt x="6731" y="15239"/>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93" name="Google Shape;1793;p26"/>
          <p:cNvSpPr/>
          <p:nvPr/>
        </p:nvSpPr>
        <p:spPr>
          <a:xfrm>
            <a:off x="15809024"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94" name="Google Shape;1794;p26"/>
          <p:cNvSpPr/>
          <p:nvPr/>
        </p:nvSpPr>
        <p:spPr>
          <a:xfrm>
            <a:off x="15860078"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95" name="Google Shape;1795;p26"/>
          <p:cNvSpPr/>
          <p:nvPr/>
        </p:nvSpPr>
        <p:spPr>
          <a:xfrm>
            <a:off x="15910941"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96" name="Google Shape;1796;p26"/>
          <p:cNvSpPr/>
          <p:nvPr/>
        </p:nvSpPr>
        <p:spPr>
          <a:xfrm>
            <a:off x="15961805"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97" name="Google Shape;1797;p26"/>
          <p:cNvSpPr/>
          <p:nvPr/>
        </p:nvSpPr>
        <p:spPr>
          <a:xfrm>
            <a:off x="16012668"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98" name="Google Shape;1798;p26"/>
          <p:cNvSpPr/>
          <p:nvPr/>
        </p:nvSpPr>
        <p:spPr>
          <a:xfrm>
            <a:off x="16063532"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799" name="Google Shape;1799;p26"/>
          <p:cNvSpPr/>
          <p:nvPr/>
        </p:nvSpPr>
        <p:spPr>
          <a:xfrm>
            <a:off x="16114395"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00" name="Google Shape;1800;p26"/>
          <p:cNvSpPr/>
          <p:nvPr/>
        </p:nvSpPr>
        <p:spPr>
          <a:xfrm>
            <a:off x="16165259"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01" name="Google Shape;1801;p26"/>
          <p:cNvSpPr/>
          <p:nvPr/>
        </p:nvSpPr>
        <p:spPr>
          <a:xfrm>
            <a:off x="16216122"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02" name="Google Shape;1802;p26"/>
          <p:cNvSpPr/>
          <p:nvPr/>
        </p:nvSpPr>
        <p:spPr>
          <a:xfrm>
            <a:off x="16266986"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03" name="Google Shape;1803;p26"/>
          <p:cNvSpPr/>
          <p:nvPr/>
        </p:nvSpPr>
        <p:spPr>
          <a:xfrm>
            <a:off x="16318040"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04" name="Google Shape;1804;p26"/>
          <p:cNvSpPr/>
          <p:nvPr/>
        </p:nvSpPr>
        <p:spPr>
          <a:xfrm>
            <a:off x="16368903"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05" name="Google Shape;1805;p26"/>
          <p:cNvSpPr/>
          <p:nvPr/>
        </p:nvSpPr>
        <p:spPr>
          <a:xfrm>
            <a:off x="16419767"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06" name="Google Shape;1806;p26"/>
          <p:cNvSpPr/>
          <p:nvPr/>
        </p:nvSpPr>
        <p:spPr>
          <a:xfrm>
            <a:off x="16470630"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07" name="Google Shape;1807;p26"/>
          <p:cNvSpPr/>
          <p:nvPr/>
        </p:nvSpPr>
        <p:spPr>
          <a:xfrm>
            <a:off x="16521494"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08" name="Google Shape;1808;p26"/>
          <p:cNvSpPr/>
          <p:nvPr/>
        </p:nvSpPr>
        <p:spPr>
          <a:xfrm>
            <a:off x="16572357"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09" name="Google Shape;1809;p26"/>
          <p:cNvSpPr/>
          <p:nvPr/>
        </p:nvSpPr>
        <p:spPr>
          <a:xfrm>
            <a:off x="16623221"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10" name="Google Shape;1810;p26"/>
          <p:cNvSpPr/>
          <p:nvPr/>
        </p:nvSpPr>
        <p:spPr>
          <a:xfrm>
            <a:off x="16674084"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11" name="Google Shape;1811;p26"/>
          <p:cNvSpPr/>
          <p:nvPr/>
        </p:nvSpPr>
        <p:spPr>
          <a:xfrm>
            <a:off x="16724948"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12" name="Google Shape;1812;p26"/>
          <p:cNvSpPr/>
          <p:nvPr/>
        </p:nvSpPr>
        <p:spPr>
          <a:xfrm>
            <a:off x="16775811"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13" name="Google Shape;1813;p26"/>
          <p:cNvSpPr/>
          <p:nvPr/>
        </p:nvSpPr>
        <p:spPr>
          <a:xfrm>
            <a:off x="16826865"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14" name="Google Shape;1814;p26"/>
          <p:cNvSpPr/>
          <p:nvPr/>
        </p:nvSpPr>
        <p:spPr>
          <a:xfrm>
            <a:off x="16877729"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15" name="Google Shape;1815;p26"/>
          <p:cNvSpPr/>
          <p:nvPr/>
        </p:nvSpPr>
        <p:spPr>
          <a:xfrm>
            <a:off x="16928592"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16" name="Google Shape;1816;p26"/>
          <p:cNvSpPr/>
          <p:nvPr/>
        </p:nvSpPr>
        <p:spPr>
          <a:xfrm>
            <a:off x="16979456"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17" name="Google Shape;1817;p26"/>
          <p:cNvSpPr/>
          <p:nvPr/>
        </p:nvSpPr>
        <p:spPr>
          <a:xfrm>
            <a:off x="17030319"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18" name="Google Shape;1818;p26"/>
          <p:cNvSpPr/>
          <p:nvPr/>
        </p:nvSpPr>
        <p:spPr>
          <a:xfrm>
            <a:off x="17081183" y="2975610"/>
            <a:ext cx="25443" cy="0"/>
          </a:xfrm>
          <a:custGeom>
            <a:rect b="b" l="l" r="r" t="t"/>
            <a:pathLst>
              <a:path extrusionOk="0" h="120000" w="16962">
                <a:moveTo>
                  <a:pt x="0" y="0"/>
                </a:moveTo>
                <a:lnTo>
                  <a:pt x="16962"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19" name="Google Shape;1819;p26"/>
          <p:cNvSpPr/>
          <p:nvPr/>
        </p:nvSpPr>
        <p:spPr>
          <a:xfrm>
            <a:off x="17132046"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20" name="Google Shape;1820;p26"/>
          <p:cNvSpPr/>
          <p:nvPr/>
        </p:nvSpPr>
        <p:spPr>
          <a:xfrm>
            <a:off x="17182910" y="2975610"/>
            <a:ext cx="25440" cy="0"/>
          </a:xfrm>
          <a:custGeom>
            <a:rect b="b" l="l" r="r" t="t"/>
            <a:pathLst>
              <a:path extrusionOk="0" h="120000" w="16960">
                <a:moveTo>
                  <a:pt x="0" y="0"/>
                </a:moveTo>
                <a:lnTo>
                  <a:pt x="1696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21" name="Google Shape;1821;p26"/>
          <p:cNvSpPr/>
          <p:nvPr/>
        </p:nvSpPr>
        <p:spPr>
          <a:xfrm>
            <a:off x="17253680" y="2962997"/>
            <a:ext cx="0" cy="1250481"/>
          </a:xfrm>
          <a:custGeom>
            <a:rect b="b" l="l" r="r" t="t"/>
            <a:pathLst>
              <a:path extrusionOk="0" h="833654" w="120000">
                <a:moveTo>
                  <a:pt x="0" y="0"/>
                </a:moveTo>
                <a:lnTo>
                  <a:pt x="0" y="833654"/>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22" name="Google Shape;1822;p26"/>
          <p:cNvSpPr/>
          <p:nvPr/>
        </p:nvSpPr>
        <p:spPr>
          <a:xfrm>
            <a:off x="0" y="140969"/>
            <a:ext cx="8964930" cy="8763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23" name="Google Shape;1823;p26"/>
          <p:cNvSpPr/>
          <p:nvPr/>
        </p:nvSpPr>
        <p:spPr>
          <a:xfrm>
            <a:off x="0" y="186689"/>
            <a:ext cx="8922639" cy="700278"/>
          </a:xfrm>
          <a:custGeom>
            <a:rect b="b" l="l" r="r" t="t"/>
            <a:pathLst>
              <a:path extrusionOk="0" h="466852" w="5948426">
                <a:moveTo>
                  <a:pt x="5870575" y="0"/>
                </a:moveTo>
                <a:lnTo>
                  <a:pt x="0" y="0"/>
                </a:lnTo>
                <a:lnTo>
                  <a:pt x="0" y="466852"/>
                </a:lnTo>
                <a:lnTo>
                  <a:pt x="5870575" y="466852"/>
                </a:lnTo>
                <a:lnTo>
                  <a:pt x="5900928" y="460629"/>
                </a:lnTo>
                <a:lnTo>
                  <a:pt x="5925693" y="443992"/>
                </a:lnTo>
                <a:lnTo>
                  <a:pt x="5942330" y="419227"/>
                </a:lnTo>
                <a:lnTo>
                  <a:pt x="5948426" y="389001"/>
                </a:lnTo>
                <a:lnTo>
                  <a:pt x="5948426" y="77850"/>
                </a:lnTo>
                <a:lnTo>
                  <a:pt x="5942330" y="47498"/>
                </a:lnTo>
                <a:lnTo>
                  <a:pt x="5925693" y="22733"/>
                </a:lnTo>
                <a:lnTo>
                  <a:pt x="5900928" y="6096"/>
                </a:lnTo>
                <a:lnTo>
                  <a:pt x="587057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24" name="Google Shape;1824;p26"/>
          <p:cNvSpPr/>
          <p:nvPr/>
        </p:nvSpPr>
        <p:spPr>
          <a:xfrm>
            <a:off x="8648700" y="323850"/>
            <a:ext cx="2030730" cy="172593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25" name="Google Shape;1825;p26"/>
          <p:cNvSpPr/>
          <p:nvPr/>
        </p:nvSpPr>
        <p:spPr>
          <a:xfrm>
            <a:off x="10325101" y="342900"/>
            <a:ext cx="2130170" cy="1185291"/>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26" name="Google Shape;1826;p26"/>
          <p:cNvSpPr/>
          <p:nvPr/>
        </p:nvSpPr>
        <p:spPr>
          <a:xfrm>
            <a:off x="11750039" y="342900"/>
            <a:ext cx="3223641" cy="1185291"/>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27" name="Google Shape;1827;p26"/>
          <p:cNvSpPr/>
          <p:nvPr/>
        </p:nvSpPr>
        <p:spPr>
          <a:xfrm>
            <a:off x="10325100" y="982981"/>
            <a:ext cx="1002411" cy="118529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28" name="Google Shape;1828;p26"/>
          <p:cNvSpPr/>
          <p:nvPr/>
        </p:nvSpPr>
        <p:spPr>
          <a:xfrm>
            <a:off x="10668001" y="1078231"/>
            <a:ext cx="2389250" cy="102527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29" name="Google Shape;1829;p26"/>
          <p:cNvSpPr/>
          <p:nvPr/>
        </p:nvSpPr>
        <p:spPr>
          <a:xfrm>
            <a:off x="12573001" y="1078231"/>
            <a:ext cx="2191130" cy="102527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30" name="Google Shape;1830;p26"/>
          <p:cNvSpPr/>
          <p:nvPr/>
        </p:nvSpPr>
        <p:spPr>
          <a:xfrm>
            <a:off x="16531590" y="9048750"/>
            <a:ext cx="34290" cy="68580"/>
          </a:xfrm>
          <a:custGeom>
            <a:rect b="b" l="l" r="r" t="t"/>
            <a:pathLst>
              <a:path extrusionOk="0" h="45720" w="22860">
                <a:moveTo>
                  <a:pt x="22860" y="15240"/>
                </a:moveTo>
                <a:lnTo>
                  <a:pt x="22733" y="13957"/>
                </a:lnTo>
                <a:lnTo>
                  <a:pt x="20193" y="6692"/>
                </a:lnTo>
                <a:lnTo>
                  <a:pt x="16510" y="1790"/>
                </a:lnTo>
                <a:lnTo>
                  <a:pt x="11811" y="0"/>
                </a:lnTo>
                <a:lnTo>
                  <a:pt x="7239" y="1790"/>
                </a:lnTo>
                <a:lnTo>
                  <a:pt x="3429" y="6692"/>
                </a:lnTo>
                <a:lnTo>
                  <a:pt x="889" y="13957"/>
                </a:lnTo>
                <a:lnTo>
                  <a:pt x="0" y="22859"/>
                </a:lnTo>
                <a:lnTo>
                  <a:pt x="889" y="31762"/>
                </a:lnTo>
                <a:lnTo>
                  <a:pt x="3429" y="39027"/>
                </a:lnTo>
                <a:lnTo>
                  <a:pt x="7239" y="43916"/>
                </a:lnTo>
                <a:lnTo>
                  <a:pt x="11811" y="45720"/>
                </a:lnTo>
                <a:lnTo>
                  <a:pt x="16510" y="43916"/>
                </a:lnTo>
                <a:lnTo>
                  <a:pt x="20193" y="39027"/>
                </a:lnTo>
                <a:lnTo>
                  <a:pt x="22733" y="31762"/>
                </a:lnTo>
                <a:lnTo>
                  <a:pt x="22860" y="30479"/>
                </a:lnTo>
                <a:lnTo>
                  <a:pt x="11811" y="30479"/>
                </a:lnTo>
                <a:lnTo>
                  <a:pt x="11811" y="15240"/>
                </a:lnTo>
                <a:lnTo>
                  <a:pt x="22860" y="1524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31" name="Google Shape;1831;p26"/>
          <p:cNvSpPr/>
          <p:nvPr/>
        </p:nvSpPr>
        <p:spPr>
          <a:xfrm>
            <a:off x="16549307"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32" name="Google Shape;1832;p26"/>
          <p:cNvSpPr/>
          <p:nvPr/>
        </p:nvSpPr>
        <p:spPr>
          <a:xfrm>
            <a:off x="16561308" y="9071611"/>
            <a:ext cx="5904" cy="22859"/>
          </a:xfrm>
          <a:custGeom>
            <a:rect b="b" l="l" r="r" t="t"/>
            <a:pathLst>
              <a:path extrusionOk="0" h="15239" w="3936">
                <a:moveTo>
                  <a:pt x="3048" y="0"/>
                </a:moveTo>
                <a:lnTo>
                  <a:pt x="0" y="0"/>
                </a:lnTo>
                <a:lnTo>
                  <a:pt x="0" y="15240"/>
                </a:lnTo>
                <a:lnTo>
                  <a:pt x="3048" y="15240"/>
                </a:lnTo>
                <a:lnTo>
                  <a:pt x="3936" y="7620"/>
                </a:lnTo>
                <a:lnTo>
                  <a:pt x="3048"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33" name="Google Shape;1833;p26"/>
          <p:cNvSpPr/>
          <p:nvPr/>
        </p:nvSpPr>
        <p:spPr>
          <a:xfrm>
            <a:off x="16573120"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34" name="Google Shape;1834;p26"/>
          <p:cNvSpPr/>
          <p:nvPr/>
        </p:nvSpPr>
        <p:spPr>
          <a:xfrm>
            <a:off x="16596742"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35" name="Google Shape;1835;p26"/>
          <p:cNvSpPr/>
          <p:nvPr/>
        </p:nvSpPr>
        <p:spPr>
          <a:xfrm>
            <a:off x="16620554"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36" name="Google Shape;1836;p26"/>
          <p:cNvSpPr/>
          <p:nvPr/>
        </p:nvSpPr>
        <p:spPr>
          <a:xfrm>
            <a:off x="16644176"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37" name="Google Shape;1837;p26"/>
          <p:cNvSpPr/>
          <p:nvPr/>
        </p:nvSpPr>
        <p:spPr>
          <a:xfrm>
            <a:off x="16667989"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38" name="Google Shape;1838;p26"/>
          <p:cNvSpPr/>
          <p:nvPr/>
        </p:nvSpPr>
        <p:spPr>
          <a:xfrm>
            <a:off x="16691801"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39" name="Google Shape;1839;p26"/>
          <p:cNvSpPr/>
          <p:nvPr/>
        </p:nvSpPr>
        <p:spPr>
          <a:xfrm>
            <a:off x="16715423"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40" name="Google Shape;1840;p26"/>
          <p:cNvSpPr/>
          <p:nvPr/>
        </p:nvSpPr>
        <p:spPr>
          <a:xfrm>
            <a:off x="16739236"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41" name="Google Shape;1841;p26"/>
          <p:cNvSpPr/>
          <p:nvPr/>
        </p:nvSpPr>
        <p:spPr>
          <a:xfrm>
            <a:off x="16762858"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42" name="Google Shape;1842;p26"/>
          <p:cNvSpPr/>
          <p:nvPr/>
        </p:nvSpPr>
        <p:spPr>
          <a:xfrm>
            <a:off x="16786670"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43" name="Google Shape;1843;p26"/>
          <p:cNvSpPr/>
          <p:nvPr/>
        </p:nvSpPr>
        <p:spPr>
          <a:xfrm>
            <a:off x="16810292"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44" name="Google Shape;1844;p26"/>
          <p:cNvSpPr/>
          <p:nvPr/>
        </p:nvSpPr>
        <p:spPr>
          <a:xfrm>
            <a:off x="16834105"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45" name="Google Shape;1845;p26"/>
          <p:cNvSpPr/>
          <p:nvPr/>
        </p:nvSpPr>
        <p:spPr>
          <a:xfrm>
            <a:off x="16857727"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46" name="Google Shape;1846;p26"/>
          <p:cNvSpPr/>
          <p:nvPr/>
        </p:nvSpPr>
        <p:spPr>
          <a:xfrm>
            <a:off x="16881539"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47" name="Google Shape;1847;p26"/>
          <p:cNvSpPr/>
          <p:nvPr/>
        </p:nvSpPr>
        <p:spPr>
          <a:xfrm>
            <a:off x="16905161"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48" name="Google Shape;1848;p26"/>
          <p:cNvSpPr/>
          <p:nvPr/>
        </p:nvSpPr>
        <p:spPr>
          <a:xfrm>
            <a:off x="16928974"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49" name="Google Shape;1849;p26"/>
          <p:cNvSpPr/>
          <p:nvPr/>
        </p:nvSpPr>
        <p:spPr>
          <a:xfrm>
            <a:off x="16952596"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50" name="Google Shape;1850;p26"/>
          <p:cNvSpPr/>
          <p:nvPr/>
        </p:nvSpPr>
        <p:spPr>
          <a:xfrm>
            <a:off x="16976408"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51" name="Google Shape;1851;p26"/>
          <p:cNvSpPr/>
          <p:nvPr/>
        </p:nvSpPr>
        <p:spPr>
          <a:xfrm>
            <a:off x="17000030"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52" name="Google Shape;1852;p26"/>
          <p:cNvSpPr/>
          <p:nvPr/>
        </p:nvSpPr>
        <p:spPr>
          <a:xfrm>
            <a:off x="17023843"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53" name="Google Shape;1853;p26"/>
          <p:cNvSpPr/>
          <p:nvPr/>
        </p:nvSpPr>
        <p:spPr>
          <a:xfrm>
            <a:off x="17047465"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54" name="Google Shape;1854;p26"/>
          <p:cNvSpPr/>
          <p:nvPr/>
        </p:nvSpPr>
        <p:spPr>
          <a:xfrm>
            <a:off x="17071277"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55" name="Google Shape;1855;p26"/>
          <p:cNvSpPr/>
          <p:nvPr/>
        </p:nvSpPr>
        <p:spPr>
          <a:xfrm>
            <a:off x="17094899"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56" name="Google Shape;1856;p26"/>
          <p:cNvSpPr/>
          <p:nvPr/>
        </p:nvSpPr>
        <p:spPr>
          <a:xfrm>
            <a:off x="17118712"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57" name="Google Shape;1857;p26"/>
          <p:cNvSpPr/>
          <p:nvPr/>
        </p:nvSpPr>
        <p:spPr>
          <a:xfrm>
            <a:off x="17142334"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58" name="Google Shape;1858;p26"/>
          <p:cNvSpPr/>
          <p:nvPr/>
        </p:nvSpPr>
        <p:spPr>
          <a:xfrm>
            <a:off x="17166146" y="9083040"/>
            <a:ext cx="11859" cy="0"/>
          </a:xfrm>
          <a:custGeom>
            <a:rect b="b" l="l" r="r" t="t"/>
            <a:pathLst>
              <a:path extrusionOk="0" h="120000" w="7906">
                <a:moveTo>
                  <a:pt x="0" y="0"/>
                </a:moveTo>
                <a:lnTo>
                  <a:pt x="790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59" name="Google Shape;1859;p26"/>
          <p:cNvSpPr/>
          <p:nvPr/>
        </p:nvSpPr>
        <p:spPr>
          <a:xfrm>
            <a:off x="17189958" y="9083040"/>
            <a:ext cx="11859" cy="0"/>
          </a:xfrm>
          <a:custGeom>
            <a:rect b="b" l="l" r="r" t="t"/>
            <a:pathLst>
              <a:path extrusionOk="0" h="120000" w="7906">
                <a:moveTo>
                  <a:pt x="0" y="0"/>
                </a:moveTo>
                <a:lnTo>
                  <a:pt x="7906"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60" name="Google Shape;1860;p26"/>
          <p:cNvSpPr/>
          <p:nvPr/>
        </p:nvSpPr>
        <p:spPr>
          <a:xfrm>
            <a:off x="17213581"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61" name="Google Shape;1861;p26"/>
          <p:cNvSpPr/>
          <p:nvPr/>
        </p:nvSpPr>
        <p:spPr>
          <a:xfrm>
            <a:off x="17237393" y="9083040"/>
            <a:ext cx="11861" cy="0"/>
          </a:xfrm>
          <a:custGeom>
            <a:rect b="b" l="l" r="r" t="t"/>
            <a:pathLst>
              <a:path extrusionOk="0" h="120000" w="7907">
                <a:moveTo>
                  <a:pt x="0" y="0"/>
                </a:moveTo>
                <a:lnTo>
                  <a:pt x="790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62" name="Google Shape;1862;p26"/>
          <p:cNvSpPr/>
          <p:nvPr/>
        </p:nvSpPr>
        <p:spPr>
          <a:xfrm>
            <a:off x="17261015" y="9083040"/>
            <a:ext cx="1950" cy="0"/>
          </a:xfrm>
          <a:custGeom>
            <a:rect b="b" l="l" r="r" t="t"/>
            <a:pathLst>
              <a:path extrusionOk="0" h="120000" w="1300">
                <a:moveTo>
                  <a:pt x="0" y="0"/>
                </a:moveTo>
                <a:lnTo>
                  <a:pt x="130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63" name="Google Shape;1863;p26"/>
          <p:cNvSpPr/>
          <p:nvPr/>
        </p:nvSpPr>
        <p:spPr>
          <a:xfrm>
            <a:off x="8231506" y="1167765"/>
            <a:ext cx="2" cy="9119229"/>
          </a:xfrm>
          <a:custGeom>
            <a:rect b="b" l="l" r="r" t="t"/>
            <a:pathLst>
              <a:path extrusionOk="0" h="6079486" w="1">
                <a:moveTo>
                  <a:pt x="0" y="6079486"/>
                </a:moveTo>
                <a:lnTo>
                  <a:pt x="0" y="0"/>
                </a:lnTo>
              </a:path>
            </a:pathLst>
          </a:custGeom>
          <a:noFill/>
          <a:ln cap="flat" cmpd="sng" w="285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64" name="Google Shape;1864;p26"/>
          <p:cNvSpPr/>
          <p:nvPr/>
        </p:nvSpPr>
        <p:spPr>
          <a:xfrm>
            <a:off x="-121920" y="1295400"/>
            <a:ext cx="2030730" cy="172974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65" name="Google Shape;1865;p26"/>
          <p:cNvSpPr/>
          <p:nvPr/>
        </p:nvSpPr>
        <p:spPr>
          <a:xfrm>
            <a:off x="1276350" y="1436369"/>
            <a:ext cx="2930271" cy="1185291"/>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66" name="Google Shape;1866;p26"/>
          <p:cNvSpPr/>
          <p:nvPr/>
        </p:nvSpPr>
        <p:spPr>
          <a:xfrm>
            <a:off x="3649980" y="1436369"/>
            <a:ext cx="3223641" cy="1185291"/>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67" name="Google Shape;1867;p26"/>
          <p:cNvSpPr/>
          <p:nvPr/>
        </p:nvSpPr>
        <p:spPr>
          <a:xfrm>
            <a:off x="6305550" y="1436369"/>
            <a:ext cx="1890141" cy="1185291"/>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68" name="Google Shape;1868;p26"/>
          <p:cNvSpPr/>
          <p:nvPr/>
        </p:nvSpPr>
        <p:spPr>
          <a:xfrm>
            <a:off x="-102870" y="3112769"/>
            <a:ext cx="2438400" cy="2602230"/>
          </a:xfrm>
          <a:prstGeom prst="rect">
            <a:avLst/>
          </a:prstGeom>
          <a:blipFill rotWithShape="1">
            <a:blip r:embed="rId1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69" name="Google Shape;1869;p26"/>
          <p:cNvSpPr/>
          <p:nvPr/>
        </p:nvSpPr>
        <p:spPr>
          <a:xfrm>
            <a:off x="0" y="6899910"/>
            <a:ext cx="2335530" cy="2602230"/>
          </a:xfrm>
          <a:prstGeom prst="rect">
            <a:avLst/>
          </a:prstGeom>
          <a:blipFill rotWithShape="1">
            <a:blip r:embed="rId1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870" name="Google Shape;1870;p26"/>
          <p:cNvSpPr txBox="1"/>
          <p:nvPr/>
        </p:nvSpPr>
        <p:spPr>
          <a:xfrm>
            <a:off x="249078" y="310562"/>
            <a:ext cx="1099260"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Kab.</a:t>
            </a:r>
            <a:endParaRPr sz="3600">
              <a:solidFill>
                <a:srgbClr val="000000"/>
              </a:solidFill>
              <a:latin typeface="Arial"/>
              <a:ea typeface="Arial"/>
              <a:cs typeface="Arial"/>
              <a:sym typeface="Arial"/>
            </a:endParaRPr>
          </a:p>
        </p:txBody>
      </p:sp>
      <p:sp>
        <p:nvSpPr>
          <p:cNvPr id="1871" name="Google Shape;1871;p26"/>
          <p:cNvSpPr txBox="1"/>
          <p:nvPr/>
        </p:nvSpPr>
        <p:spPr>
          <a:xfrm>
            <a:off x="1360989" y="310562"/>
            <a:ext cx="7139235"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Jayapura, Provinsi Papua - Kaka</a:t>
            </a:r>
            <a:endParaRPr sz="3600">
              <a:solidFill>
                <a:srgbClr val="000000"/>
              </a:solidFill>
              <a:latin typeface="Arial"/>
              <a:ea typeface="Arial"/>
              <a:cs typeface="Arial"/>
              <a:sym typeface="Arial"/>
            </a:endParaRPr>
          </a:p>
        </p:txBody>
      </p:sp>
      <p:sp>
        <p:nvSpPr>
          <p:cNvPr id="1872" name="Google Shape;1872;p26"/>
          <p:cNvSpPr txBox="1"/>
          <p:nvPr/>
        </p:nvSpPr>
        <p:spPr>
          <a:xfrm>
            <a:off x="10641331" y="582757"/>
            <a:ext cx="1496492" cy="1197893"/>
          </a:xfrm>
          <a:prstGeom prst="rect">
            <a:avLst/>
          </a:prstGeom>
          <a:noFill/>
          <a:ln>
            <a:noFill/>
          </a:ln>
        </p:spPr>
        <p:txBody>
          <a:bodyPr anchorCtr="0" anchor="t" bIns="0" lIns="0" spcFirstLastPara="1" rIns="0" wrap="square" tIns="28225">
            <a:noAutofit/>
          </a:bodyPr>
          <a:lstStyle/>
          <a:p>
            <a:pPr indent="0" lvl="0" marL="19050" marR="68580" rtl="0" algn="l">
              <a:lnSpc>
                <a:spcPct val="105904"/>
              </a:lnSpc>
              <a:spcBef>
                <a:spcPts val="0"/>
              </a:spcBef>
              <a:spcAft>
                <a:spcPts val="0"/>
              </a:spcAft>
              <a:buNone/>
            </a:pPr>
            <a:r>
              <a:rPr b="1" lang="en-US" sz="4200">
                <a:solidFill>
                  <a:srgbClr val="81532D"/>
                </a:solidFill>
                <a:latin typeface="Arial"/>
                <a:ea typeface="Arial"/>
                <a:cs typeface="Arial"/>
                <a:sym typeface="Arial"/>
              </a:rPr>
              <a:t>Hasi</a:t>
            </a:r>
            <a:endParaRPr sz="4200">
              <a:solidFill>
                <a:srgbClr val="000000"/>
              </a:solidFill>
              <a:latin typeface="Arial"/>
              <a:ea typeface="Arial"/>
              <a:cs typeface="Arial"/>
              <a:sym typeface="Arial"/>
            </a:endParaRPr>
          </a:p>
          <a:p>
            <a:pPr indent="0" lvl="0" marL="316611" marR="0" rtl="0" algn="l">
              <a:lnSpc>
                <a:spcPct val="95825"/>
              </a:lnSpc>
              <a:spcBef>
                <a:spcPts val="554"/>
              </a:spcBef>
              <a:spcAft>
                <a:spcPts val="0"/>
              </a:spcAft>
              <a:buNone/>
            </a:pPr>
            <a:r>
              <a:rPr b="1" lang="en-US" sz="3600">
                <a:solidFill>
                  <a:srgbClr val="81532D"/>
                </a:solidFill>
                <a:latin typeface="Arial"/>
                <a:ea typeface="Arial"/>
                <a:cs typeface="Arial"/>
                <a:sym typeface="Arial"/>
              </a:rPr>
              <a:t>umul</a:t>
            </a:r>
            <a:endParaRPr sz="3600">
              <a:solidFill>
                <a:srgbClr val="000000"/>
              </a:solidFill>
              <a:latin typeface="Arial"/>
              <a:ea typeface="Arial"/>
              <a:cs typeface="Arial"/>
              <a:sym typeface="Arial"/>
            </a:endParaRPr>
          </a:p>
        </p:txBody>
      </p:sp>
      <p:sp>
        <p:nvSpPr>
          <p:cNvPr id="1873" name="Google Shape;1873;p26"/>
          <p:cNvSpPr txBox="1"/>
          <p:nvPr/>
        </p:nvSpPr>
        <p:spPr>
          <a:xfrm>
            <a:off x="12066841" y="582757"/>
            <a:ext cx="2187485" cy="1197893"/>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81532D"/>
                </a:solidFill>
                <a:latin typeface="Arial"/>
                <a:ea typeface="Arial"/>
                <a:cs typeface="Arial"/>
                <a:sym typeface="Arial"/>
              </a:rPr>
              <a:t>Interven</a:t>
            </a:r>
            <a:endParaRPr sz="4200">
              <a:solidFill>
                <a:srgbClr val="000000"/>
              </a:solidFill>
              <a:latin typeface="Arial"/>
              <a:ea typeface="Arial"/>
              <a:cs typeface="Arial"/>
              <a:sym typeface="Arial"/>
            </a:endParaRPr>
          </a:p>
          <a:p>
            <a:pPr indent="0" lvl="0" marL="796290" marR="80081" rtl="0" algn="l">
              <a:lnSpc>
                <a:spcPct val="95825"/>
              </a:lnSpc>
              <a:spcBef>
                <a:spcPts val="554"/>
              </a:spcBef>
              <a:spcAft>
                <a:spcPts val="0"/>
              </a:spcAft>
              <a:buNone/>
            </a:pPr>
            <a:r>
              <a:rPr b="1" lang="en-US" sz="3600">
                <a:solidFill>
                  <a:srgbClr val="81532D"/>
                </a:solidFill>
                <a:latin typeface="Arial"/>
                <a:ea typeface="Arial"/>
                <a:cs typeface="Arial"/>
                <a:sym typeface="Arial"/>
              </a:rPr>
              <a:t>sam</a:t>
            </a:r>
            <a:endParaRPr sz="3600">
              <a:solidFill>
                <a:srgbClr val="000000"/>
              </a:solidFill>
              <a:latin typeface="Arial"/>
              <a:ea typeface="Arial"/>
              <a:cs typeface="Arial"/>
              <a:sym typeface="Arial"/>
            </a:endParaRPr>
          </a:p>
        </p:txBody>
      </p:sp>
      <p:sp>
        <p:nvSpPr>
          <p:cNvPr id="1874" name="Google Shape;1874;p26"/>
          <p:cNvSpPr txBox="1"/>
          <p:nvPr/>
        </p:nvSpPr>
        <p:spPr>
          <a:xfrm>
            <a:off x="14651178" y="581886"/>
            <a:ext cx="2219449" cy="1332739"/>
          </a:xfrm>
          <a:prstGeom prst="rect">
            <a:avLst/>
          </a:prstGeom>
          <a:noFill/>
          <a:ln>
            <a:noFill/>
          </a:ln>
        </p:spPr>
        <p:txBody>
          <a:bodyPr anchorCtr="0" anchor="t" bIns="0" lIns="0" spcFirstLastPara="1" rIns="0" wrap="square" tIns="28225">
            <a:noAutofit/>
          </a:bodyPr>
          <a:lstStyle/>
          <a:p>
            <a:pPr indent="0" lvl="0" marL="239612" marR="105815" rtl="0" algn="ctr">
              <a:lnSpc>
                <a:spcPct val="105904"/>
              </a:lnSpc>
              <a:spcBef>
                <a:spcPts val="0"/>
              </a:spcBef>
              <a:spcAft>
                <a:spcPts val="0"/>
              </a:spcAft>
              <a:buNone/>
            </a:pPr>
            <a:r>
              <a:t/>
            </a:r>
            <a:endParaRPr sz="4200">
              <a:solidFill>
                <a:srgbClr val="000000"/>
              </a:solidFill>
              <a:latin typeface="Arial"/>
              <a:ea typeface="Arial"/>
              <a:cs typeface="Arial"/>
              <a:sym typeface="Arial"/>
            </a:endParaRPr>
          </a:p>
          <a:p>
            <a:pPr indent="0" lvl="0" marL="66294" marR="0" rtl="0" algn="ctr">
              <a:lnSpc>
                <a:spcPct val="95825"/>
              </a:lnSpc>
              <a:spcBef>
                <a:spcPts val="554"/>
              </a:spcBef>
              <a:spcAft>
                <a:spcPts val="0"/>
              </a:spcAft>
              <a:buNone/>
            </a:pPr>
            <a:r>
              <a:rPr b="1" lang="en-US" sz="3600">
                <a:solidFill>
                  <a:srgbClr val="81532D"/>
                </a:solidFill>
                <a:latin typeface="Arial"/>
                <a:ea typeface="Arial"/>
                <a:cs typeface="Arial"/>
                <a:sym typeface="Arial"/>
              </a:rPr>
              <a:t>31 Dec 22</a:t>
            </a:r>
            <a:endParaRPr sz="3600">
              <a:solidFill>
                <a:srgbClr val="000000"/>
              </a:solidFill>
              <a:latin typeface="Arial"/>
              <a:ea typeface="Arial"/>
              <a:cs typeface="Arial"/>
              <a:sym typeface="Arial"/>
            </a:endParaRPr>
          </a:p>
          <a:p>
            <a:pPr indent="0" lvl="0" marL="19050" marR="34289" rtl="0" algn="l">
              <a:lnSpc>
                <a:spcPct val="95825"/>
              </a:lnSpc>
              <a:spcBef>
                <a:spcPts val="1266"/>
              </a:spcBef>
              <a:spcAft>
                <a:spcPts val="0"/>
              </a:spcAft>
              <a:buNone/>
            </a:pPr>
            <a:r>
              <a:rPr lang="en-US" sz="2250">
                <a:solidFill>
                  <a:srgbClr val="663300"/>
                </a:solidFill>
                <a:latin typeface="Arial"/>
                <a:ea typeface="Arial"/>
                <a:cs typeface="Arial"/>
                <a:sym typeface="Arial"/>
              </a:rPr>
              <a:t>Praktik</a:t>
            </a:r>
            <a:endParaRPr sz="2250">
              <a:solidFill>
                <a:srgbClr val="000000"/>
              </a:solidFill>
              <a:latin typeface="Arial"/>
              <a:ea typeface="Arial"/>
              <a:cs typeface="Arial"/>
              <a:sym typeface="Arial"/>
            </a:endParaRPr>
          </a:p>
        </p:txBody>
      </p:sp>
      <p:sp>
        <p:nvSpPr>
          <p:cNvPr id="1875" name="Google Shape;1875;p26"/>
          <p:cNvSpPr txBox="1"/>
          <p:nvPr/>
        </p:nvSpPr>
        <p:spPr>
          <a:xfrm>
            <a:off x="1589723" y="1677947"/>
            <a:ext cx="1868195"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81532D"/>
                </a:solidFill>
                <a:latin typeface="Arial"/>
                <a:ea typeface="Arial"/>
                <a:cs typeface="Arial"/>
                <a:sym typeface="Arial"/>
              </a:rPr>
              <a:t>Sebelu</a:t>
            </a:r>
            <a:endParaRPr sz="4200">
              <a:solidFill>
                <a:srgbClr val="000000"/>
              </a:solidFill>
              <a:latin typeface="Arial"/>
              <a:ea typeface="Arial"/>
              <a:cs typeface="Arial"/>
              <a:sym typeface="Arial"/>
            </a:endParaRPr>
          </a:p>
        </p:txBody>
      </p:sp>
      <p:sp>
        <p:nvSpPr>
          <p:cNvPr id="1876" name="Google Shape;1876;p26"/>
          <p:cNvSpPr txBox="1"/>
          <p:nvPr/>
        </p:nvSpPr>
        <p:spPr>
          <a:xfrm>
            <a:off x="3963924" y="1677947"/>
            <a:ext cx="2187702"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81532D"/>
                </a:solidFill>
                <a:latin typeface="Arial"/>
                <a:ea typeface="Arial"/>
                <a:cs typeface="Arial"/>
                <a:sym typeface="Arial"/>
              </a:rPr>
              <a:t>Interven</a:t>
            </a:r>
            <a:endParaRPr sz="4200">
              <a:solidFill>
                <a:srgbClr val="000000"/>
              </a:solidFill>
              <a:latin typeface="Arial"/>
              <a:ea typeface="Arial"/>
              <a:cs typeface="Arial"/>
              <a:sym typeface="Arial"/>
            </a:endParaRPr>
          </a:p>
        </p:txBody>
      </p:sp>
      <p:sp>
        <p:nvSpPr>
          <p:cNvPr id="1877" name="Google Shape;1877;p26"/>
          <p:cNvSpPr txBox="1"/>
          <p:nvPr/>
        </p:nvSpPr>
        <p:spPr>
          <a:xfrm>
            <a:off x="6619875" y="1677947"/>
            <a:ext cx="1303857"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81532D"/>
                </a:solidFill>
                <a:latin typeface="Arial"/>
                <a:ea typeface="Arial"/>
                <a:cs typeface="Arial"/>
                <a:sym typeface="Arial"/>
              </a:rPr>
              <a:t>GEG</a:t>
            </a:r>
            <a:endParaRPr sz="4200">
              <a:solidFill>
                <a:srgbClr val="000000"/>
              </a:solidFill>
              <a:latin typeface="Arial"/>
              <a:ea typeface="Arial"/>
              <a:cs typeface="Arial"/>
              <a:sym typeface="Arial"/>
            </a:endParaRPr>
          </a:p>
        </p:txBody>
      </p:sp>
      <p:sp>
        <p:nvSpPr>
          <p:cNvPr id="1878" name="Google Shape;1878;p26"/>
          <p:cNvSpPr txBox="1"/>
          <p:nvPr/>
        </p:nvSpPr>
        <p:spPr>
          <a:xfrm>
            <a:off x="8308277" y="1950059"/>
            <a:ext cx="2021396" cy="724472"/>
          </a:xfrm>
          <a:prstGeom prst="rect">
            <a:avLst/>
          </a:prstGeom>
          <a:noFill/>
          <a:ln>
            <a:noFill/>
          </a:ln>
        </p:spPr>
        <p:txBody>
          <a:bodyPr anchorCtr="0" anchor="t" bIns="0" lIns="0" spcFirstLastPara="1" rIns="0" wrap="square" tIns="15550">
            <a:noAutofit/>
          </a:bodyPr>
          <a:lstStyle/>
          <a:p>
            <a:pPr indent="0" lvl="0" marL="19050" marR="42863" rtl="0" algn="l">
              <a:lnSpc>
                <a:spcPct val="109022"/>
              </a:lnSpc>
              <a:spcBef>
                <a:spcPts val="0"/>
              </a:spcBef>
              <a:spcAft>
                <a:spcPts val="0"/>
              </a:spcAft>
              <a:buNone/>
            </a:pPr>
            <a:r>
              <a:rPr lang="en-US" sz="2250">
                <a:solidFill>
                  <a:srgbClr val="663300"/>
                </a:solidFill>
                <a:latin typeface="Arial"/>
                <a:ea typeface="Arial"/>
                <a:cs typeface="Arial"/>
                <a:sym typeface="Arial"/>
              </a:rPr>
              <a:t>1,999  petani</a:t>
            </a:r>
            <a:endParaRPr sz="2250">
              <a:solidFill>
                <a:srgbClr val="000000"/>
              </a:solidFill>
              <a:latin typeface="Arial"/>
              <a:ea typeface="Arial"/>
              <a:cs typeface="Arial"/>
              <a:sym typeface="Arial"/>
            </a:endParaRPr>
          </a:p>
          <a:p>
            <a:pPr indent="0" lvl="0" marL="19050" marR="0" rtl="0" algn="l">
              <a:lnSpc>
                <a:spcPct val="95825"/>
              </a:lnSpc>
              <a:spcBef>
                <a:spcPts val="439"/>
              </a:spcBef>
              <a:spcAft>
                <a:spcPts val="0"/>
              </a:spcAft>
              <a:buNone/>
            </a:pPr>
            <a:r>
              <a:rPr lang="en-US" sz="2250">
                <a:solidFill>
                  <a:srgbClr val="663300"/>
                </a:solidFill>
                <a:latin typeface="Arial"/>
                <a:ea typeface="Arial"/>
                <a:cs typeface="Arial"/>
                <a:sym typeface="Arial"/>
              </a:rPr>
              <a:t>Pertanian  Baik</a:t>
            </a:r>
            <a:endParaRPr sz="2250">
              <a:solidFill>
                <a:srgbClr val="000000"/>
              </a:solidFill>
              <a:latin typeface="Arial"/>
              <a:ea typeface="Arial"/>
              <a:cs typeface="Arial"/>
              <a:sym typeface="Arial"/>
            </a:endParaRPr>
          </a:p>
        </p:txBody>
      </p:sp>
      <p:sp>
        <p:nvSpPr>
          <p:cNvPr id="1879" name="Google Shape;1879;p26"/>
          <p:cNvSpPr txBox="1"/>
          <p:nvPr/>
        </p:nvSpPr>
        <p:spPr>
          <a:xfrm>
            <a:off x="11333512" y="1950059"/>
            <a:ext cx="3317666" cy="294412"/>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mendapatkan  pelatihan</a:t>
            </a:r>
            <a:endParaRPr sz="2250">
              <a:solidFill>
                <a:srgbClr val="000000"/>
              </a:solidFill>
              <a:latin typeface="Arial"/>
              <a:ea typeface="Arial"/>
              <a:cs typeface="Arial"/>
              <a:sym typeface="Arial"/>
            </a:endParaRPr>
          </a:p>
        </p:txBody>
      </p:sp>
      <p:sp>
        <p:nvSpPr>
          <p:cNvPr id="1880" name="Google Shape;1880;p26"/>
          <p:cNvSpPr txBox="1"/>
          <p:nvPr/>
        </p:nvSpPr>
        <p:spPr>
          <a:xfrm>
            <a:off x="10407968" y="2350680"/>
            <a:ext cx="4989194" cy="32385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(GAP) khusus  kakao dari  GEG. 179</a:t>
            </a:r>
            <a:endParaRPr sz="2250">
              <a:solidFill>
                <a:srgbClr val="000000"/>
              </a:solidFill>
              <a:latin typeface="Arial"/>
              <a:ea typeface="Arial"/>
              <a:cs typeface="Arial"/>
              <a:sym typeface="Arial"/>
            </a:endParaRPr>
          </a:p>
        </p:txBody>
      </p:sp>
      <p:sp>
        <p:nvSpPr>
          <p:cNvPr id="1881" name="Google Shape;1881;p26"/>
          <p:cNvSpPr txBox="1"/>
          <p:nvPr/>
        </p:nvSpPr>
        <p:spPr>
          <a:xfrm>
            <a:off x="8308277" y="2750730"/>
            <a:ext cx="863345" cy="32385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petani</a:t>
            </a:r>
            <a:endParaRPr sz="2250">
              <a:solidFill>
                <a:srgbClr val="000000"/>
              </a:solidFill>
              <a:latin typeface="Arial"/>
              <a:ea typeface="Arial"/>
              <a:cs typeface="Arial"/>
              <a:sym typeface="Arial"/>
            </a:endParaRPr>
          </a:p>
        </p:txBody>
      </p:sp>
      <p:sp>
        <p:nvSpPr>
          <p:cNvPr id="1882" name="Google Shape;1882;p26"/>
          <p:cNvSpPr txBox="1"/>
          <p:nvPr/>
        </p:nvSpPr>
        <p:spPr>
          <a:xfrm>
            <a:off x="9401747" y="2750730"/>
            <a:ext cx="829626" cy="32385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dilatih</a:t>
            </a:r>
            <a:endParaRPr sz="2250">
              <a:solidFill>
                <a:srgbClr val="000000"/>
              </a:solidFill>
              <a:latin typeface="Arial"/>
              <a:ea typeface="Arial"/>
              <a:cs typeface="Arial"/>
              <a:sym typeface="Arial"/>
            </a:endParaRPr>
          </a:p>
        </p:txBody>
      </p:sp>
      <p:sp>
        <p:nvSpPr>
          <p:cNvPr id="1883" name="Google Shape;1883;p26"/>
          <p:cNvSpPr txBox="1"/>
          <p:nvPr/>
        </p:nvSpPr>
        <p:spPr>
          <a:xfrm>
            <a:off x="10457498" y="2750730"/>
            <a:ext cx="859346" cy="32385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dalam</a:t>
            </a:r>
            <a:endParaRPr sz="2250">
              <a:solidFill>
                <a:srgbClr val="000000"/>
              </a:solidFill>
              <a:latin typeface="Arial"/>
              <a:ea typeface="Arial"/>
              <a:cs typeface="Arial"/>
              <a:sym typeface="Arial"/>
            </a:endParaRPr>
          </a:p>
        </p:txBody>
      </p:sp>
      <p:sp>
        <p:nvSpPr>
          <p:cNvPr id="1884" name="Google Shape;1884;p26"/>
          <p:cNvSpPr txBox="1"/>
          <p:nvPr/>
        </p:nvSpPr>
        <p:spPr>
          <a:xfrm>
            <a:off x="11543348" y="2750730"/>
            <a:ext cx="1723454" cy="32385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keterampilan</a:t>
            </a:r>
            <a:endParaRPr sz="2250">
              <a:solidFill>
                <a:srgbClr val="000000"/>
              </a:solidFill>
              <a:latin typeface="Arial"/>
              <a:ea typeface="Arial"/>
              <a:cs typeface="Arial"/>
              <a:sym typeface="Arial"/>
            </a:endParaRPr>
          </a:p>
        </p:txBody>
      </p:sp>
      <p:sp>
        <p:nvSpPr>
          <p:cNvPr id="1885" name="Google Shape;1885;p26"/>
          <p:cNvSpPr txBox="1"/>
          <p:nvPr/>
        </p:nvSpPr>
        <p:spPr>
          <a:xfrm>
            <a:off x="13494640" y="2750730"/>
            <a:ext cx="813626" cy="32385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bisnis</a:t>
            </a:r>
            <a:endParaRPr sz="2250">
              <a:solidFill>
                <a:srgbClr val="000000"/>
              </a:solidFill>
              <a:latin typeface="Arial"/>
              <a:ea typeface="Arial"/>
              <a:cs typeface="Arial"/>
              <a:sym typeface="Arial"/>
            </a:endParaRPr>
          </a:p>
        </p:txBody>
      </p:sp>
      <p:sp>
        <p:nvSpPr>
          <p:cNvPr id="1886" name="Google Shape;1886;p26"/>
          <p:cNvSpPr txBox="1"/>
          <p:nvPr/>
        </p:nvSpPr>
        <p:spPr>
          <a:xfrm>
            <a:off x="14534579" y="2750730"/>
            <a:ext cx="862011" cy="32385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dasar,</a:t>
            </a:r>
            <a:endParaRPr sz="2250">
              <a:solidFill>
                <a:srgbClr val="000000"/>
              </a:solidFill>
              <a:latin typeface="Arial"/>
              <a:ea typeface="Arial"/>
              <a:cs typeface="Arial"/>
              <a:sym typeface="Arial"/>
            </a:endParaRPr>
          </a:p>
        </p:txBody>
      </p:sp>
      <p:sp>
        <p:nvSpPr>
          <p:cNvPr id="1887" name="Google Shape;1887;p26"/>
          <p:cNvSpPr txBox="1"/>
          <p:nvPr/>
        </p:nvSpPr>
        <p:spPr>
          <a:xfrm>
            <a:off x="8308277" y="3150780"/>
            <a:ext cx="1578863" cy="72399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pembukuan</a:t>
            </a:r>
            <a:endParaRPr sz="2250">
              <a:solidFill>
                <a:srgbClr val="000000"/>
              </a:solidFill>
              <a:latin typeface="Arial"/>
              <a:ea typeface="Arial"/>
              <a:cs typeface="Arial"/>
              <a:sym typeface="Arial"/>
            </a:endParaRPr>
          </a:p>
          <a:p>
            <a:pPr indent="0" lvl="0" marL="19050" marR="42863" rtl="0" algn="l">
              <a:lnSpc>
                <a:spcPct val="95825"/>
              </a:lnSpc>
              <a:spcBef>
                <a:spcPts val="439"/>
              </a:spcBef>
              <a:spcAft>
                <a:spcPts val="0"/>
              </a:spcAft>
              <a:buNone/>
            </a:pPr>
            <a:r>
              <a:rPr lang="en-US" sz="2250">
                <a:solidFill>
                  <a:srgbClr val="663300"/>
                </a:solidFill>
                <a:latin typeface="Arial"/>
                <a:ea typeface="Arial"/>
                <a:cs typeface="Arial"/>
                <a:sym typeface="Arial"/>
              </a:rPr>
              <a:t>kelompok)</a:t>
            </a:r>
            <a:endParaRPr sz="2250">
              <a:solidFill>
                <a:srgbClr val="000000"/>
              </a:solidFill>
              <a:latin typeface="Arial"/>
              <a:ea typeface="Arial"/>
              <a:cs typeface="Arial"/>
              <a:sym typeface="Arial"/>
            </a:endParaRPr>
          </a:p>
        </p:txBody>
      </p:sp>
      <p:sp>
        <p:nvSpPr>
          <p:cNvPr id="1888" name="Google Shape;1888;p26"/>
          <p:cNvSpPr txBox="1"/>
          <p:nvPr/>
        </p:nvSpPr>
        <p:spPr>
          <a:xfrm>
            <a:off x="10171748" y="3150780"/>
            <a:ext cx="561023" cy="32385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dan</a:t>
            </a:r>
            <a:endParaRPr sz="2250">
              <a:solidFill>
                <a:srgbClr val="000000"/>
              </a:solidFill>
              <a:latin typeface="Arial"/>
              <a:ea typeface="Arial"/>
              <a:cs typeface="Arial"/>
              <a:sym typeface="Arial"/>
            </a:endParaRPr>
          </a:p>
        </p:txBody>
      </p:sp>
      <p:sp>
        <p:nvSpPr>
          <p:cNvPr id="1889" name="Google Shape;1889;p26"/>
          <p:cNvSpPr txBox="1"/>
          <p:nvPr/>
        </p:nvSpPr>
        <p:spPr>
          <a:xfrm>
            <a:off x="11009948" y="3150780"/>
            <a:ext cx="1275396" cy="32385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membuat</a:t>
            </a:r>
            <a:endParaRPr sz="2250">
              <a:solidFill>
                <a:srgbClr val="000000"/>
              </a:solidFill>
              <a:latin typeface="Arial"/>
              <a:ea typeface="Arial"/>
              <a:cs typeface="Arial"/>
              <a:sym typeface="Arial"/>
            </a:endParaRPr>
          </a:p>
        </p:txBody>
      </p:sp>
      <p:sp>
        <p:nvSpPr>
          <p:cNvPr id="1890" name="Google Shape;1890;p26"/>
          <p:cNvSpPr txBox="1"/>
          <p:nvPr/>
        </p:nvSpPr>
        <p:spPr>
          <a:xfrm>
            <a:off x="12564999" y="3150780"/>
            <a:ext cx="1118520" cy="32385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rencana</a:t>
            </a:r>
            <a:endParaRPr sz="2250">
              <a:solidFill>
                <a:srgbClr val="000000"/>
              </a:solidFill>
              <a:latin typeface="Arial"/>
              <a:ea typeface="Arial"/>
              <a:cs typeface="Arial"/>
              <a:sym typeface="Arial"/>
            </a:endParaRPr>
          </a:p>
        </p:txBody>
      </p:sp>
      <p:sp>
        <p:nvSpPr>
          <p:cNvPr id="1891" name="Google Shape;1891;p26"/>
          <p:cNvSpPr txBox="1"/>
          <p:nvPr/>
        </p:nvSpPr>
        <p:spPr>
          <a:xfrm>
            <a:off x="13966889" y="3150780"/>
            <a:ext cx="1429131" cy="323850"/>
          </a:xfrm>
          <a:prstGeom prst="rect">
            <a:avLst/>
          </a:prstGeom>
          <a:noFill/>
          <a:ln>
            <a:noFill/>
          </a:ln>
        </p:spPr>
        <p:txBody>
          <a:bodyPr anchorCtr="0" anchor="t" bIns="0" lIns="0" spcFirstLastPara="1" rIns="0" wrap="square" tIns="15550">
            <a:noAutofit/>
          </a:bodyPr>
          <a:lstStyle/>
          <a:p>
            <a:pPr indent="0" lvl="0" marL="19050" marR="0" rtl="0" algn="l">
              <a:lnSpc>
                <a:spcPct val="109022"/>
              </a:lnSpc>
              <a:spcBef>
                <a:spcPts val="0"/>
              </a:spcBef>
              <a:spcAft>
                <a:spcPts val="0"/>
              </a:spcAft>
              <a:buNone/>
            </a:pPr>
            <a:r>
              <a:rPr lang="en-US" sz="2250">
                <a:solidFill>
                  <a:srgbClr val="663300"/>
                </a:solidFill>
                <a:latin typeface="Arial"/>
                <a:ea typeface="Arial"/>
                <a:cs typeface="Arial"/>
                <a:sym typeface="Arial"/>
              </a:rPr>
              <a:t>bisnis    (5</a:t>
            </a:r>
            <a:endParaRPr sz="2250">
              <a:solidFill>
                <a:srgbClr val="000000"/>
              </a:solidFill>
              <a:latin typeface="Arial"/>
              <a:ea typeface="Arial"/>
              <a:cs typeface="Arial"/>
              <a:sym typeface="Arial"/>
            </a:endParaRPr>
          </a:p>
        </p:txBody>
      </p:sp>
      <p:sp>
        <p:nvSpPr>
          <p:cNvPr id="1892" name="Google Shape;1892;p26"/>
          <p:cNvSpPr txBox="1"/>
          <p:nvPr/>
        </p:nvSpPr>
        <p:spPr>
          <a:xfrm>
            <a:off x="1705451" y="3420130"/>
            <a:ext cx="5821280" cy="2828162"/>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7C532C"/>
                </a:solidFill>
                <a:latin typeface="Arial"/>
                <a:ea typeface="Arial"/>
                <a:cs typeface="Arial"/>
                <a:sym typeface="Arial"/>
              </a:rPr>
              <a:t>Kebanyakan pohon kakao di Papua</a:t>
            </a:r>
            <a:endParaRPr sz="2700">
              <a:solidFill>
                <a:srgbClr val="000000"/>
              </a:solidFill>
              <a:latin typeface="Arial"/>
              <a:ea typeface="Arial"/>
              <a:cs typeface="Arial"/>
              <a:sym typeface="Arial"/>
            </a:endParaRPr>
          </a:p>
          <a:p>
            <a:pPr indent="0" lvl="0" marL="19050" marR="259256" rtl="0" algn="l">
              <a:lnSpc>
                <a:spcPct val="99083"/>
              </a:lnSpc>
              <a:spcBef>
                <a:spcPts val="0"/>
              </a:spcBef>
              <a:spcAft>
                <a:spcPts val="0"/>
              </a:spcAft>
              <a:buNone/>
            </a:pPr>
            <a:r>
              <a:rPr b="1" lang="en-US" sz="2700">
                <a:solidFill>
                  <a:srgbClr val="7C532C"/>
                </a:solidFill>
                <a:latin typeface="Arial"/>
                <a:ea typeface="Arial"/>
                <a:cs typeface="Arial"/>
                <a:sym typeface="Arial"/>
              </a:rPr>
              <a:t>dan Papua Barat terserang penyakit, hama dan jamur mulai dari 2009 sampai 2013 sehingga produktivitas pohon menurun sampai petani melantarkan kebun kakaonya.</a:t>
            </a:r>
            <a:endParaRPr sz="2700">
              <a:solidFill>
                <a:srgbClr val="000000"/>
              </a:solidFill>
              <a:latin typeface="Arial"/>
              <a:ea typeface="Arial"/>
              <a:cs typeface="Arial"/>
              <a:sym typeface="Arial"/>
            </a:endParaRPr>
          </a:p>
        </p:txBody>
      </p:sp>
      <p:sp>
        <p:nvSpPr>
          <p:cNvPr id="1893" name="Google Shape;1893;p26"/>
          <p:cNvSpPr txBox="1"/>
          <p:nvPr/>
        </p:nvSpPr>
        <p:spPr>
          <a:xfrm>
            <a:off x="8298752" y="4197959"/>
            <a:ext cx="6997869" cy="1696022"/>
          </a:xfrm>
          <a:prstGeom prst="rect">
            <a:avLst/>
          </a:prstGeom>
          <a:noFill/>
          <a:ln>
            <a:noFill/>
          </a:ln>
        </p:spPr>
        <p:txBody>
          <a:bodyPr anchorCtr="0" anchor="t" bIns="0" lIns="0" spcFirstLastPara="1" rIns="0" wrap="square" tIns="15550">
            <a:noAutofit/>
          </a:bodyPr>
          <a:lstStyle/>
          <a:p>
            <a:pPr indent="0" lvl="0" marL="19050" marR="30236" rtl="0" algn="l">
              <a:lnSpc>
                <a:spcPct val="109022"/>
              </a:lnSpc>
              <a:spcBef>
                <a:spcPts val="0"/>
              </a:spcBef>
              <a:spcAft>
                <a:spcPts val="0"/>
              </a:spcAft>
              <a:buNone/>
            </a:pPr>
            <a:r>
              <a:rPr lang="en-US" sz="2250">
                <a:solidFill>
                  <a:srgbClr val="663300"/>
                </a:solidFill>
                <a:latin typeface="Arial"/>
                <a:ea typeface="Arial"/>
                <a:cs typeface="Arial"/>
                <a:sym typeface="Arial"/>
              </a:rPr>
              <a:t>GEG sudah melakukan penanaman bibit kakao 171</a:t>
            </a:r>
            <a:endParaRPr sz="2250">
              <a:solidFill>
                <a:srgbClr val="000000"/>
              </a:solidFill>
              <a:latin typeface="Arial"/>
              <a:ea typeface="Arial"/>
              <a:cs typeface="Arial"/>
              <a:sym typeface="Arial"/>
            </a:endParaRPr>
          </a:p>
          <a:p>
            <a:pPr indent="0" lvl="0" marL="19050" marR="0" rtl="0" algn="l">
              <a:lnSpc>
                <a:spcPct val="100041"/>
              </a:lnSpc>
              <a:spcBef>
                <a:spcPts val="0"/>
              </a:spcBef>
              <a:spcAft>
                <a:spcPts val="0"/>
              </a:spcAft>
              <a:buNone/>
            </a:pPr>
            <a:r>
              <a:rPr lang="en-US" sz="2250">
                <a:solidFill>
                  <a:srgbClr val="663300"/>
                </a:solidFill>
                <a:latin typeface="Arial"/>
                <a:ea typeface="Arial"/>
                <a:cs typeface="Arial"/>
                <a:sym typeface="Arial"/>
              </a:rPr>
              <a:t>hektar lebih (target 600) dan membuat 33 unit rumah pembibitan. Sampai 30 Nopember 142.750 bibit sudah diserahkan ke 582 petani.</a:t>
            </a:r>
            <a:endParaRPr sz="2250">
              <a:solidFill>
                <a:srgbClr val="000000"/>
              </a:solidFill>
              <a:latin typeface="Arial"/>
              <a:ea typeface="Arial"/>
              <a:cs typeface="Arial"/>
              <a:sym typeface="Arial"/>
            </a:endParaRPr>
          </a:p>
          <a:p>
            <a:pPr indent="0" lvl="0" marL="19050" marR="30236" rtl="0" algn="l">
              <a:lnSpc>
                <a:spcPct val="95825"/>
              </a:lnSpc>
              <a:spcBef>
                <a:spcPts val="0"/>
              </a:spcBef>
              <a:spcAft>
                <a:spcPts val="0"/>
              </a:spcAft>
              <a:buNone/>
            </a:pPr>
            <a:r>
              <a:rPr lang="en-US" sz="2250">
                <a:solidFill>
                  <a:srgbClr val="663300"/>
                </a:solidFill>
                <a:latin typeface="Arial"/>
                <a:ea typeface="Arial"/>
                <a:cs typeface="Arial"/>
                <a:sym typeface="Arial"/>
              </a:rPr>
              <a:t>.</a:t>
            </a:r>
            <a:endParaRPr sz="2250">
              <a:solidFill>
                <a:srgbClr val="000000"/>
              </a:solidFill>
              <a:latin typeface="Arial"/>
              <a:ea typeface="Arial"/>
              <a:cs typeface="Arial"/>
              <a:sym typeface="Arial"/>
            </a:endParaRPr>
          </a:p>
        </p:txBody>
      </p:sp>
      <p:sp>
        <p:nvSpPr>
          <p:cNvPr id="1894" name="Google Shape;1894;p26"/>
          <p:cNvSpPr txBox="1"/>
          <p:nvPr/>
        </p:nvSpPr>
        <p:spPr>
          <a:xfrm>
            <a:off x="8387718" y="5967750"/>
            <a:ext cx="8900541" cy="2382297"/>
          </a:xfrm>
          <a:prstGeom prst="rect">
            <a:avLst/>
          </a:prstGeom>
          <a:noFill/>
          <a:ln>
            <a:noFill/>
          </a:ln>
        </p:spPr>
        <p:txBody>
          <a:bodyPr anchorCtr="0" anchor="t" bIns="0" lIns="0" spcFirstLastPara="1" rIns="0" wrap="square" tIns="15550">
            <a:noAutofit/>
          </a:bodyPr>
          <a:lstStyle/>
          <a:p>
            <a:pPr indent="0" lvl="0" marL="19050" marR="0" rtl="0" algn="just">
              <a:lnSpc>
                <a:spcPct val="116809"/>
              </a:lnSpc>
              <a:spcBef>
                <a:spcPts val="0"/>
              </a:spcBef>
              <a:spcAft>
                <a:spcPts val="0"/>
              </a:spcAft>
              <a:buNone/>
            </a:pPr>
            <a:r>
              <a:rPr lang="en-US" sz="2100">
                <a:solidFill>
                  <a:srgbClr val="663300"/>
                </a:solidFill>
                <a:latin typeface="Arial"/>
                <a:ea typeface="Arial"/>
                <a:cs typeface="Arial"/>
                <a:sym typeface="Arial"/>
              </a:rPr>
              <a:t>Per Sept, 20 petani dapat kontrak dengan Maisson Du Chocolate Bali</a:t>
            </a:r>
            <a:endParaRPr sz="2100">
              <a:solidFill>
                <a:srgbClr val="000000"/>
              </a:solidFill>
              <a:latin typeface="Arial"/>
              <a:ea typeface="Arial"/>
              <a:cs typeface="Arial"/>
              <a:sym typeface="Arial"/>
            </a:endParaRPr>
          </a:p>
          <a:p>
            <a:pPr indent="0" lvl="0" marL="19050" marR="279782" rtl="0" algn="l">
              <a:lnSpc>
                <a:spcPct val="100041"/>
              </a:lnSpc>
              <a:spcBef>
                <a:spcPts val="0"/>
              </a:spcBef>
              <a:spcAft>
                <a:spcPts val="0"/>
              </a:spcAft>
              <a:buNone/>
            </a:pPr>
            <a:r>
              <a:rPr lang="en-US" sz="2100">
                <a:solidFill>
                  <a:srgbClr val="663300"/>
                </a:solidFill>
                <a:latin typeface="Arial"/>
                <a:ea typeface="Arial"/>
                <a:cs typeface="Arial"/>
                <a:sym typeface="Arial"/>
              </a:rPr>
              <a:t>untuk mensuplai 600kg biji kakao fermentasi per bulan. Maisson Chocolate Chocolate berkomitmen untuk mengembangkan potensi biji kakao di Papua dengan memberikan masukkan saran dan perbaikan tentang kualitas biji kakao di Papua, serta membantu dalam hal mempromosikan cokelat dari Papua dengan cara meluncurkan produk “single origin Papua”</a:t>
            </a:r>
            <a:endParaRPr sz="2100">
              <a:solidFill>
                <a:srgbClr val="000000"/>
              </a:solidFill>
              <a:latin typeface="Arial"/>
              <a:ea typeface="Arial"/>
              <a:cs typeface="Arial"/>
              <a:sym typeface="Arial"/>
            </a:endParaRPr>
          </a:p>
        </p:txBody>
      </p:sp>
      <p:sp>
        <p:nvSpPr>
          <p:cNvPr id="1895" name="Google Shape;1895;p26"/>
          <p:cNvSpPr txBox="1"/>
          <p:nvPr/>
        </p:nvSpPr>
        <p:spPr>
          <a:xfrm>
            <a:off x="1705451" y="7105924"/>
            <a:ext cx="5992730" cy="2012156"/>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7C532C"/>
                </a:solidFill>
                <a:latin typeface="Arial"/>
                <a:ea typeface="Arial"/>
                <a:cs typeface="Arial"/>
                <a:sym typeface="Arial"/>
              </a:rPr>
              <a:t>Kebutuhan untuk rehabilitasi kebun,</a:t>
            </a:r>
            <a:endParaRPr sz="2700">
              <a:solidFill>
                <a:srgbClr val="000000"/>
              </a:solidFill>
              <a:latin typeface="Arial"/>
              <a:ea typeface="Arial"/>
              <a:cs typeface="Arial"/>
              <a:sym typeface="Arial"/>
            </a:endParaRPr>
          </a:p>
          <a:p>
            <a:pPr indent="0" lvl="0" marL="19050" marR="632369" rtl="0" algn="l">
              <a:lnSpc>
                <a:spcPct val="99083"/>
              </a:lnSpc>
              <a:spcBef>
                <a:spcPts val="0"/>
              </a:spcBef>
              <a:spcAft>
                <a:spcPts val="0"/>
              </a:spcAft>
              <a:buNone/>
            </a:pPr>
            <a:r>
              <a:rPr b="1" lang="en-US" sz="2700">
                <a:solidFill>
                  <a:srgbClr val="7C532C"/>
                </a:solidFill>
                <a:latin typeface="Arial"/>
                <a:ea typeface="Arial"/>
                <a:cs typeface="Arial"/>
                <a:sym typeface="Arial"/>
              </a:rPr>
              <a:t>penanaman ulang bibit bermutu, pelatihan penangulangan penyakit/hama tidak ditangani dengan baik dan konsisten.</a:t>
            </a:r>
            <a:endParaRPr sz="2700">
              <a:solidFill>
                <a:srgbClr val="000000"/>
              </a:solidFill>
              <a:latin typeface="Arial"/>
              <a:ea typeface="Arial"/>
              <a:cs typeface="Arial"/>
              <a:sym typeface="Arial"/>
            </a:endParaRPr>
          </a:p>
        </p:txBody>
      </p:sp>
      <p:sp>
        <p:nvSpPr>
          <p:cNvPr id="1896" name="Google Shape;1896;p26"/>
          <p:cNvSpPr txBox="1"/>
          <p:nvPr/>
        </p:nvSpPr>
        <p:spPr>
          <a:xfrm>
            <a:off x="8413823" y="8713762"/>
            <a:ext cx="7516125" cy="1124811"/>
          </a:xfrm>
          <a:prstGeom prst="rect">
            <a:avLst/>
          </a:prstGeom>
          <a:noFill/>
          <a:ln>
            <a:noFill/>
          </a:ln>
        </p:spPr>
        <p:txBody>
          <a:bodyPr anchorCtr="0" anchor="t" bIns="0" lIns="0" spcFirstLastPara="1" rIns="0" wrap="square" tIns="15550">
            <a:noAutofit/>
          </a:bodyPr>
          <a:lstStyle/>
          <a:p>
            <a:pPr indent="0" lvl="0" marL="19050" marR="30236" rtl="0" algn="l">
              <a:lnSpc>
                <a:spcPct val="109022"/>
              </a:lnSpc>
              <a:spcBef>
                <a:spcPts val="0"/>
              </a:spcBef>
              <a:spcAft>
                <a:spcPts val="0"/>
              </a:spcAft>
              <a:buNone/>
            </a:pPr>
            <a:r>
              <a:rPr lang="en-US" sz="2250">
                <a:solidFill>
                  <a:srgbClr val="663300"/>
                </a:solidFill>
                <a:latin typeface="Arial"/>
                <a:ea typeface="Arial"/>
                <a:cs typeface="Arial"/>
                <a:sym typeface="Arial"/>
              </a:rPr>
              <a:t>Sejak Februari 2020, petani telah mengumpulkan 134 ton</a:t>
            </a:r>
            <a:endParaRPr sz="2250">
              <a:solidFill>
                <a:srgbClr val="000000"/>
              </a:solidFill>
              <a:latin typeface="Arial"/>
              <a:ea typeface="Arial"/>
              <a:cs typeface="Arial"/>
              <a:sym typeface="Arial"/>
            </a:endParaRPr>
          </a:p>
          <a:p>
            <a:pPr indent="0" lvl="0" marL="19050" marR="0" rtl="0" algn="l">
              <a:lnSpc>
                <a:spcPct val="140000"/>
              </a:lnSpc>
              <a:spcBef>
                <a:spcPts val="192"/>
              </a:spcBef>
              <a:spcAft>
                <a:spcPts val="0"/>
              </a:spcAft>
              <a:buNone/>
            </a:pPr>
            <a:r>
              <a:rPr lang="en-US" sz="2250">
                <a:solidFill>
                  <a:srgbClr val="663300"/>
                </a:solidFill>
                <a:latin typeface="Arial"/>
                <a:ea typeface="Arial"/>
                <a:cs typeface="Arial"/>
                <a:sym typeface="Arial"/>
              </a:rPr>
              <a:t>kakao. Akibat intervensi GEG, petani kembali panen kakao dari pohon-pohon yang selama ini diabaikan.</a:t>
            </a:r>
            <a:endParaRPr sz="2250">
              <a:solidFill>
                <a:srgbClr val="000000"/>
              </a:solidFill>
              <a:latin typeface="Arial"/>
              <a:ea typeface="Arial"/>
              <a:cs typeface="Arial"/>
              <a:sym typeface="Arial"/>
            </a:endParaRPr>
          </a:p>
        </p:txBody>
      </p:sp>
      <p:sp>
        <p:nvSpPr>
          <p:cNvPr id="1897" name="Google Shape;1897;p26"/>
          <p:cNvSpPr txBox="1"/>
          <p:nvPr/>
        </p:nvSpPr>
        <p:spPr>
          <a:xfrm>
            <a:off x="15758161" y="2975611"/>
            <a:ext cx="1450190" cy="1237868"/>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
        <p:nvSpPr>
          <p:cNvPr id="1898" name="Google Shape;1898;p26"/>
          <p:cNvSpPr txBox="1"/>
          <p:nvPr/>
        </p:nvSpPr>
        <p:spPr>
          <a:xfrm>
            <a:off x="16549307" y="8873490"/>
            <a:ext cx="713658" cy="2286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2" name="Shape 1902"/>
        <p:cNvGrpSpPr/>
        <p:nvPr/>
      </p:nvGrpSpPr>
      <p:grpSpPr>
        <a:xfrm>
          <a:off x="0" y="0"/>
          <a:ext cx="0" cy="0"/>
          <a:chOff x="0" y="0"/>
          <a:chExt cx="0" cy="0"/>
        </a:xfrm>
      </p:grpSpPr>
      <p:sp>
        <p:nvSpPr>
          <p:cNvPr id="1903" name="Google Shape;1903;p27"/>
          <p:cNvSpPr txBox="1"/>
          <p:nvPr/>
        </p:nvSpPr>
        <p:spPr>
          <a:xfrm>
            <a:off x="10040302" y="308611"/>
            <a:ext cx="4312349" cy="1185290"/>
          </a:xfrm>
          <a:prstGeom prst="rect">
            <a:avLst/>
          </a:prstGeom>
          <a:noFill/>
          <a:ln>
            <a:noFill/>
          </a:ln>
        </p:spPr>
        <p:txBody>
          <a:bodyPr anchorCtr="0" anchor="t" bIns="0" lIns="0" spcFirstLastPara="1" rIns="0" wrap="square" tIns="1050">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Hasil</a:t>
            </a:r>
            <a:endParaRPr sz="4200">
              <a:solidFill>
                <a:srgbClr val="000000"/>
              </a:solidFill>
              <a:latin typeface="Arial"/>
              <a:ea typeface="Arial"/>
              <a:cs typeface="Arial"/>
              <a:sym typeface="Arial"/>
            </a:endParaRPr>
          </a:p>
        </p:txBody>
      </p:sp>
      <p:sp>
        <p:nvSpPr>
          <p:cNvPr id="1904" name="Google Shape;1904;p27"/>
          <p:cNvSpPr txBox="1"/>
          <p:nvPr/>
        </p:nvSpPr>
        <p:spPr>
          <a:xfrm>
            <a:off x="13536187" y="308611"/>
            <a:ext cx="2138534" cy="1185290"/>
          </a:xfrm>
          <a:prstGeom prst="rect">
            <a:avLst/>
          </a:prstGeom>
          <a:noFill/>
          <a:ln>
            <a:noFill/>
          </a:ln>
        </p:spPr>
        <p:txBody>
          <a:bodyPr anchorCtr="0" anchor="t" bIns="0" lIns="0" spcFirstLastPara="1" rIns="0" wrap="square" tIns="1050">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1905" name="Google Shape;1905;p27"/>
          <p:cNvSpPr txBox="1"/>
          <p:nvPr/>
        </p:nvSpPr>
        <p:spPr>
          <a:xfrm>
            <a:off x="11385385" y="971551"/>
            <a:ext cx="2711996" cy="1025270"/>
          </a:xfrm>
          <a:prstGeom prst="rect">
            <a:avLst/>
          </a:prstGeom>
          <a:noFill/>
          <a:ln>
            <a:noFill/>
          </a:ln>
        </p:spPr>
        <p:txBody>
          <a:bodyPr anchorCtr="0" anchor="t" bIns="0" lIns="0" spcFirstLastPara="1" rIns="0" wrap="square" tIns="642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81532D"/>
                </a:solidFill>
                <a:latin typeface="Arial"/>
                <a:ea typeface="Arial"/>
                <a:cs typeface="Arial"/>
                <a:sym typeface="Arial"/>
              </a:rPr>
              <a:t>atif</a:t>
            </a:r>
            <a:endParaRPr sz="3600">
              <a:solidFill>
                <a:srgbClr val="000000"/>
              </a:solidFill>
              <a:latin typeface="Arial"/>
              <a:ea typeface="Arial"/>
              <a:cs typeface="Arial"/>
              <a:sym typeface="Arial"/>
            </a:endParaRPr>
          </a:p>
        </p:txBody>
      </p:sp>
      <p:sp>
        <p:nvSpPr>
          <p:cNvPr id="1906" name="Google Shape;1906;p27"/>
          <p:cNvSpPr txBox="1"/>
          <p:nvPr/>
        </p:nvSpPr>
        <p:spPr>
          <a:xfrm>
            <a:off x="12707569" y="971551"/>
            <a:ext cx="3630092" cy="1025270"/>
          </a:xfrm>
          <a:prstGeom prst="rect">
            <a:avLst/>
          </a:prstGeom>
          <a:noFill/>
          <a:ln>
            <a:noFill/>
          </a:ln>
        </p:spPr>
        <p:txBody>
          <a:bodyPr anchorCtr="0" anchor="t" bIns="0" lIns="0" spcFirstLastPara="1" rIns="0" wrap="square" tIns="642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81532D"/>
                </a:solidFill>
                <a:latin typeface="Arial"/>
                <a:ea typeface="Arial"/>
                <a:cs typeface="Arial"/>
                <a:sym typeface="Arial"/>
              </a:rPr>
              <a:t>mpai</a:t>
            </a:r>
            <a:endParaRPr sz="3600">
              <a:solidFill>
                <a:srgbClr val="000000"/>
              </a:solidFill>
              <a:latin typeface="Arial"/>
              <a:ea typeface="Arial"/>
              <a:cs typeface="Arial"/>
              <a:sym typeface="Arial"/>
            </a:endParaRPr>
          </a:p>
        </p:txBody>
      </p:sp>
      <p:sp>
        <p:nvSpPr>
          <p:cNvPr id="1907" name="Google Shape;1907;p27"/>
          <p:cNvSpPr txBox="1"/>
          <p:nvPr/>
        </p:nvSpPr>
        <p:spPr>
          <a:xfrm>
            <a:off x="1784985" y="1162050"/>
            <a:ext cx="2596896" cy="1185291"/>
          </a:xfrm>
          <a:prstGeom prst="rect">
            <a:avLst/>
          </a:prstGeom>
          <a:noFill/>
          <a:ln>
            <a:noFill/>
          </a:ln>
        </p:spPr>
        <p:txBody>
          <a:bodyPr anchorCtr="0" anchor="t" bIns="0" lIns="0" spcFirstLastPara="1" rIns="0" wrap="square" tIns="6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S</a:t>
            </a:r>
            <a:endParaRPr sz="4200">
              <a:solidFill>
                <a:srgbClr val="000000"/>
              </a:solidFill>
              <a:latin typeface="Arial"/>
              <a:ea typeface="Arial"/>
              <a:cs typeface="Arial"/>
              <a:sym typeface="Arial"/>
            </a:endParaRPr>
          </a:p>
        </p:txBody>
      </p:sp>
      <p:sp>
        <p:nvSpPr>
          <p:cNvPr id="1908" name="Google Shape;1908;p27"/>
          <p:cNvSpPr txBox="1"/>
          <p:nvPr/>
        </p:nvSpPr>
        <p:spPr>
          <a:xfrm>
            <a:off x="3536470" y="1162050"/>
            <a:ext cx="3504791" cy="1185291"/>
          </a:xfrm>
          <a:prstGeom prst="rect">
            <a:avLst/>
          </a:prstGeom>
          <a:noFill/>
          <a:ln>
            <a:noFill/>
          </a:ln>
        </p:spPr>
        <p:txBody>
          <a:bodyPr anchorCtr="0" anchor="t" bIns="0" lIns="0" spcFirstLastPara="1" rIns="0" wrap="square" tIns="6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m</a:t>
            </a:r>
            <a:endParaRPr sz="4200">
              <a:solidFill>
                <a:srgbClr val="000000"/>
              </a:solidFill>
              <a:latin typeface="Arial"/>
              <a:ea typeface="Arial"/>
              <a:cs typeface="Arial"/>
              <a:sym typeface="Arial"/>
            </a:endParaRPr>
          </a:p>
        </p:txBody>
      </p:sp>
      <p:sp>
        <p:nvSpPr>
          <p:cNvPr id="1909" name="Google Shape;1909;p27"/>
          <p:cNvSpPr txBox="1"/>
          <p:nvPr/>
        </p:nvSpPr>
        <p:spPr>
          <a:xfrm>
            <a:off x="6221749" y="1162050"/>
            <a:ext cx="2145392" cy="1185291"/>
          </a:xfrm>
          <a:prstGeom prst="rect">
            <a:avLst/>
          </a:prstGeom>
          <a:noFill/>
          <a:ln>
            <a:noFill/>
          </a:ln>
        </p:spPr>
        <p:txBody>
          <a:bodyPr anchorCtr="0" anchor="t" bIns="0" lIns="0" spcFirstLastPara="1" rIns="0" wrap="square" tIns="6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1910" name="Google Shape;1910;p27"/>
          <p:cNvSpPr txBox="1"/>
          <p:nvPr/>
        </p:nvSpPr>
        <p:spPr>
          <a:xfrm>
            <a:off x="259081" y="8050531"/>
            <a:ext cx="2191469" cy="1478279"/>
          </a:xfrm>
          <a:prstGeom prst="rect">
            <a:avLst/>
          </a:prstGeom>
          <a:noFill/>
          <a:ln>
            <a:noFill/>
          </a:ln>
        </p:spPr>
        <p:txBody>
          <a:bodyPr anchorCtr="0" anchor="t" bIns="0" lIns="0" spcFirstLastPara="1" rIns="0" wrap="square" tIns="775">
            <a:noAutofit/>
          </a:bodyPr>
          <a:lstStyle/>
          <a:p>
            <a:pPr indent="0" lvl="0" marL="0" marR="59145" rtl="0" algn="l">
              <a:lnSpc>
                <a:spcPct val="100000"/>
              </a:lnSpc>
              <a:spcBef>
                <a:spcPts val="0"/>
              </a:spcBef>
              <a:spcAft>
                <a:spcPts val="0"/>
              </a:spcAft>
              <a:buNone/>
            </a:pPr>
            <a:r>
              <a:t/>
            </a:r>
            <a:endParaRPr sz="1125">
              <a:solidFill>
                <a:srgbClr val="000000"/>
              </a:solidFill>
              <a:latin typeface="Calibri"/>
              <a:ea typeface="Calibri"/>
              <a:cs typeface="Calibri"/>
              <a:sym typeface="Calibri"/>
            </a:endParaRPr>
          </a:p>
          <a:p>
            <a:pPr indent="0" lvl="0" marL="1084421" marR="0" rtl="0" algn="l">
              <a:lnSpc>
                <a:spcPct val="100041"/>
              </a:lnSpc>
              <a:spcBef>
                <a:spcPts val="1500"/>
              </a:spcBef>
              <a:spcAft>
                <a:spcPts val="0"/>
              </a:spcAft>
              <a:buNone/>
            </a:pPr>
            <a:r>
              <a:rPr b="1" lang="en-US" sz="2700">
                <a:solidFill>
                  <a:srgbClr val="974707"/>
                </a:solidFill>
                <a:latin typeface="Arial"/>
                <a:ea typeface="Arial"/>
                <a:cs typeface="Arial"/>
                <a:sym typeface="Arial"/>
              </a:rPr>
              <a:t>Belum kopi</a:t>
            </a:r>
            <a:endParaRPr sz="2700">
              <a:solidFill>
                <a:srgbClr val="000000"/>
              </a:solidFill>
              <a:latin typeface="Arial"/>
              <a:ea typeface="Arial"/>
              <a:cs typeface="Arial"/>
              <a:sym typeface="Arial"/>
            </a:endParaRPr>
          </a:p>
        </p:txBody>
      </p:sp>
      <p:sp>
        <p:nvSpPr>
          <p:cNvPr id="1911" name="Google Shape;1911;p27"/>
          <p:cNvSpPr/>
          <p:nvPr/>
        </p:nvSpPr>
        <p:spPr>
          <a:xfrm>
            <a:off x="1" y="49531"/>
            <a:ext cx="18287999" cy="10286997"/>
          </a:xfrm>
          <a:custGeom>
            <a:rect b="b" l="l" r="r" t="t"/>
            <a:pathLst>
              <a:path extrusionOk="0" h="6857998" w="12191999">
                <a:moveTo>
                  <a:pt x="12191999" y="6857998"/>
                </a:moveTo>
                <a:lnTo>
                  <a:pt x="12191999" y="0"/>
                </a:lnTo>
                <a:lnTo>
                  <a:pt x="0" y="0"/>
                </a:lnTo>
                <a:lnTo>
                  <a:pt x="0" y="6857998"/>
                </a:lnTo>
                <a:lnTo>
                  <a:pt x="12191999" y="6857998"/>
                </a:lnTo>
                <a:close/>
              </a:path>
            </a:pathLst>
          </a:custGeom>
          <a:solidFill>
            <a:srgbClr val="F8ECD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12" name="Google Shape;1912;p27"/>
          <p:cNvSpPr/>
          <p:nvPr/>
        </p:nvSpPr>
        <p:spPr>
          <a:xfrm>
            <a:off x="17365980" y="6442710"/>
            <a:ext cx="0" cy="3694287"/>
          </a:xfrm>
          <a:custGeom>
            <a:rect b="b" l="l" r="r" t="t"/>
            <a:pathLst>
              <a:path extrusionOk="0" h="2462858" w="120000">
                <a:moveTo>
                  <a:pt x="0" y="2462858"/>
                </a:moveTo>
                <a:lnTo>
                  <a:pt x="0" y="0"/>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13" name="Google Shape;1913;p27"/>
          <p:cNvSpPr/>
          <p:nvPr/>
        </p:nvSpPr>
        <p:spPr>
          <a:xfrm>
            <a:off x="17243298" y="6444425"/>
            <a:ext cx="31050" cy="23240"/>
          </a:xfrm>
          <a:custGeom>
            <a:rect b="b" l="l" r="r" t="t"/>
            <a:pathLst>
              <a:path extrusionOk="0" h="15494" w="20700">
                <a:moveTo>
                  <a:pt x="20320" y="0"/>
                </a:moveTo>
                <a:lnTo>
                  <a:pt x="0" y="254"/>
                </a:lnTo>
                <a:lnTo>
                  <a:pt x="381" y="15494"/>
                </a:lnTo>
                <a:lnTo>
                  <a:pt x="20700" y="15240"/>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14" name="Google Shape;1914;p27"/>
          <p:cNvSpPr/>
          <p:nvPr/>
        </p:nvSpPr>
        <p:spPr>
          <a:xfrm>
            <a:off x="17182338" y="6445187"/>
            <a:ext cx="31050" cy="23049"/>
          </a:xfrm>
          <a:custGeom>
            <a:rect b="b" l="l" r="r" t="t"/>
            <a:pathLst>
              <a:path extrusionOk="0" h="15366" w="20700">
                <a:moveTo>
                  <a:pt x="20319" y="0"/>
                </a:moveTo>
                <a:lnTo>
                  <a:pt x="0" y="126"/>
                </a:lnTo>
                <a:lnTo>
                  <a:pt x="253" y="15366"/>
                </a:lnTo>
                <a:lnTo>
                  <a:pt x="20700" y="15112"/>
                </a:lnTo>
                <a:lnTo>
                  <a:pt x="20319"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15" name="Google Shape;1915;p27"/>
          <p:cNvSpPr/>
          <p:nvPr/>
        </p:nvSpPr>
        <p:spPr>
          <a:xfrm>
            <a:off x="17121378" y="6445759"/>
            <a:ext cx="30861" cy="23240"/>
          </a:xfrm>
          <a:custGeom>
            <a:rect b="b" l="l" r="r" t="t"/>
            <a:pathLst>
              <a:path extrusionOk="0" h="15494" w="20574">
                <a:moveTo>
                  <a:pt x="20320" y="0"/>
                </a:moveTo>
                <a:lnTo>
                  <a:pt x="0" y="253"/>
                </a:lnTo>
                <a:lnTo>
                  <a:pt x="253" y="15493"/>
                </a:lnTo>
                <a:lnTo>
                  <a:pt x="20574"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16" name="Google Shape;1916;p27"/>
          <p:cNvSpPr/>
          <p:nvPr/>
        </p:nvSpPr>
        <p:spPr>
          <a:xfrm>
            <a:off x="17060418" y="6446521"/>
            <a:ext cx="30861" cy="23240"/>
          </a:xfrm>
          <a:custGeom>
            <a:rect b="b" l="l" r="r" t="t"/>
            <a:pathLst>
              <a:path extrusionOk="0" h="15494" w="20574">
                <a:moveTo>
                  <a:pt x="20320" y="0"/>
                </a:moveTo>
                <a:lnTo>
                  <a:pt x="0" y="254"/>
                </a:lnTo>
                <a:lnTo>
                  <a:pt x="254" y="15494"/>
                </a:lnTo>
                <a:lnTo>
                  <a:pt x="20574" y="15240"/>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17" name="Google Shape;1917;p27"/>
          <p:cNvSpPr/>
          <p:nvPr/>
        </p:nvSpPr>
        <p:spPr>
          <a:xfrm>
            <a:off x="16999268" y="6447092"/>
            <a:ext cx="31050" cy="23240"/>
          </a:xfrm>
          <a:custGeom>
            <a:rect b="b" l="l" r="r" t="t"/>
            <a:pathLst>
              <a:path extrusionOk="0" h="15493" w="20700">
                <a:moveTo>
                  <a:pt x="20320" y="0"/>
                </a:moveTo>
                <a:lnTo>
                  <a:pt x="0" y="253"/>
                </a:lnTo>
                <a:lnTo>
                  <a:pt x="380" y="15493"/>
                </a:lnTo>
                <a:lnTo>
                  <a:pt x="20700"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18" name="Google Shape;1918;p27"/>
          <p:cNvSpPr/>
          <p:nvPr/>
        </p:nvSpPr>
        <p:spPr>
          <a:xfrm>
            <a:off x="16938308" y="6447854"/>
            <a:ext cx="31050" cy="23240"/>
          </a:xfrm>
          <a:custGeom>
            <a:rect b="b" l="l" r="r" t="t"/>
            <a:pathLst>
              <a:path extrusionOk="0" h="15494" w="20700">
                <a:moveTo>
                  <a:pt x="20320" y="0"/>
                </a:moveTo>
                <a:lnTo>
                  <a:pt x="0" y="253"/>
                </a:lnTo>
                <a:lnTo>
                  <a:pt x="380" y="15493"/>
                </a:lnTo>
                <a:lnTo>
                  <a:pt x="20700"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19" name="Google Shape;1919;p27"/>
          <p:cNvSpPr/>
          <p:nvPr/>
        </p:nvSpPr>
        <p:spPr>
          <a:xfrm>
            <a:off x="16877348" y="6448616"/>
            <a:ext cx="30861" cy="23051"/>
          </a:xfrm>
          <a:custGeom>
            <a:rect b="b" l="l" r="r" t="t"/>
            <a:pathLst>
              <a:path extrusionOk="0" h="15367" w="20574">
                <a:moveTo>
                  <a:pt x="20319" y="0"/>
                </a:moveTo>
                <a:lnTo>
                  <a:pt x="0" y="127"/>
                </a:lnTo>
                <a:lnTo>
                  <a:pt x="253" y="15367"/>
                </a:lnTo>
                <a:lnTo>
                  <a:pt x="20574" y="15240"/>
                </a:lnTo>
                <a:lnTo>
                  <a:pt x="20319"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20" name="Google Shape;1920;p27"/>
          <p:cNvSpPr/>
          <p:nvPr/>
        </p:nvSpPr>
        <p:spPr>
          <a:xfrm>
            <a:off x="16816388" y="6449188"/>
            <a:ext cx="30861" cy="23240"/>
          </a:xfrm>
          <a:custGeom>
            <a:rect b="b" l="l" r="r" t="t"/>
            <a:pathLst>
              <a:path extrusionOk="0" h="15494" w="20574">
                <a:moveTo>
                  <a:pt x="20320" y="0"/>
                </a:moveTo>
                <a:lnTo>
                  <a:pt x="0" y="254"/>
                </a:lnTo>
                <a:lnTo>
                  <a:pt x="253" y="15494"/>
                </a:lnTo>
                <a:lnTo>
                  <a:pt x="20574" y="15240"/>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21" name="Google Shape;1921;p27"/>
          <p:cNvSpPr/>
          <p:nvPr/>
        </p:nvSpPr>
        <p:spPr>
          <a:xfrm>
            <a:off x="16755237" y="6449950"/>
            <a:ext cx="31050" cy="23240"/>
          </a:xfrm>
          <a:custGeom>
            <a:rect b="b" l="l" r="r" t="t"/>
            <a:pathLst>
              <a:path extrusionOk="0" h="15494" w="20700">
                <a:moveTo>
                  <a:pt x="20447" y="0"/>
                </a:moveTo>
                <a:lnTo>
                  <a:pt x="0" y="253"/>
                </a:lnTo>
                <a:lnTo>
                  <a:pt x="381" y="15493"/>
                </a:lnTo>
                <a:lnTo>
                  <a:pt x="20700" y="15239"/>
                </a:lnTo>
                <a:lnTo>
                  <a:pt x="2044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22" name="Google Shape;1922;p27"/>
          <p:cNvSpPr/>
          <p:nvPr/>
        </p:nvSpPr>
        <p:spPr>
          <a:xfrm>
            <a:off x="16694277" y="6450521"/>
            <a:ext cx="31050" cy="23240"/>
          </a:xfrm>
          <a:custGeom>
            <a:rect b="b" l="l" r="r" t="t"/>
            <a:pathLst>
              <a:path extrusionOk="0" h="15494" w="20700">
                <a:moveTo>
                  <a:pt x="20320" y="0"/>
                </a:moveTo>
                <a:lnTo>
                  <a:pt x="0" y="253"/>
                </a:lnTo>
                <a:lnTo>
                  <a:pt x="380" y="15493"/>
                </a:lnTo>
                <a:lnTo>
                  <a:pt x="20700"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23" name="Google Shape;1923;p27"/>
          <p:cNvSpPr/>
          <p:nvPr/>
        </p:nvSpPr>
        <p:spPr>
          <a:xfrm>
            <a:off x="16633317" y="6451283"/>
            <a:ext cx="31050" cy="23240"/>
          </a:xfrm>
          <a:custGeom>
            <a:rect b="b" l="l" r="r" t="t"/>
            <a:pathLst>
              <a:path extrusionOk="0" h="15494" w="20700">
                <a:moveTo>
                  <a:pt x="20320" y="0"/>
                </a:moveTo>
                <a:lnTo>
                  <a:pt x="0" y="254"/>
                </a:lnTo>
                <a:lnTo>
                  <a:pt x="253" y="15494"/>
                </a:lnTo>
                <a:lnTo>
                  <a:pt x="20700" y="15240"/>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24" name="Google Shape;1924;p27"/>
          <p:cNvSpPr/>
          <p:nvPr/>
        </p:nvSpPr>
        <p:spPr>
          <a:xfrm>
            <a:off x="16572358" y="6452045"/>
            <a:ext cx="30860" cy="23051"/>
          </a:xfrm>
          <a:custGeom>
            <a:rect b="b" l="l" r="r" t="t"/>
            <a:pathLst>
              <a:path extrusionOk="0" h="15366" w="20573">
                <a:moveTo>
                  <a:pt x="20319" y="0"/>
                </a:moveTo>
                <a:lnTo>
                  <a:pt x="0" y="254"/>
                </a:lnTo>
                <a:lnTo>
                  <a:pt x="253" y="15367"/>
                </a:lnTo>
                <a:lnTo>
                  <a:pt x="20573" y="15239"/>
                </a:lnTo>
                <a:lnTo>
                  <a:pt x="20319"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25" name="Google Shape;1925;p27"/>
          <p:cNvSpPr/>
          <p:nvPr/>
        </p:nvSpPr>
        <p:spPr>
          <a:xfrm>
            <a:off x="16511397" y="6452617"/>
            <a:ext cx="30861" cy="23240"/>
          </a:xfrm>
          <a:custGeom>
            <a:rect b="b" l="l" r="r" t="t"/>
            <a:pathLst>
              <a:path extrusionOk="0" h="15494" w="20574">
                <a:moveTo>
                  <a:pt x="20320" y="0"/>
                </a:moveTo>
                <a:lnTo>
                  <a:pt x="0" y="253"/>
                </a:lnTo>
                <a:lnTo>
                  <a:pt x="253" y="15493"/>
                </a:lnTo>
                <a:lnTo>
                  <a:pt x="20574"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26" name="Google Shape;1926;p27"/>
          <p:cNvSpPr/>
          <p:nvPr/>
        </p:nvSpPr>
        <p:spPr>
          <a:xfrm>
            <a:off x="16450247" y="6453379"/>
            <a:ext cx="31050" cy="23240"/>
          </a:xfrm>
          <a:custGeom>
            <a:rect b="b" l="l" r="r" t="t"/>
            <a:pathLst>
              <a:path extrusionOk="0" h="15494" w="20700">
                <a:moveTo>
                  <a:pt x="20320" y="0"/>
                </a:moveTo>
                <a:lnTo>
                  <a:pt x="0" y="254"/>
                </a:lnTo>
                <a:lnTo>
                  <a:pt x="380" y="15493"/>
                </a:lnTo>
                <a:lnTo>
                  <a:pt x="20700" y="15240"/>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27" name="Google Shape;1927;p27"/>
          <p:cNvSpPr/>
          <p:nvPr/>
        </p:nvSpPr>
        <p:spPr>
          <a:xfrm>
            <a:off x="16389287" y="6454140"/>
            <a:ext cx="31050" cy="23049"/>
          </a:xfrm>
          <a:custGeom>
            <a:rect b="b" l="l" r="r" t="t"/>
            <a:pathLst>
              <a:path extrusionOk="0" h="15366" w="20700">
                <a:moveTo>
                  <a:pt x="20319" y="0"/>
                </a:moveTo>
                <a:lnTo>
                  <a:pt x="0" y="126"/>
                </a:lnTo>
                <a:lnTo>
                  <a:pt x="380" y="15366"/>
                </a:lnTo>
                <a:lnTo>
                  <a:pt x="20700" y="15239"/>
                </a:lnTo>
                <a:lnTo>
                  <a:pt x="20319"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28" name="Google Shape;1928;p27"/>
          <p:cNvSpPr/>
          <p:nvPr/>
        </p:nvSpPr>
        <p:spPr>
          <a:xfrm>
            <a:off x="16328327" y="6454712"/>
            <a:ext cx="31050" cy="23240"/>
          </a:xfrm>
          <a:custGeom>
            <a:rect b="b" l="l" r="r" t="t"/>
            <a:pathLst>
              <a:path extrusionOk="0" h="15494" w="20700">
                <a:moveTo>
                  <a:pt x="20320" y="0"/>
                </a:moveTo>
                <a:lnTo>
                  <a:pt x="0" y="253"/>
                </a:lnTo>
                <a:lnTo>
                  <a:pt x="253" y="15493"/>
                </a:lnTo>
                <a:lnTo>
                  <a:pt x="20700"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29" name="Google Shape;1929;p27"/>
          <p:cNvSpPr/>
          <p:nvPr/>
        </p:nvSpPr>
        <p:spPr>
          <a:xfrm>
            <a:off x="16267367" y="6455474"/>
            <a:ext cx="30861" cy="23240"/>
          </a:xfrm>
          <a:custGeom>
            <a:rect b="b" l="l" r="r" t="t"/>
            <a:pathLst>
              <a:path extrusionOk="0" h="15494" w="20574">
                <a:moveTo>
                  <a:pt x="20320" y="0"/>
                </a:moveTo>
                <a:lnTo>
                  <a:pt x="0" y="253"/>
                </a:lnTo>
                <a:lnTo>
                  <a:pt x="254" y="15493"/>
                </a:lnTo>
                <a:lnTo>
                  <a:pt x="20574"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30" name="Google Shape;1930;p27"/>
          <p:cNvSpPr/>
          <p:nvPr/>
        </p:nvSpPr>
        <p:spPr>
          <a:xfrm>
            <a:off x="16206407" y="6456046"/>
            <a:ext cx="30861" cy="23240"/>
          </a:xfrm>
          <a:custGeom>
            <a:rect b="b" l="l" r="r" t="t"/>
            <a:pathLst>
              <a:path extrusionOk="0" h="15494" w="20574">
                <a:moveTo>
                  <a:pt x="20320" y="0"/>
                </a:moveTo>
                <a:lnTo>
                  <a:pt x="0" y="254"/>
                </a:lnTo>
                <a:lnTo>
                  <a:pt x="253" y="15494"/>
                </a:lnTo>
                <a:lnTo>
                  <a:pt x="20574" y="15240"/>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31" name="Google Shape;1931;p27"/>
          <p:cNvSpPr/>
          <p:nvPr/>
        </p:nvSpPr>
        <p:spPr>
          <a:xfrm>
            <a:off x="16145256" y="6456808"/>
            <a:ext cx="31050" cy="23240"/>
          </a:xfrm>
          <a:custGeom>
            <a:rect b="b" l="l" r="r" t="t"/>
            <a:pathLst>
              <a:path extrusionOk="0" h="15493" w="20700">
                <a:moveTo>
                  <a:pt x="20320" y="0"/>
                </a:moveTo>
                <a:lnTo>
                  <a:pt x="0" y="254"/>
                </a:lnTo>
                <a:lnTo>
                  <a:pt x="380" y="15493"/>
                </a:lnTo>
                <a:lnTo>
                  <a:pt x="20700"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32" name="Google Shape;1932;p27"/>
          <p:cNvSpPr/>
          <p:nvPr/>
        </p:nvSpPr>
        <p:spPr>
          <a:xfrm>
            <a:off x="16084296" y="6457570"/>
            <a:ext cx="31050" cy="23051"/>
          </a:xfrm>
          <a:custGeom>
            <a:rect b="b" l="l" r="r" t="t"/>
            <a:pathLst>
              <a:path extrusionOk="0" h="15367" w="20700">
                <a:moveTo>
                  <a:pt x="20319" y="0"/>
                </a:moveTo>
                <a:lnTo>
                  <a:pt x="0" y="126"/>
                </a:lnTo>
                <a:lnTo>
                  <a:pt x="253" y="15366"/>
                </a:lnTo>
                <a:lnTo>
                  <a:pt x="20700" y="15239"/>
                </a:lnTo>
                <a:lnTo>
                  <a:pt x="20319"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33" name="Google Shape;1933;p27"/>
          <p:cNvSpPr/>
          <p:nvPr/>
        </p:nvSpPr>
        <p:spPr>
          <a:xfrm>
            <a:off x="16023336" y="6458141"/>
            <a:ext cx="30861" cy="23240"/>
          </a:xfrm>
          <a:custGeom>
            <a:rect b="b" l="l" r="r" t="t"/>
            <a:pathLst>
              <a:path extrusionOk="0" h="15494" w="20574">
                <a:moveTo>
                  <a:pt x="20320" y="0"/>
                </a:moveTo>
                <a:lnTo>
                  <a:pt x="0" y="254"/>
                </a:lnTo>
                <a:lnTo>
                  <a:pt x="253" y="15493"/>
                </a:lnTo>
                <a:lnTo>
                  <a:pt x="20574" y="15240"/>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34" name="Google Shape;1934;p27"/>
          <p:cNvSpPr/>
          <p:nvPr/>
        </p:nvSpPr>
        <p:spPr>
          <a:xfrm>
            <a:off x="15962376" y="6458903"/>
            <a:ext cx="30861" cy="23240"/>
          </a:xfrm>
          <a:custGeom>
            <a:rect b="b" l="l" r="r" t="t"/>
            <a:pathLst>
              <a:path extrusionOk="0" h="15493" w="20574">
                <a:moveTo>
                  <a:pt x="20320" y="0"/>
                </a:moveTo>
                <a:lnTo>
                  <a:pt x="0" y="253"/>
                </a:lnTo>
                <a:lnTo>
                  <a:pt x="254" y="15493"/>
                </a:lnTo>
                <a:lnTo>
                  <a:pt x="20574"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35" name="Google Shape;1935;p27"/>
          <p:cNvSpPr/>
          <p:nvPr/>
        </p:nvSpPr>
        <p:spPr>
          <a:xfrm>
            <a:off x="15901226" y="6459475"/>
            <a:ext cx="31050" cy="23240"/>
          </a:xfrm>
          <a:custGeom>
            <a:rect b="b" l="l" r="r" t="t"/>
            <a:pathLst>
              <a:path extrusionOk="0" h="15494" w="20700">
                <a:moveTo>
                  <a:pt x="20447" y="0"/>
                </a:moveTo>
                <a:lnTo>
                  <a:pt x="0" y="253"/>
                </a:lnTo>
                <a:lnTo>
                  <a:pt x="380" y="15493"/>
                </a:lnTo>
                <a:lnTo>
                  <a:pt x="20700" y="15239"/>
                </a:lnTo>
                <a:lnTo>
                  <a:pt x="2044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36" name="Google Shape;1936;p27"/>
          <p:cNvSpPr/>
          <p:nvPr/>
        </p:nvSpPr>
        <p:spPr>
          <a:xfrm>
            <a:off x="15840266" y="6460237"/>
            <a:ext cx="31050" cy="23240"/>
          </a:xfrm>
          <a:custGeom>
            <a:rect b="b" l="l" r="r" t="t"/>
            <a:pathLst>
              <a:path extrusionOk="0" h="15494" w="20700">
                <a:moveTo>
                  <a:pt x="20320" y="0"/>
                </a:moveTo>
                <a:lnTo>
                  <a:pt x="0" y="253"/>
                </a:lnTo>
                <a:lnTo>
                  <a:pt x="380" y="15493"/>
                </a:lnTo>
                <a:lnTo>
                  <a:pt x="20700"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37" name="Google Shape;1937;p27"/>
          <p:cNvSpPr/>
          <p:nvPr/>
        </p:nvSpPr>
        <p:spPr>
          <a:xfrm>
            <a:off x="15779306" y="6460999"/>
            <a:ext cx="31052" cy="23051"/>
          </a:xfrm>
          <a:custGeom>
            <a:rect b="b" l="l" r="r" t="t"/>
            <a:pathLst>
              <a:path extrusionOk="0" h="15367" w="20701">
                <a:moveTo>
                  <a:pt x="20320" y="0"/>
                </a:moveTo>
                <a:lnTo>
                  <a:pt x="0" y="127"/>
                </a:lnTo>
                <a:lnTo>
                  <a:pt x="254" y="15367"/>
                </a:lnTo>
                <a:lnTo>
                  <a:pt x="20701" y="15240"/>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38" name="Google Shape;1938;p27"/>
          <p:cNvSpPr/>
          <p:nvPr/>
        </p:nvSpPr>
        <p:spPr>
          <a:xfrm>
            <a:off x="15718346" y="6461570"/>
            <a:ext cx="30861" cy="23240"/>
          </a:xfrm>
          <a:custGeom>
            <a:rect b="b" l="l" r="r" t="t"/>
            <a:pathLst>
              <a:path extrusionOk="0" h="15493" w="20574">
                <a:moveTo>
                  <a:pt x="20320" y="0"/>
                </a:moveTo>
                <a:lnTo>
                  <a:pt x="0" y="254"/>
                </a:lnTo>
                <a:lnTo>
                  <a:pt x="253" y="15493"/>
                </a:lnTo>
                <a:lnTo>
                  <a:pt x="20574"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39" name="Google Shape;1939;p27"/>
          <p:cNvSpPr/>
          <p:nvPr/>
        </p:nvSpPr>
        <p:spPr>
          <a:xfrm>
            <a:off x="15657386" y="6462332"/>
            <a:ext cx="30861" cy="23240"/>
          </a:xfrm>
          <a:custGeom>
            <a:rect b="b" l="l" r="r" t="t"/>
            <a:pathLst>
              <a:path extrusionOk="0" h="15494" w="20574">
                <a:moveTo>
                  <a:pt x="20320" y="0"/>
                </a:moveTo>
                <a:lnTo>
                  <a:pt x="0" y="253"/>
                </a:lnTo>
                <a:lnTo>
                  <a:pt x="253" y="15493"/>
                </a:lnTo>
                <a:lnTo>
                  <a:pt x="20574"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40" name="Google Shape;1940;p27"/>
          <p:cNvSpPr/>
          <p:nvPr/>
        </p:nvSpPr>
        <p:spPr>
          <a:xfrm>
            <a:off x="15596235" y="6463094"/>
            <a:ext cx="31050" cy="23049"/>
          </a:xfrm>
          <a:custGeom>
            <a:rect b="b" l="l" r="r" t="t"/>
            <a:pathLst>
              <a:path extrusionOk="0" h="15366" w="20700">
                <a:moveTo>
                  <a:pt x="20319" y="0"/>
                </a:moveTo>
                <a:lnTo>
                  <a:pt x="0" y="127"/>
                </a:lnTo>
                <a:lnTo>
                  <a:pt x="380" y="15367"/>
                </a:lnTo>
                <a:lnTo>
                  <a:pt x="20700" y="15240"/>
                </a:lnTo>
                <a:lnTo>
                  <a:pt x="20319"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41" name="Google Shape;1941;p27"/>
          <p:cNvSpPr/>
          <p:nvPr/>
        </p:nvSpPr>
        <p:spPr>
          <a:xfrm>
            <a:off x="15535275" y="6463666"/>
            <a:ext cx="31050" cy="23240"/>
          </a:xfrm>
          <a:custGeom>
            <a:rect b="b" l="l" r="r" t="t"/>
            <a:pathLst>
              <a:path extrusionOk="0" h="15493" w="20700">
                <a:moveTo>
                  <a:pt x="20320" y="0"/>
                </a:moveTo>
                <a:lnTo>
                  <a:pt x="0" y="253"/>
                </a:lnTo>
                <a:lnTo>
                  <a:pt x="380" y="15493"/>
                </a:lnTo>
                <a:lnTo>
                  <a:pt x="20700"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42" name="Google Shape;1942;p27"/>
          <p:cNvSpPr/>
          <p:nvPr/>
        </p:nvSpPr>
        <p:spPr>
          <a:xfrm>
            <a:off x="15474315" y="6464428"/>
            <a:ext cx="30861" cy="23240"/>
          </a:xfrm>
          <a:custGeom>
            <a:rect b="b" l="l" r="r" t="t"/>
            <a:pathLst>
              <a:path extrusionOk="0" h="15494" w="20574">
                <a:moveTo>
                  <a:pt x="20320" y="0"/>
                </a:moveTo>
                <a:lnTo>
                  <a:pt x="0" y="253"/>
                </a:lnTo>
                <a:lnTo>
                  <a:pt x="254" y="15493"/>
                </a:lnTo>
                <a:lnTo>
                  <a:pt x="20574" y="15239"/>
                </a:lnTo>
                <a:lnTo>
                  <a:pt x="2032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43" name="Google Shape;1943;p27"/>
          <p:cNvSpPr/>
          <p:nvPr/>
        </p:nvSpPr>
        <p:spPr>
          <a:xfrm>
            <a:off x="15354300" y="6442710"/>
            <a:ext cx="88581" cy="68580"/>
          </a:xfrm>
          <a:custGeom>
            <a:rect b="b" l="l" r="r" t="t"/>
            <a:pathLst>
              <a:path extrusionOk="0" h="45720" w="59054">
                <a:moveTo>
                  <a:pt x="2540" y="32131"/>
                </a:moveTo>
                <a:lnTo>
                  <a:pt x="9271" y="39243"/>
                </a:lnTo>
                <a:lnTo>
                  <a:pt x="19050" y="44068"/>
                </a:lnTo>
                <a:lnTo>
                  <a:pt x="30988" y="45720"/>
                </a:lnTo>
                <a:lnTo>
                  <a:pt x="42799" y="43815"/>
                </a:lnTo>
                <a:lnTo>
                  <a:pt x="52450" y="38735"/>
                </a:lnTo>
                <a:lnTo>
                  <a:pt x="58800" y="31496"/>
                </a:lnTo>
                <a:lnTo>
                  <a:pt x="59054" y="30353"/>
                </a:lnTo>
                <a:lnTo>
                  <a:pt x="39624" y="30353"/>
                </a:lnTo>
                <a:lnTo>
                  <a:pt x="39370" y="15112"/>
                </a:lnTo>
                <a:lnTo>
                  <a:pt x="58800" y="14859"/>
                </a:lnTo>
                <a:lnTo>
                  <a:pt x="58420" y="13589"/>
                </a:lnTo>
                <a:lnTo>
                  <a:pt x="51689" y="6477"/>
                </a:lnTo>
                <a:lnTo>
                  <a:pt x="41909" y="1651"/>
                </a:lnTo>
                <a:lnTo>
                  <a:pt x="30099" y="0"/>
                </a:lnTo>
                <a:lnTo>
                  <a:pt x="18160" y="1905"/>
                </a:lnTo>
                <a:lnTo>
                  <a:pt x="8635" y="6985"/>
                </a:lnTo>
                <a:lnTo>
                  <a:pt x="2158" y="14224"/>
                </a:lnTo>
                <a:lnTo>
                  <a:pt x="0" y="23241"/>
                </a:lnTo>
                <a:lnTo>
                  <a:pt x="2540" y="32131"/>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44" name="Google Shape;1944;p27"/>
          <p:cNvSpPr/>
          <p:nvPr/>
        </p:nvSpPr>
        <p:spPr>
          <a:xfrm>
            <a:off x="15413355" y="6464999"/>
            <a:ext cx="30861" cy="23240"/>
          </a:xfrm>
          <a:custGeom>
            <a:rect b="b" l="l" r="r" t="t"/>
            <a:pathLst>
              <a:path extrusionOk="0" h="15494" w="20574">
                <a:moveTo>
                  <a:pt x="19430" y="0"/>
                </a:moveTo>
                <a:lnTo>
                  <a:pt x="0" y="253"/>
                </a:lnTo>
                <a:lnTo>
                  <a:pt x="253" y="15493"/>
                </a:lnTo>
                <a:lnTo>
                  <a:pt x="19684" y="15239"/>
                </a:lnTo>
                <a:lnTo>
                  <a:pt x="20574" y="12064"/>
                </a:lnTo>
                <a:lnTo>
                  <a:pt x="20320" y="3301"/>
                </a:lnTo>
                <a:lnTo>
                  <a:pt x="194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45" name="Google Shape;1945;p27"/>
          <p:cNvSpPr/>
          <p:nvPr/>
        </p:nvSpPr>
        <p:spPr>
          <a:xfrm>
            <a:off x="15413736" y="6487859"/>
            <a:ext cx="29145" cy="381"/>
          </a:xfrm>
          <a:custGeom>
            <a:rect b="b" l="l" r="r" t="t"/>
            <a:pathLst>
              <a:path extrusionOk="0" h="254" w="19430">
                <a:moveTo>
                  <a:pt x="19430" y="0"/>
                </a:moveTo>
                <a:lnTo>
                  <a:pt x="0" y="254"/>
                </a:lnTo>
                <a:lnTo>
                  <a:pt x="19430" y="254"/>
                </a:lnTo>
                <a:lnTo>
                  <a:pt x="194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46" name="Google Shape;1946;p27"/>
          <p:cNvSpPr/>
          <p:nvPr/>
        </p:nvSpPr>
        <p:spPr>
          <a:xfrm>
            <a:off x="15442883" y="6483097"/>
            <a:ext cx="1334" cy="4763"/>
          </a:xfrm>
          <a:custGeom>
            <a:rect b="b" l="l" r="r" t="t"/>
            <a:pathLst>
              <a:path extrusionOk="0" h="3175" w="889">
                <a:moveTo>
                  <a:pt x="889" y="0"/>
                </a:moveTo>
                <a:lnTo>
                  <a:pt x="0" y="3175"/>
                </a:lnTo>
                <a:lnTo>
                  <a:pt x="889" y="3175"/>
                </a:lnTo>
                <a:lnTo>
                  <a:pt x="889"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47" name="Google Shape;1947;p27"/>
          <p:cNvSpPr/>
          <p:nvPr/>
        </p:nvSpPr>
        <p:spPr>
          <a:xfrm>
            <a:off x="15443836" y="6469952"/>
            <a:ext cx="1904" cy="13143"/>
          </a:xfrm>
          <a:custGeom>
            <a:rect b="b" l="l" r="r" t="t"/>
            <a:pathLst>
              <a:path extrusionOk="0" h="8762" w="1269">
                <a:moveTo>
                  <a:pt x="0" y="0"/>
                </a:moveTo>
                <a:lnTo>
                  <a:pt x="253" y="8762"/>
                </a:lnTo>
                <a:lnTo>
                  <a:pt x="1269" y="4318"/>
                </a:lnTo>
                <a:lnTo>
                  <a:pt x="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48" name="Google Shape;1948;p27"/>
          <p:cNvSpPr/>
          <p:nvPr/>
        </p:nvSpPr>
        <p:spPr>
          <a:xfrm>
            <a:off x="15442502" y="6464999"/>
            <a:ext cx="1334" cy="4952"/>
          </a:xfrm>
          <a:custGeom>
            <a:rect b="b" l="l" r="r" t="t"/>
            <a:pathLst>
              <a:path extrusionOk="0" h="3301" w="889">
                <a:moveTo>
                  <a:pt x="889" y="0"/>
                </a:moveTo>
                <a:lnTo>
                  <a:pt x="0" y="0"/>
                </a:lnTo>
                <a:lnTo>
                  <a:pt x="889" y="3301"/>
                </a:lnTo>
                <a:lnTo>
                  <a:pt x="889"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49" name="Google Shape;1949;p27"/>
          <p:cNvSpPr/>
          <p:nvPr/>
        </p:nvSpPr>
        <p:spPr>
          <a:xfrm>
            <a:off x="15411451" y="4206240"/>
            <a:ext cx="2758439" cy="30861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50" name="Google Shape;1950;p27"/>
          <p:cNvSpPr/>
          <p:nvPr/>
        </p:nvSpPr>
        <p:spPr>
          <a:xfrm>
            <a:off x="15411451" y="8694421"/>
            <a:ext cx="90488" cy="68579"/>
          </a:xfrm>
          <a:custGeom>
            <a:rect b="b" l="l" r="r" t="t"/>
            <a:pathLst>
              <a:path extrusionOk="0" h="45720" w="60325">
                <a:moveTo>
                  <a:pt x="60325" y="15240"/>
                </a:moveTo>
                <a:lnTo>
                  <a:pt x="59944" y="13957"/>
                </a:lnTo>
                <a:lnTo>
                  <a:pt x="53213" y="6692"/>
                </a:lnTo>
                <a:lnTo>
                  <a:pt x="43306" y="1790"/>
                </a:lnTo>
                <a:lnTo>
                  <a:pt x="31242" y="0"/>
                </a:lnTo>
                <a:lnTo>
                  <a:pt x="19050" y="1790"/>
                </a:lnTo>
                <a:lnTo>
                  <a:pt x="9144" y="6692"/>
                </a:lnTo>
                <a:lnTo>
                  <a:pt x="2413" y="13957"/>
                </a:lnTo>
                <a:lnTo>
                  <a:pt x="0" y="22860"/>
                </a:lnTo>
                <a:lnTo>
                  <a:pt x="2413" y="31762"/>
                </a:lnTo>
                <a:lnTo>
                  <a:pt x="9144" y="39027"/>
                </a:lnTo>
                <a:lnTo>
                  <a:pt x="19050" y="43916"/>
                </a:lnTo>
                <a:lnTo>
                  <a:pt x="31242" y="45720"/>
                </a:lnTo>
                <a:lnTo>
                  <a:pt x="43306" y="43916"/>
                </a:lnTo>
                <a:lnTo>
                  <a:pt x="53213" y="39027"/>
                </a:lnTo>
                <a:lnTo>
                  <a:pt x="59944" y="31762"/>
                </a:lnTo>
                <a:lnTo>
                  <a:pt x="60325" y="30480"/>
                </a:lnTo>
                <a:lnTo>
                  <a:pt x="31242" y="30480"/>
                </a:lnTo>
                <a:lnTo>
                  <a:pt x="31242" y="15240"/>
                </a:lnTo>
                <a:lnTo>
                  <a:pt x="60325" y="1524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51" name="Google Shape;1951;p27"/>
          <p:cNvSpPr/>
          <p:nvPr/>
        </p:nvSpPr>
        <p:spPr>
          <a:xfrm>
            <a:off x="15458314"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52" name="Google Shape;1952;p27"/>
          <p:cNvSpPr/>
          <p:nvPr/>
        </p:nvSpPr>
        <p:spPr>
          <a:xfrm>
            <a:off x="15489365" y="8717280"/>
            <a:ext cx="15620" cy="22860"/>
          </a:xfrm>
          <a:custGeom>
            <a:rect b="b" l="l" r="r" t="t"/>
            <a:pathLst>
              <a:path extrusionOk="0" h="15239" w="10413">
                <a:moveTo>
                  <a:pt x="8381" y="0"/>
                </a:moveTo>
                <a:lnTo>
                  <a:pt x="0" y="0"/>
                </a:lnTo>
                <a:lnTo>
                  <a:pt x="0" y="15239"/>
                </a:lnTo>
                <a:lnTo>
                  <a:pt x="8381" y="15239"/>
                </a:lnTo>
                <a:lnTo>
                  <a:pt x="10413" y="7619"/>
                </a:lnTo>
                <a:lnTo>
                  <a:pt x="8381"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53" name="Google Shape;1953;p27"/>
          <p:cNvSpPr/>
          <p:nvPr/>
        </p:nvSpPr>
        <p:spPr>
          <a:xfrm>
            <a:off x="15520607"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54" name="Google Shape;1954;p27"/>
          <p:cNvSpPr/>
          <p:nvPr/>
        </p:nvSpPr>
        <p:spPr>
          <a:xfrm>
            <a:off x="15583091"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55" name="Google Shape;1955;p27"/>
          <p:cNvSpPr/>
          <p:nvPr/>
        </p:nvSpPr>
        <p:spPr>
          <a:xfrm>
            <a:off x="15645385"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56" name="Google Shape;1956;p27"/>
          <p:cNvSpPr/>
          <p:nvPr/>
        </p:nvSpPr>
        <p:spPr>
          <a:xfrm>
            <a:off x="15707869"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57" name="Google Shape;1957;p27"/>
          <p:cNvSpPr/>
          <p:nvPr/>
        </p:nvSpPr>
        <p:spPr>
          <a:xfrm>
            <a:off x="15770162"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58" name="Google Shape;1958;p27"/>
          <p:cNvSpPr/>
          <p:nvPr/>
        </p:nvSpPr>
        <p:spPr>
          <a:xfrm>
            <a:off x="15832646"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59" name="Google Shape;1959;p27"/>
          <p:cNvSpPr/>
          <p:nvPr/>
        </p:nvSpPr>
        <p:spPr>
          <a:xfrm>
            <a:off x="15894940"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60" name="Google Shape;1960;p27"/>
          <p:cNvSpPr/>
          <p:nvPr/>
        </p:nvSpPr>
        <p:spPr>
          <a:xfrm>
            <a:off x="15957424"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61" name="Google Shape;1961;p27"/>
          <p:cNvSpPr/>
          <p:nvPr/>
        </p:nvSpPr>
        <p:spPr>
          <a:xfrm>
            <a:off x="16019717"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62" name="Google Shape;1962;p27"/>
          <p:cNvSpPr/>
          <p:nvPr/>
        </p:nvSpPr>
        <p:spPr>
          <a:xfrm>
            <a:off x="16082201" y="8728710"/>
            <a:ext cx="31241" cy="0"/>
          </a:xfrm>
          <a:custGeom>
            <a:rect b="b" l="l" r="r" t="t"/>
            <a:pathLst>
              <a:path extrusionOk="0" h="120000" w="20827">
                <a:moveTo>
                  <a:pt x="0" y="0"/>
                </a:moveTo>
                <a:lnTo>
                  <a:pt x="2082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63" name="Google Shape;1963;p27"/>
          <p:cNvSpPr/>
          <p:nvPr/>
        </p:nvSpPr>
        <p:spPr>
          <a:xfrm>
            <a:off x="16144495"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64" name="Google Shape;1964;p27"/>
          <p:cNvSpPr/>
          <p:nvPr/>
        </p:nvSpPr>
        <p:spPr>
          <a:xfrm>
            <a:off x="16206979"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65" name="Google Shape;1965;p27"/>
          <p:cNvSpPr/>
          <p:nvPr/>
        </p:nvSpPr>
        <p:spPr>
          <a:xfrm>
            <a:off x="16269272"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66" name="Google Shape;1966;p27"/>
          <p:cNvSpPr/>
          <p:nvPr/>
        </p:nvSpPr>
        <p:spPr>
          <a:xfrm>
            <a:off x="16331756"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67" name="Google Shape;1967;p27"/>
          <p:cNvSpPr/>
          <p:nvPr/>
        </p:nvSpPr>
        <p:spPr>
          <a:xfrm>
            <a:off x="16394050"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68" name="Google Shape;1968;p27"/>
          <p:cNvSpPr/>
          <p:nvPr/>
        </p:nvSpPr>
        <p:spPr>
          <a:xfrm>
            <a:off x="16456534"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69" name="Google Shape;1969;p27"/>
          <p:cNvSpPr/>
          <p:nvPr/>
        </p:nvSpPr>
        <p:spPr>
          <a:xfrm>
            <a:off x="16519018"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70" name="Google Shape;1970;p27"/>
          <p:cNvSpPr/>
          <p:nvPr/>
        </p:nvSpPr>
        <p:spPr>
          <a:xfrm>
            <a:off x="16581311"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71" name="Google Shape;1971;p27"/>
          <p:cNvSpPr/>
          <p:nvPr/>
        </p:nvSpPr>
        <p:spPr>
          <a:xfrm>
            <a:off x="16643795"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72" name="Google Shape;1972;p27"/>
          <p:cNvSpPr/>
          <p:nvPr/>
        </p:nvSpPr>
        <p:spPr>
          <a:xfrm>
            <a:off x="16706089"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73" name="Google Shape;1973;p27"/>
          <p:cNvSpPr/>
          <p:nvPr/>
        </p:nvSpPr>
        <p:spPr>
          <a:xfrm>
            <a:off x="16768573"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74" name="Google Shape;1974;p27"/>
          <p:cNvSpPr/>
          <p:nvPr/>
        </p:nvSpPr>
        <p:spPr>
          <a:xfrm>
            <a:off x="16830866"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75" name="Google Shape;1975;p27"/>
          <p:cNvSpPr/>
          <p:nvPr/>
        </p:nvSpPr>
        <p:spPr>
          <a:xfrm>
            <a:off x="16893350"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76" name="Google Shape;1976;p27"/>
          <p:cNvSpPr/>
          <p:nvPr/>
        </p:nvSpPr>
        <p:spPr>
          <a:xfrm>
            <a:off x="16955644"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77" name="Google Shape;1977;p27"/>
          <p:cNvSpPr/>
          <p:nvPr/>
        </p:nvSpPr>
        <p:spPr>
          <a:xfrm>
            <a:off x="17018128"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78" name="Google Shape;1978;p27"/>
          <p:cNvSpPr/>
          <p:nvPr/>
        </p:nvSpPr>
        <p:spPr>
          <a:xfrm>
            <a:off x="17080421"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79" name="Google Shape;1979;p27"/>
          <p:cNvSpPr/>
          <p:nvPr/>
        </p:nvSpPr>
        <p:spPr>
          <a:xfrm>
            <a:off x="17142905"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80" name="Google Shape;1980;p27"/>
          <p:cNvSpPr/>
          <p:nvPr/>
        </p:nvSpPr>
        <p:spPr>
          <a:xfrm>
            <a:off x="17205199"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81" name="Google Shape;1981;p27"/>
          <p:cNvSpPr/>
          <p:nvPr/>
        </p:nvSpPr>
        <p:spPr>
          <a:xfrm>
            <a:off x="17267683" y="8728710"/>
            <a:ext cx="31196" cy="0"/>
          </a:xfrm>
          <a:custGeom>
            <a:rect b="b" l="l" r="r" t="t"/>
            <a:pathLst>
              <a:path extrusionOk="0" h="120000" w="20797">
                <a:moveTo>
                  <a:pt x="0" y="0"/>
                </a:moveTo>
                <a:lnTo>
                  <a:pt x="2079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82" name="Google Shape;1982;p27"/>
          <p:cNvSpPr/>
          <p:nvPr/>
        </p:nvSpPr>
        <p:spPr>
          <a:xfrm>
            <a:off x="17329976" y="8728710"/>
            <a:ext cx="5115" cy="0"/>
          </a:xfrm>
          <a:custGeom>
            <a:rect b="b" l="l" r="r" t="t"/>
            <a:pathLst>
              <a:path extrusionOk="0" h="120000" w="3410">
                <a:moveTo>
                  <a:pt x="0" y="0"/>
                </a:moveTo>
                <a:lnTo>
                  <a:pt x="341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83" name="Google Shape;1983;p27"/>
          <p:cNvSpPr/>
          <p:nvPr/>
        </p:nvSpPr>
        <p:spPr>
          <a:xfrm>
            <a:off x="15845790" y="4042410"/>
            <a:ext cx="72771" cy="68580"/>
          </a:xfrm>
          <a:custGeom>
            <a:rect b="b" l="l" r="r" t="t"/>
            <a:pathLst>
              <a:path extrusionOk="0" h="45720" w="48514">
                <a:moveTo>
                  <a:pt x="48514" y="15239"/>
                </a:moveTo>
                <a:lnTo>
                  <a:pt x="48260" y="13970"/>
                </a:lnTo>
                <a:lnTo>
                  <a:pt x="42925" y="6731"/>
                </a:lnTo>
                <a:lnTo>
                  <a:pt x="34925" y="1777"/>
                </a:lnTo>
                <a:lnTo>
                  <a:pt x="25146" y="0"/>
                </a:lnTo>
                <a:lnTo>
                  <a:pt x="15367" y="1777"/>
                </a:lnTo>
                <a:lnTo>
                  <a:pt x="7366" y="6731"/>
                </a:lnTo>
                <a:lnTo>
                  <a:pt x="2032" y="13970"/>
                </a:lnTo>
                <a:lnTo>
                  <a:pt x="0" y="22860"/>
                </a:lnTo>
                <a:lnTo>
                  <a:pt x="2032" y="31750"/>
                </a:lnTo>
                <a:lnTo>
                  <a:pt x="7366" y="38988"/>
                </a:lnTo>
                <a:lnTo>
                  <a:pt x="15367" y="43942"/>
                </a:lnTo>
                <a:lnTo>
                  <a:pt x="25146" y="45720"/>
                </a:lnTo>
                <a:lnTo>
                  <a:pt x="34925" y="43942"/>
                </a:lnTo>
                <a:lnTo>
                  <a:pt x="42925" y="38988"/>
                </a:lnTo>
                <a:lnTo>
                  <a:pt x="48260" y="31750"/>
                </a:lnTo>
                <a:lnTo>
                  <a:pt x="48514" y="30480"/>
                </a:lnTo>
                <a:lnTo>
                  <a:pt x="25146" y="30480"/>
                </a:lnTo>
                <a:lnTo>
                  <a:pt x="25146" y="15239"/>
                </a:lnTo>
                <a:lnTo>
                  <a:pt x="48514" y="15239"/>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84" name="Google Shape;1984;p27"/>
          <p:cNvSpPr/>
          <p:nvPr/>
        </p:nvSpPr>
        <p:spPr>
          <a:xfrm>
            <a:off x="15883509"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85" name="Google Shape;1985;p27"/>
          <p:cNvSpPr/>
          <p:nvPr/>
        </p:nvSpPr>
        <p:spPr>
          <a:xfrm>
            <a:off x="15908656" y="4065269"/>
            <a:ext cx="12572" cy="22860"/>
          </a:xfrm>
          <a:custGeom>
            <a:rect b="b" l="l" r="r" t="t"/>
            <a:pathLst>
              <a:path extrusionOk="0" h="15240" w="8381">
                <a:moveTo>
                  <a:pt x="6603" y="0"/>
                </a:moveTo>
                <a:lnTo>
                  <a:pt x="0" y="0"/>
                </a:lnTo>
                <a:lnTo>
                  <a:pt x="0" y="15240"/>
                </a:lnTo>
                <a:lnTo>
                  <a:pt x="6603" y="15240"/>
                </a:lnTo>
                <a:lnTo>
                  <a:pt x="8381" y="7620"/>
                </a:lnTo>
                <a:lnTo>
                  <a:pt x="6603"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86" name="Google Shape;1986;p27"/>
          <p:cNvSpPr/>
          <p:nvPr/>
        </p:nvSpPr>
        <p:spPr>
          <a:xfrm>
            <a:off x="15933801"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87" name="Google Shape;1987;p27"/>
          <p:cNvSpPr/>
          <p:nvPr/>
        </p:nvSpPr>
        <p:spPr>
          <a:xfrm>
            <a:off x="15983903"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88" name="Google Shape;1988;p27"/>
          <p:cNvSpPr/>
          <p:nvPr/>
        </p:nvSpPr>
        <p:spPr>
          <a:xfrm>
            <a:off x="16034195"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89" name="Google Shape;1989;p27"/>
          <p:cNvSpPr/>
          <p:nvPr/>
        </p:nvSpPr>
        <p:spPr>
          <a:xfrm>
            <a:off x="16084487"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90" name="Google Shape;1990;p27"/>
          <p:cNvSpPr/>
          <p:nvPr/>
        </p:nvSpPr>
        <p:spPr>
          <a:xfrm>
            <a:off x="16134779"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91" name="Google Shape;1991;p27"/>
          <p:cNvSpPr/>
          <p:nvPr/>
        </p:nvSpPr>
        <p:spPr>
          <a:xfrm>
            <a:off x="16184880"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92" name="Google Shape;1992;p27"/>
          <p:cNvSpPr/>
          <p:nvPr/>
        </p:nvSpPr>
        <p:spPr>
          <a:xfrm>
            <a:off x="16235172"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93" name="Google Shape;1993;p27"/>
          <p:cNvSpPr/>
          <p:nvPr/>
        </p:nvSpPr>
        <p:spPr>
          <a:xfrm>
            <a:off x="16285464"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94" name="Google Shape;1994;p27"/>
          <p:cNvSpPr/>
          <p:nvPr/>
        </p:nvSpPr>
        <p:spPr>
          <a:xfrm>
            <a:off x="16335756"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95" name="Google Shape;1995;p27"/>
          <p:cNvSpPr/>
          <p:nvPr/>
        </p:nvSpPr>
        <p:spPr>
          <a:xfrm>
            <a:off x="16385858"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96" name="Google Shape;1996;p27"/>
          <p:cNvSpPr/>
          <p:nvPr/>
        </p:nvSpPr>
        <p:spPr>
          <a:xfrm>
            <a:off x="16436150"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97" name="Google Shape;1997;p27"/>
          <p:cNvSpPr/>
          <p:nvPr/>
        </p:nvSpPr>
        <p:spPr>
          <a:xfrm>
            <a:off x="16486442"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98" name="Google Shape;1998;p27"/>
          <p:cNvSpPr/>
          <p:nvPr/>
        </p:nvSpPr>
        <p:spPr>
          <a:xfrm>
            <a:off x="16536734"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1999" name="Google Shape;1999;p27"/>
          <p:cNvSpPr/>
          <p:nvPr/>
        </p:nvSpPr>
        <p:spPr>
          <a:xfrm>
            <a:off x="16586835"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00" name="Google Shape;2000;p27"/>
          <p:cNvSpPr/>
          <p:nvPr/>
        </p:nvSpPr>
        <p:spPr>
          <a:xfrm>
            <a:off x="16637127"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01" name="Google Shape;2001;p27"/>
          <p:cNvSpPr/>
          <p:nvPr/>
        </p:nvSpPr>
        <p:spPr>
          <a:xfrm>
            <a:off x="16687419"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02" name="Google Shape;2002;p27"/>
          <p:cNvSpPr/>
          <p:nvPr/>
        </p:nvSpPr>
        <p:spPr>
          <a:xfrm>
            <a:off x="16737711"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03" name="Google Shape;2003;p27"/>
          <p:cNvSpPr/>
          <p:nvPr/>
        </p:nvSpPr>
        <p:spPr>
          <a:xfrm>
            <a:off x="16788003"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04" name="Google Shape;2004;p27"/>
          <p:cNvSpPr/>
          <p:nvPr/>
        </p:nvSpPr>
        <p:spPr>
          <a:xfrm>
            <a:off x="16838105"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05" name="Google Shape;2005;p27"/>
          <p:cNvSpPr/>
          <p:nvPr/>
        </p:nvSpPr>
        <p:spPr>
          <a:xfrm>
            <a:off x="16888397"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06" name="Google Shape;2006;p27"/>
          <p:cNvSpPr/>
          <p:nvPr/>
        </p:nvSpPr>
        <p:spPr>
          <a:xfrm>
            <a:off x="16938689"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07" name="Google Shape;2007;p27"/>
          <p:cNvSpPr/>
          <p:nvPr/>
        </p:nvSpPr>
        <p:spPr>
          <a:xfrm>
            <a:off x="16988981"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08" name="Google Shape;2008;p27"/>
          <p:cNvSpPr/>
          <p:nvPr/>
        </p:nvSpPr>
        <p:spPr>
          <a:xfrm>
            <a:off x="17039082" y="4076700"/>
            <a:ext cx="25122" cy="0"/>
          </a:xfrm>
          <a:custGeom>
            <a:rect b="b" l="l" r="r" t="t"/>
            <a:pathLst>
              <a:path extrusionOk="0" h="120000" w="16748">
                <a:moveTo>
                  <a:pt x="0" y="0"/>
                </a:moveTo>
                <a:lnTo>
                  <a:pt x="1674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09" name="Google Shape;2009;p27"/>
          <p:cNvSpPr/>
          <p:nvPr/>
        </p:nvSpPr>
        <p:spPr>
          <a:xfrm>
            <a:off x="17114805" y="4064138"/>
            <a:ext cx="0" cy="804660"/>
          </a:xfrm>
          <a:custGeom>
            <a:rect b="b" l="l" r="r" t="t"/>
            <a:pathLst>
              <a:path extrusionOk="0" h="536440" w="120000">
                <a:moveTo>
                  <a:pt x="0" y="0"/>
                </a:moveTo>
                <a:lnTo>
                  <a:pt x="0" y="536440"/>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10" name="Google Shape;2010;p27"/>
          <p:cNvSpPr/>
          <p:nvPr/>
        </p:nvSpPr>
        <p:spPr>
          <a:xfrm>
            <a:off x="17334167" y="10102085"/>
            <a:ext cx="31623" cy="23190"/>
          </a:xfrm>
          <a:custGeom>
            <a:rect b="b" l="l" r="r" t="t"/>
            <a:pathLst>
              <a:path extrusionOk="0" h="15460" w="21082">
                <a:moveTo>
                  <a:pt x="20700" y="15460"/>
                </a:moveTo>
                <a:lnTo>
                  <a:pt x="21082" y="228"/>
                </a:lnTo>
                <a:lnTo>
                  <a:pt x="381" y="0"/>
                </a:lnTo>
                <a:lnTo>
                  <a:pt x="0" y="15232"/>
                </a:lnTo>
                <a:lnTo>
                  <a:pt x="20700" y="1546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11" name="Google Shape;2011;p27"/>
          <p:cNvSpPr/>
          <p:nvPr/>
        </p:nvSpPr>
        <p:spPr>
          <a:xfrm>
            <a:off x="17272064" y="10101387"/>
            <a:ext cx="31623" cy="23202"/>
          </a:xfrm>
          <a:custGeom>
            <a:rect b="b" l="l" r="r" t="t"/>
            <a:pathLst>
              <a:path extrusionOk="0" h="15468" w="21082">
                <a:moveTo>
                  <a:pt x="20700" y="15468"/>
                </a:moveTo>
                <a:lnTo>
                  <a:pt x="21082" y="236"/>
                </a:lnTo>
                <a:lnTo>
                  <a:pt x="381" y="0"/>
                </a:lnTo>
                <a:lnTo>
                  <a:pt x="0" y="15239"/>
                </a:lnTo>
                <a:lnTo>
                  <a:pt x="20700" y="1546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12" name="Google Shape;2012;p27"/>
          <p:cNvSpPr/>
          <p:nvPr/>
        </p:nvSpPr>
        <p:spPr>
          <a:xfrm>
            <a:off x="17209961" y="10100702"/>
            <a:ext cx="31623" cy="23202"/>
          </a:xfrm>
          <a:custGeom>
            <a:rect b="b" l="l" r="r" t="t"/>
            <a:pathLst>
              <a:path extrusionOk="0" h="15468" w="21082">
                <a:moveTo>
                  <a:pt x="20700" y="15468"/>
                </a:moveTo>
                <a:lnTo>
                  <a:pt x="21082" y="228"/>
                </a:lnTo>
                <a:lnTo>
                  <a:pt x="381" y="0"/>
                </a:lnTo>
                <a:lnTo>
                  <a:pt x="0" y="15240"/>
                </a:lnTo>
                <a:lnTo>
                  <a:pt x="20700" y="1546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13" name="Google Shape;2013;p27"/>
          <p:cNvSpPr/>
          <p:nvPr/>
        </p:nvSpPr>
        <p:spPr>
          <a:xfrm>
            <a:off x="17148048" y="10100016"/>
            <a:ext cx="31431" cy="23202"/>
          </a:xfrm>
          <a:custGeom>
            <a:rect b="b" l="l" r="r" t="t"/>
            <a:pathLst>
              <a:path extrusionOk="0" h="15468" w="20954">
                <a:moveTo>
                  <a:pt x="20574" y="15468"/>
                </a:moveTo>
                <a:lnTo>
                  <a:pt x="20954" y="228"/>
                </a:lnTo>
                <a:lnTo>
                  <a:pt x="253" y="0"/>
                </a:lnTo>
                <a:lnTo>
                  <a:pt x="0" y="15239"/>
                </a:lnTo>
                <a:lnTo>
                  <a:pt x="20574" y="1546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14" name="Google Shape;2014;p27"/>
          <p:cNvSpPr/>
          <p:nvPr/>
        </p:nvSpPr>
        <p:spPr>
          <a:xfrm>
            <a:off x="17085945" y="10099319"/>
            <a:ext cx="31431" cy="23202"/>
          </a:xfrm>
          <a:custGeom>
            <a:rect b="b" l="l" r="r" t="t"/>
            <a:pathLst>
              <a:path extrusionOk="0" h="15468" w="20954">
                <a:moveTo>
                  <a:pt x="20700" y="15468"/>
                </a:moveTo>
                <a:lnTo>
                  <a:pt x="20954" y="236"/>
                </a:lnTo>
                <a:lnTo>
                  <a:pt x="253" y="0"/>
                </a:lnTo>
                <a:lnTo>
                  <a:pt x="0" y="15239"/>
                </a:lnTo>
                <a:lnTo>
                  <a:pt x="20700" y="1546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15" name="Google Shape;2015;p27"/>
          <p:cNvSpPr/>
          <p:nvPr/>
        </p:nvSpPr>
        <p:spPr>
          <a:xfrm>
            <a:off x="17023842" y="10098633"/>
            <a:ext cx="31431" cy="23202"/>
          </a:xfrm>
          <a:custGeom>
            <a:rect b="b" l="l" r="r" t="t"/>
            <a:pathLst>
              <a:path extrusionOk="0" h="15468" w="20954">
                <a:moveTo>
                  <a:pt x="20700" y="15468"/>
                </a:moveTo>
                <a:lnTo>
                  <a:pt x="20954" y="228"/>
                </a:lnTo>
                <a:lnTo>
                  <a:pt x="253" y="0"/>
                </a:lnTo>
                <a:lnTo>
                  <a:pt x="0" y="15240"/>
                </a:lnTo>
                <a:lnTo>
                  <a:pt x="20700" y="1546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16" name="Google Shape;2016;p27"/>
          <p:cNvSpPr/>
          <p:nvPr/>
        </p:nvSpPr>
        <p:spPr>
          <a:xfrm>
            <a:off x="16961739" y="10097950"/>
            <a:ext cx="31431" cy="23201"/>
          </a:xfrm>
          <a:custGeom>
            <a:rect b="b" l="l" r="r" t="t"/>
            <a:pathLst>
              <a:path extrusionOk="0" h="15467" w="20954">
                <a:moveTo>
                  <a:pt x="20700" y="15467"/>
                </a:moveTo>
                <a:lnTo>
                  <a:pt x="20954" y="227"/>
                </a:lnTo>
                <a:lnTo>
                  <a:pt x="253" y="0"/>
                </a:lnTo>
                <a:lnTo>
                  <a:pt x="0" y="15238"/>
                </a:lnTo>
                <a:lnTo>
                  <a:pt x="20700" y="154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17" name="Google Shape;2017;p27"/>
          <p:cNvSpPr/>
          <p:nvPr/>
        </p:nvSpPr>
        <p:spPr>
          <a:xfrm>
            <a:off x="16899636" y="10097262"/>
            <a:ext cx="31431" cy="23202"/>
          </a:xfrm>
          <a:custGeom>
            <a:rect b="b" l="l" r="r" t="t"/>
            <a:pathLst>
              <a:path extrusionOk="0" h="15468" w="20954">
                <a:moveTo>
                  <a:pt x="20700" y="15468"/>
                </a:moveTo>
                <a:lnTo>
                  <a:pt x="20954" y="228"/>
                </a:lnTo>
                <a:lnTo>
                  <a:pt x="253" y="0"/>
                </a:lnTo>
                <a:lnTo>
                  <a:pt x="0" y="15232"/>
                </a:lnTo>
                <a:lnTo>
                  <a:pt x="20700" y="1546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18" name="Google Shape;2018;p27"/>
          <p:cNvSpPr/>
          <p:nvPr/>
        </p:nvSpPr>
        <p:spPr>
          <a:xfrm>
            <a:off x="16837533" y="10096565"/>
            <a:ext cx="31431" cy="23202"/>
          </a:xfrm>
          <a:custGeom>
            <a:rect b="b" l="l" r="r" t="t"/>
            <a:pathLst>
              <a:path extrusionOk="0" h="15468" w="20954">
                <a:moveTo>
                  <a:pt x="20700" y="15468"/>
                </a:moveTo>
                <a:lnTo>
                  <a:pt x="20954" y="236"/>
                </a:lnTo>
                <a:lnTo>
                  <a:pt x="253" y="0"/>
                </a:lnTo>
                <a:lnTo>
                  <a:pt x="0" y="15239"/>
                </a:lnTo>
                <a:lnTo>
                  <a:pt x="20700" y="1546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19" name="Google Shape;2019;p27"/>
          <p:cNvSpPr/>
          <p:nvPr/>
        </p:nvSpPr>
        <p:spPr>
          <a:xfrm>
            <a:off x="16775430" y="10095871"/>
            <a:ext cx="31431" cy="23210"/>
          </a:xfrm>
          <a:custGeom>
            <a:rect b="b" l="l" r="r" t="t"/>
            <a:pathLst>
              <a:path extrusionOk="0" h="15473" w="20954">
                <a:moveTo>
                  <a:pt x="20700" y="15473"/>
                </a:moveTo>
                <a:lnTo>
                  <a:pt x="20954" y="228"/>
                </a:lnTo>
                <a:lnTo>
                  <a:pt x="253" y="0"/>
                </a:lnTo>
                <a:lnTo>
                  <a:pt x="0" y="15245"/>
                </a:lnTo>
                <a:lnTo>
                  <a:pt x="20700" y="1547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20" name="Google Shape;2020;p27"/>
          <p:cNvSpPr/>
          <p:nvPr/>
        </p:nvSpPr>
        <p:spPr>
          <a:xfrm>
            <a:off x="16713327" y="10095185"/>
            <a:ext cx="31431" cy="23210"/>
          </a:xfrm>
          <a:custGeom>
            <a:rect b="b" l="l" r="r" t="t"/>
            <a:pathLst>
              <a:path extrusionOk="0" h="15473" w="20954">
                <a:moveTo>
                  <a:pt x="20700" y="15473"/>
                </a:moveTo>
                <a:lnTo>
                  <a:pt x="20954" y="228"/>
                </a:lnTo>
                <a:lnTo>
                  <a:pt x="253" y="0"/>
                </a:lnTo>
                <a:lnTo>
                  <a:pt x="0" y="15245"/>
                </a:lnTo>
                <a:lnTo>
                  <a:pt x="20700" y="1547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21" name="Google Shape;2021;p27"/>
          <p:cNvSpPr/>
          <p:nvPr/>
        </p:nvSpPr>
        <p:spPr>
          <a:xfrm>
            <a:off x="16651224" y="10094499"/>
            <a:ext cx="31431" cy="23199"/>
          </a:xfrm>
          <a:custGeom>
            <a:rect b="b" l="l" r="r" t="t"/>
            <a:pathLst>
              <a:path extrusionOk="0" h="15466" w="20954">
                <a:moveTo>
                  <a:pt x="20700" y="15466"/>
                </a:moveTo>
                <a:lnTo>
                  <a:pt x="20954" y="228"/>
                </a:lnTo>
                <a:lnTo>
                  <a:pt x="253" y="0"/>
                </a:lnTo>
                <a:lnTo>
                  <a:pt x="0" y="15237"/>
                </a:lnTo>
                <a:lnTo>
                  <a:pt x="20700" y="154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22" name="Google Shape;2022;p27"/>
          <p:cNvSpPr/>
          <p:nvPr/>
        </p:nvSpPr>
        <p:spPr>
          <a:xfrm>
            <a:off x="16589122" y="10093814"/>
            <a:ext cx="31622" cy="23199"/>
          </a:xfrm>
          <a:custGeom>
            <a:rect b="b" l="l" r="r" t="t"/>
            <a:pathLst>
              <a:path extrusionOk="0" h="15466" w="21081">
                <a:moveTo>
                  <a:pt x="20700" y="15466"/>
                </a:moveTo>
                <a:lnTo>
                  <a:pt x="21081" y="228"/>
                </a:lnTo>
                <a:lnTo>
                  <a:pt x="380" y="0"/>
                </a:lnTo>
                <a:lnTo>
                  <a:pt x="0" y="15237"/>
                </a:lnTo>
                <a:lnTo>
                  <a:pt x="20700" y="154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23" name="Google Shape;2023;p27"/>
          <p:cNvSpPr/>
          <p:nvPr/>
        </p:nvSpPr>
        <p:spPr>
          <a:xfrm>
            <a:off x="16527018" y="10093128"/>
            <a:ext cx="31623" cy="23199"/>
          </a:xfrm>
          <a:custGeom>
            <a:rect b="b" l="l" r="r" t="t"/>
            <a:pathLst>
              <a:path extrusionOk="0" h="15466" w="21082">
                <a:moveTo>
                  <a:pt x="20701" y="15466"/>
                </a:moveTo>
                <a:lnTo>
                  <a:pt x="21082" y="228"/>
                </a:lnTo>
                <a:lnTo>
                  <a:pt x="381" y="0"/>
                </a:lnTo>
                <a:lnTo>
                  <a:pt x="0" y="15237"/>
                </a:lnTo>
                <a:lnTo>
                  <a:pt x="20701" y="154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24" name="Google Shape;2024;p27"/>
          <p:cNvSpPr/>
          <p:nvPr/>
        </p:nvSpPr>
        <p:spPr>
          <a:xfrm>
            <a:off x="16464915" y="10092441"/>
            <a:ext cx="31623" cy="23199"/>
          </a:xfrm>
          <a:custGeom>
            <a:rect b="b" l="l" r="r" t="t"/>
            <a:pathLst>
              <a:path extrusionOk="0" h="15466" w="21082">
                <a:moveTo>
                  <a:pt x="20700" y="15466"/>
                </a:moveTo>
                <a:lnTo>
                  <a:pt x="21082" y="228"/>
                </a:lnTo>
                <a:lnTo>
                  <a:pt x="381" y="0"/>
                </a:lnTo>
                <a:lnTo>
                  <a:pt x="0" y="15229"/>
                </a:lnTo>
                <a:lnTo>
                  <a:pt x="20700" y="15466"/>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25" name="Google Shape;2025;p27"/>
          <p:cNvSpPr/>
          <p:nvPr/>
        </p:nvSpPr>
        <p:spPr>
          <a:xfrm>
            <a:off x="16402812" y="10091756"/>
            <a:ext cx="31623" cy="23187"/>
          </a:xfrm>
          <a:custGeom>
            <a:rect b="b" l="l" r="r" t="t"/>
            <a:pathLst>
              <a:path extrusionOk="0" h="15458" w="21082">
                <a:moveTo>
                  <a:pt x="20700" y="15458"/>
                </a:moveTo>
                <a:lnTo>
                  <a:pt x="21082" y="228"/>
                </a:lnTo>
                <a:lnTo>
                  <a:pt x="381" y="0"/>
                </a:lnTo>
                <a:lnTo>
                  <a:pt x="0" y="15229"/>
                </a:lnTo>
                <a:lnTo>
                  <a:pt x="20700" y="1545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26" name="Google Shape;2026;p27"/>
          <p:cNvSpPr/>
          <p:nvPr/>
        </p:nvSpPr>
        <p:spPr>
          <a:xfrm>
            <a:off x="16340709" y="10091051"/>
            <a:ext cx="31623" cy="23207"/>
          </a:xfrm>
          <a:custGeom>
            <a:rect b="b" l="l" r="r" t="t"/>
            <a:pathLst>
              <a:path extrusionOk="0" h="15471" w="21082">
                <a:moveTo>
                  <a:pt x="20700" y="15471"/>
                </a:moveTo>
                <a:lnTo>
                  <a:pt x="21082" y="228"/>
                </a:lnTo>
                <a:lnTo>
                  <a:pt x="380" y="0"/>
                </a:lnTo>
                <a:lnTo>
                  <a:pt x="0" y="15242"/>
                </a:lnTo>
                <a:lnTo>
                  <a:pt x="20700" y="15471"/>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27" name="Google Shape;2027;p27"/>
          <p:cNvSpPr/>
          <p:nvPr/>
        </p:nvSpPr>
        <p:spPr>
          <a:xfrm>
            <a:off x="16278607" y="10090366"/>
            <a:ext cx="31622" cy="23207"/>
          </a:xfrm>
          <a:custGeom>
            <a:rect b="b" l="l" r="r" t="t"/>
            <a:pathLst>
              <a:path extrusionOk="0" h="15471" w="21081">
                <a:moveTo>
                  <a:pt x="20700" y="15471"/>
                </a:moveTo>
                <a:lnTo>
                  <a:pt x="21081" y="228"/>
                </a:lnTo>
                <a:lnTo>
                  <a:pt x="380" y="0"/>
                </a:lnTo>
                <a:lnTo>
                  <a:pt x="0" y="15242"/>
                </a:lnTo>
                <a:lnTo>
                  <a:pt x="20700" y="15471"/>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28" name="Google Shape;2028;p27"/>
          <p:cNvSpPr/>
          <p:nvPr/>
        </p:nvSpPr>
        <p:spPr>
          <a:xfrm>
            <a:off x="16216504" y="10089680"/>
            <a:ext cx="31622" cy="23207"/>
          </a:xfrm>
          <a:custGeom>
            <a:rect b="b" l="l" r="r" t="t"/>
            <a:pathLst>
              <a:path extrusionOk="0" h="15471" w="21081">
                <a:moveTo>
                  <a:pt x="20700" y="15471"/>
                </a:moveTo>
                <a:lnTo>
                  <a:pt x="21081" y="228"/>
                </a:lnTo>
                <a:lnTo>
                  <a:pt x="380" y="0"/>
                </a:lnTo>
                <a:lnTo>
                  <a:pt x="0" y="15242"/>
                </a:lnTo>
                <a:lnTo>
                  <a:pt x="20700" y="15471"/>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29" name="Google Shape;2029;p27"/>
          <p:cNvSpPr/>
          <p:nvPr/>
        </p:nvSpPr>
        <p:spPr>
          <a:xfrm>
            <a:off x="16154591" y="10088995"/>
            <a:ext cx="31431" cy="23195"/>
          </a:xfrm>
          <a:custGeom>
            <a:rect b="b" l="l" r="r" t="t"/>
            <a:pathLst>
              <a:path extrusionOk="0" h="15463" w="20954">
                <a:moveTo>
                  <a:pt x="20700" y="15463"/>
                </a:moveTo>
                <a:lnTo>
                  <a:pt x="20954" y="228"/>
                </a:lnTo>
                <a:lnTo>
                  <a:pt x="253" y="0"/>
                </a:lnTo>
                <a:lnTo>
                  <a:pt x="0" y="15234"/>
                </a:lnTo>
                <a:lnTo>
                  <a:pt x="20700" y="1546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30" name="Google Shape;2030;p27"/>
          <p:cNvSpPr/>
          <p:nvPr/>
        </p:nvSpPr>
        <p:spPr>
          <a:xfrm>
            <a:off x="16092488" y="10088309"/>
            <a:ext cx="31431" cy="23195"/>
          </a:xfrm>
          <a:custGeom>
            <a:rect b="b" l="l" r="r" t="t"/>
            <a:pathLst>
              <a:path extrusionOk="0" h="15463" w="20954">
                <a:moveTo>
                  <a:pt x="20700" y="15463"/>
                </a:moveTo>
                <a:lnTo>
                  <a:pt x="20954" y="228"/>
                </a:lnTo>
                <a:lnTo>
                  <a:pt x="253" y="0"/>
                </a:lnTo>
                <a:lnTo>
                  <a:pt x="0" y="15234"/>
                </a:lnTo>
                <a:lnTo>
                  <a:pt x="20700" y="1546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31" name="Google Shape;2031;p27"/>
          <p:cNvSpPr/>
          <p:nvPr/>
        </p:nvSpPr>
        <p:spPr>
          <a:xfrm>
            <a:off x="16030385" y="10087622"/>
            <a:ext cx="31431" cy="23195"/>
          </a:xfrm>
          <a:custGeom>
            <a:rect b="b" l="l" r="r" t="t"/>
            <a:pathLst>
              <a:path extrusionOk="0" h="15463" w="20954">
                <a:moveTo>
                  <a:pt x="20700" y="15463"/>
                </a:moveTo>
                <a:lnTo>
                  <a:pt x="20954" y="228"/>
                </a:lnTo>
                <a:lnTo>
                  <a:pt x="253" y="0"/>
                </a:lnTo>
                <a:lnTo>
                  <a:pt x="0" y="15234"/>
                </a:lnTo>
                <a:lnTo>
                  <a:pt x="20700" y="1546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32" name="Google Shape;2032;p27"/>
          <p:cNvSpPr/>
          <p:nvPr/>
        </p:nvSpPr>
        <p:spPr>
          <a:xfrm>
            <a:off x="15968282" y="10086937"/>
            <a:ext cx="31431" cy="23183"/>
          </a:xfrm>
          <a:custGeom>
            <a:rect b="b" l="l" r="r" t="t"/>
            <a:pathLst>
              <a:path extrusionOk="0" h="15455" w="20954">
                <a:moveTo>
                  <a:pt x="20700" y="15455"/>
                </a:moveTo>
                <a:lnTo>
                  <a:pt x="20954" y="228"/>
                </a:lnTo>
                <a:lnTo>
                  <a:pt x="253" y="0"/>
                </a:lnTo>
                <a:lnTo>
                  <a:pt x="0" y="15227"/>
                </a:lnTo>
                <a:lnTo>
                  <a:pt x="20700" y="15455"/>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33" name="Google Shape;2033;p27"/>
          <p:cNvSpPr/>
          <p:nvPr/>
        </p:nvSpPr>
        <p:spPr>
          <a:xfrm>
            <a:off x="15906179" y="10086231"/>
            <a:ext cx="31431" cy="23202"/>
          </a:xfrm>
          <a:custGeom>
            <a:rect b="b" l="l" r="r" t="t"/>
            <a:pathLst>
              <a:path extrusionOk="0" h="15468" w="20954">
                <a:moveTo>
                  <a:pt x="20700" y="15468"/>
                </a:moveTo>
                <a:lnTo>
                  <a:pt x="20954" y="228"/>
                </a:lnTo>
                <a:lnTo>
                  <a:pt x="253" y="0"/>
                </a:lnTo>
                <a:lnTo>
                  <a:pt x="0" y="15239"/>
                </a:lnTo>
                <a:lnTo>
                  <a:pt x="20700" y="1546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34" name="Google Shape;2034;p27"/>
          <p:cNvSpPr/>
          <p:nvPr/>
        </p:nvSpPr>
        <p:spPr>
          <a:xfrm>
            <a:off x="15844076" y="10085546"/>
            <a:ext cx="31431" cy="23202"/>
          </a:xfrm>
          <a:custGeom>
            <a:rect b="b" l="l" r="r" t="t"/>
            <a:pathLst>
              <a:path extrusionOk="0" h="15468" w="20954">
                <a:moveTo>
                  <a:pt x="20700" y="15468"/>
                </a:moveTo>
                <a:lnTo>
                  <a:pt x="20954" y="228"/>
                </a:lnTo>
                <a:lnTo>
                  <a:pt x="253" y="0"/>
                </a:lnTo>
                <a:lnTo>
                  <a:pt x="0" y="15240"/>
                </a:lnTo>
                <a:lnTo>
                  <a:pt x="20700" y="1546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35" name="Google Shape;2035;p27"/>
          <p:cNvSpPr/>
          <p:nvPr/>
        </p:nvSpPr>
        <p:spPr>
          <a:xfrm>
            <a:off x="15781973" y="10084860"/>
            <a:ext cx="31431" cy="23202"/>
          </a:xfrm>
          <a:custGeom>
            <a:rect b="b" l="l" r="r" t="t"/>
            <a:pathLst>
              <a:path extrusionOk="0" h="15468" w="20954">
                <a:moveTo>
                  <a:pt x="20700" y="15468"/>
                </a:moveTo>
                <a:lnTo>
                  <a:pt x="20954" y="228"/>
                </a:lnTo>
                <a:lnTo>
                  <a:pt x="253" y="0"/>
                </a:lnTo>
                <a:lnTo>
                  <a:pt x="0" y="15232"/>
                </a:lnTo>
                <a:lnTo>
                  <a:pt x="20700" y="1546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36" name="Google Shape;2036;p27"/>
          <p:cNvSpPr/>
          <p:nvPr/>
        </p:nvSpPr>
        <p:spPr>
          <a:xfrm>
            <a:off x="15719870" y="10084156"/>
            <a:ext cx="31431" cy="23210"/>
          </a:xfrm>
          <a:custGeom>
            <a:rect b="b" l="l" r="r" t="t"/>
            <a:pathLst>
              <a:path extrusionOk="0" h="15473" w="20954">
                <a:moveTo>
                  <a:pt x="20700" y="15473"/>
                </a:moveTo>
                <a:lnTo>
                  <a:pt x="20954" y="241"/>
                </a:lnTo>
                <a:lnTo>
                  <a:pt x="253" y="0"/>
                </a:lnTo>
                <a:lnTo>
                  <a:pt x="0" y="15245"/>
                </a:lnTo>
                <a:lnTo>
                  <a:pt x="20700" y="1547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37" name="Google Shape;2037;p27"/>
          <p:cNvSpPr/>
          <p:nvPr/>
        </p:nvSpPr>
        <p:spPr>
          <a:xfrm>
            <a:off x="15657767" y="10083470"/>
            <a:ext cx="31433" cy="23210"/>
          </a:xfrm>
          <a:custGeom>
            <a:rect b="b" l="l" r="r" t="t"/>
            <a:pathLst>
              <a:path extrusionOk="0" h="15473" w="20955">
                <a:moveTo>
                  <a:pt x="20700" y="15473"/>
                </a:moveTo>
                <a:lnTo>
                  <a:pt x="20955" y="228"/>
                </a:lnTo>
                <a:lnTo>
                  <a:pt x="254" y="0"/>
                </a:lnTo>
                <a:lnTo>
                  <a:pt x="0" y="15245"/>
                </a:lnTo>
                <a:lnTo>
                  <a:pt x="20700" y="1547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38" name="Google Shape;2038;p27"/>
          <p:cNvSpPr/>
          <p:nvPr/>
        </p:nvSpPr>
        <p:spPr>
          <a:xfrm>
            <a:off x="15595664" y="10082785"/>
            <a:ext cx="31623" cy="23210"/>
          </a:xfrm>
          <a:custGeom>
            <a:rect b="b" l="l" r="r" t="t"/>
            <a:pathLst>
              <a:path extrusionOk="0" h="15473" w="21082">
                <a:moveTo>
                  <a:pt x="20700" y="15473"/>
                </a:moveTo>
                <a:lnTo>
                  <a:pt x="21082" y="228"/>
                </a:lnTo>
                <a:lnTo>
                  <a:pt x="381" y="0"/>
                </a:lnTo>
                <a:lnTo>
                  <a:pt x="0" y="15245"/>
                </a:lnTo>
                <a:lnTo>
                  <a:pt x="20700" y="1547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39" name="Google Shape;2039;p27"/>
          <p:cNvSpPr/>
          <p:nvPr/>
        </p:nvSpPr>
        <p:spPr>
          <a:xfrm>
            <a:off x="15533561" y="10082098"/>
            <a:ext cx="31623" cy="23210"/>
          </a:xfrm>
          <a:custGeom>
            <a:rect b="b" l="l" r="r" t="t"/>
            <a:pathLst>
              <a:path extrusionOk="0" h="15473" w="21082">
                <a:moveTo>
                  <a:pt x="20700" y="15473"/>
                </a:moveTo>
                <a:lnTo>
                  <a:pt x="21082" y="228"/>
                </a:lnTo>
                <a:lnTo>
                  <a:pt x="381" y="0"/>
                </a:lnTo>
                <a:lnTo>
                  <a:pt x="0" y="15237"/>
                </a:lnTo>
                <a:lnTo>
                  <a:pt x="20700" y="15473"/>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40" name="Google Shape;2040;p27"/>
          <p:cNvSpPr/>
          <p:nvPr/>
        </p:nvSpPr>
        <p:spPr>
          <a:xfrm>
            <a:off x="15411451" y="10058401"/>
            <a:ext cx="90107" cy="68579"/>
          </a:xfrm>
          <a:custGeom>
            <a:rect b="b" l="l" r="r" t="t"/>
            <a:pathLst>
              <a:path extrusionOk="0" h="45720" w="60071">
                <a:moveTo>
                  <a:pt x="59817" y="14274"/>
                </a:moveTo>
                <a:lnTo>
                  <a:pt x="53340" y="6946"/>
                </a:lnTo>
                <a:lnTo>
                  <a:pt x="43560" y="1930"/>
                </a:lnTo>
                <a:lnTo>
                  <a:pt x="31496" y="0"/>
                </a:lnTo>
                <a:lnTo>
                  <a:pt x="19430" y="1663"/>
                </a:lnTo>
                <a:lnTo>
                  <a:pt x="9398" y="6451"/>
                </a:lnTo>
                <a:lnTo>
                  <a:pt x="2667" y="13639"/>
                </a:lnTo>
                <a:lnTo>
                  <a:pt x="0" y="22517"/>
                </a:lnTo>
                <a:lnTo>
                  <a:pt x="2285" y="31438"/>
                </a:lnTo>
                <a:lnTo>
                  <a:pt x="8763" y="38779"/>
                </a:lnTo>
                <a:lnTo>
                  <a:pt x="18542" y="43788"/>
                </a:lnTo>
                <a:lnTo>
                  <a:pt x="30606" y="45719"/>
                </a:lnTo>
                <a:lnTo>
                  <a:pt x="42672" y="44057"/>
                </a:lnTo>
                <a:lnTo>
                  <a:pt x="52704" y="39268"/>
                </a:lnTo>
                <a:lnTo>
                  <a:pt x="59435" y="32075"/>
                </a:lnTo>
                <a:lnTo>
                  <a:pt x="59817" y="30797"/>
                </a:lnTo>
                <a:lnTo>
                  <a:pt x="40004" y="30579"/>
                </a:lnTo>
                <a:lnTo>
                  <a:pt x="40385" y="15341"/>
                </a:lnTo>
                <a:lnTo>
                  <a:pt x="60071" y="15341"/>
                </a:lnTo>
                <a:lnTo>
                  <a:pt x="59817" y="1427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41" name="Google Shape;2041;p27"/>
          <p:cNvSpPr/>
          <p:nvPr/>
        </p:nvSpPr>
        <p:spPr>
          <a:xfrm>
            <a:off x="15471458" y="10081412"/>
            <a:ext cx="31431" cy="23183"/>
          </a:xfrm>
          <a:custGeom>
            <a:rect b="b" l="l" r="r" t="t"/>
            <a:pathLst>
              <a:path extrusionOk="0" h="15455" w="20954">
                <a:moveTo>
                  <a:pt x="19812" y="15455"/>
                </a:moveTo>
                <a:lnTo>
                  <a:pt x="20827" y="12261"/>
                </a:lnTo>
                <a:lnTo>
                  <a:pt x="20954" y="3429"/>
                </a:lnTo>
                <a:lnTo>
                  <a:pt x="20193" y="228"/>
                </a:lnTo>
                <a:lnTo>
                  <a:pt x="380" y="0"/>
                </a:lnTo>
                <a:lnTo>
                  <a:pt x="0" y="15237"/>
                </a:lnTo>
                <a:lnTo>
                  <a:pt x="19812" y="15455"/>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42" name="Google Shape;2042;p27"/>
          <p:cNvSpPr/>
          <p:nvPr/>
        </p:nvSpPr>
        <p:spPr>
          <a:xfrm>
            <a:off x="15472029" y="10081412"/>
            <a:ext cx="29718" cy="342"/>
          </a:xfrm>
          <a:custGeom>
            <a:rect b="b" l="l" r="r" t="t"/>
            <a:pathLst>
              <a:path extrusionOk="0" h="228" w="19812">
                <a:moveTo>
                  <a:pt x="19812" y="228"/>
                </a:moveTo>
                <a:lnTo>
                  <a:pt x="19685" y="0"/>
                </a:lnTo>
                <a:lnTo>
                  <a:pt x="0" y="0"/>
                </a:lnTo>
                <a:lnTo>
                  <a:pt x="19812" y="228"/>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43" name="Google Shape;2043;p27"/>
          <p:cNvSpPr/>
          <p:nvPr/>
        </p:nvSpPr>
        <p:spPr>
          <a:xfrm>
            <a:off x="15501747" y="10081755"/>
            <a:ext cx="1332" cy="4800"/>
          </a:xfrm>
          <a:custGeom>
            <a:rect b="b" l="l" r="r" t="t"/>
            <a:pathLst>
              <a:path extrusionOk="0" h="3200" w="888">
                <a:moveTo>
                  <a:pt x="761" y="3200"/>
                </a:moveTo>
                <a:lnTo>
                  <a:pt x="888" y="0"/>
                </a:lnTo>
                <a:lnTo>
                  <a:pt x="0" y="0"/>
                </a:lnTo>
                <a:lnTo>
                  <a:pt x="761" y="320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44" name="Google Shape;2044;p27"/>
          <p:cNvSpPr/>
          <p:nvPr/>
        </p:nvSpPr>
        <p:spPr>
          <a:xfrm>
            <a:off x="15502700" y="10086555"/>
            <a:ext cx="1905" cy="13248"/>
          </a:xfrm>
          <a:custGeom>
            <a:rect b="b" l="l" r="r" t="t"/>
            <a:pathLst>
              <a:path extrusionOk="0" h="8832" w="1270">
                <a:moveTo>
                  <a:pt x="0" y="8832"/>
                </a:moveTo>
                <a:lnTo>
                  <a:pt x="1270" y="4432"/>
                </a:lnTo>
                <a:lnTo>
                  <a:pt x="126" y="0"/>
                </a:lnTo>
                <a:lnTo>
                  <a:pt x="0" y="8832"/>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45" name="Google Shape;2045;p27"/>
          <p:cNvSpPr/>
          <p:nvPr/>
        </p:nvSpPr>
        <p:spPr>
          <a:xfrm>
            <a:off x="15501176" y="10099805"/>
            <a:ext cx="1523" cy="4806"/>
          </a:xfrm>
          <a:custGeom>
            <a:rect b="b" l="l" r="r" t="t"/>
            <a:pathLst>
              <a:path extrusionOk="0" h="3204" w="1015">
                <a:moveTo>
                  <a:pt x="888" y="3204"/>
                </a:moveTo>
                <a:lnTo>
                  <a:pt x="1015" y="0"/>
                </a:lnTo>
                <a:lnTo>
                  <a:pt x="0" y="3194"/>
                </a:lnTo>
                <a:lnTo>
                  <a:pt x="888" y="320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46" name="Google Shape;2046;p27"/>
          <p:cNvSpPr/>
          <p:nvPr/>
        </p:nvSpPr>
        <p:spPr>
          <a:xfrm>
            <a:off x="-38100" y="171450"/>
            <a:ext cx="8408670" cy="8763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47" name="Google Shape;2047;p27"/>
          <p:cNvSpPr/>
          <p:nvPr/>
        </p:nvSpPr>
        <p:spPr>
          <a:xfrm>
            <a:off x="1" y="220981"/>
            <a:ext cx="8331899" cy="700277"/>
          </a:xfrm>
          <a:custGeom>
            <a:rect b="b" l="l" r="r" t="t"/>
            <a:pathLst>
              <a:path extrusionOk="0" h="466851" w="5554599">
                <a:moveTo>
                  <a:pt x="5507101" y="6096"/>
                </a:moveTo>
                <a:lnTo>
                  <a:pt x="5476875" y="0"/>
                </a:lnTo>
                <a:lnTo>
                  <a:pt x="0" y="0"/>
                </a:lnTo>
                <a:lnTo>
                  <a:pt x="0" y="466851"/>
                </a:lnTo>
                <a:lnTo>
                  <a:pt x="5476875" y="466851"/>
                </a:lnTo>
                <a:lnTo>
                  <a:pt x="5507101" y="460628"/>
                </a:lnTo>
                <a:lnTo>
                  <a:pt x="5531866" y="443991"/>
                </a:lnTo>
                <a:lnTo>
                  <a:pt x="5548503" y="419226"/>
                </a:lnTo>
                <a:lnTo>
                  <a:pt x="5554599" y="389000"/>
                </a:lnTo>
                <a:lnTo>
                  <a:pt x="5554599" y="77850"/>
                </a:lnTo>
                <a:lnTo>
                  <a:pt x="5548503" y="47498"/>
                </a:lnTo>
                <a:lnTo>
                  <a:pt x="5531866" y="22732"/>
                </a:lnTo>
                <a:lnTo>
                  <a:pt x="5507101" y="6096"/>
                </a:lnTo>
                <a:close/>
              </a:path>
            </a:pathLst>
          </a:custGeom>
          <a:solidFill>
            <a:srgbClr val="81532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48" name="Google Shape;2048;p27"/>
          <p:cNvSpPr/>
          <p:nvPr/>
        </p:nvSpPr>
        <p:spPr>
          <a:xfrm>
            <a:off x="8404861" y="175261"/>
            <a:ext cx="1546859" cy="1352549"/>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49" name="Google Shape;2049;p27"/>
          <p:cNvSpPr/>
          <p:nvPr/>
        </p:nvSpPr>
        <p:spPr>
          <a:xfrm>
            <a:off x="236221" y="2667001"/>
            <a:ext cx="1268729" cy="1322069"/>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50" name="Google Shape;2050;p27"/>
          <p:cNvSpPr/>
          <p:nvPr/>
        </p:nvSpPr>
        <p:spPr>
          <a:xfrm>
            <a:off x="175259" y="1097281"/>
            <a:ext cx="1550670" cy="1661159"/>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51" name="Google Shape;2051;p27"/>
          <p:cNvSpPr/>
          <p:nvPr/>
        </p:nvSpPr>
        <p:spPr>
          <a:xfrm>
            <a:off x="9704070" y="308611"/>
            <a:ext cx="2130171" cy="118529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52" name="Google Shape;2052;p27"/>
          <p:cNvSpPr/>
          <p:nvPr/>
        </p:nvSpPr>
        <p:spPr>
          <a:xfrm>
            <a:off x="11129010" y="308611"/>
            <a:ext cx="3223641" cy="118529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53" name="Google Shape;2053;p27"/>
          <p:cNvSpPr/>
          <p:nvPr/>
        </p:nvSpPr>
        <p:spPr>
          <a:xfrm>
            <a:off x="13784580" y="308611"/>
            <a:ext cx="1890141" cy="118529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54" name="Google Shape;2054;p27"/>
          <p:cNvSpPr/>
          <p:nvPr/>
        </p:nvSpPr>
        <p:spPr>
          <a:xfrm>
            <a:off x="9749790" y="971551"/>
            <a:ext cx="2644521" cy="102527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55" name="Google Shape;2055;p27"/>
          <p:cNvSpPr/>
          <p:nvPr/>
        </p:nvSpPr>
        <p:spPr>
          <a:xfrm>
            <a:off x="11906251" y="971551"/>
            <a:ext cx="2191130" cy="1025270"/>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56" name="Google Shape;2056;p27"/>
          <p:cNvSpPr/>
          <p:nvPr/>
        </p:nvSpPr>
        <p:spPr>
          <a:xfrm>
            <a:off x="1451611" y="1162050"/>
            <a:ext cx="1059560" cy="1185291"/>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57" name="Google Shape;2057;p27"/>
          <p:cNvSpPr/>
          <p:nvPr/>
        </p:nvSpPr>
        <p:spPr>
          <a:xfrm>
            <a:off x="1805941" y="1162050"/>
            <a:ext cx="2575940" cy="1185291"/>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58" name="Google Shape;2058;p27"/>
          <p:cNvSpPr/>
          <p:nvPr/>
        </p:nvSpPr>
        <p:spPr>
          <a:xfrm>
            <a:off x="3817620" y="1162050"/>
            <a:ext cx="3223641" cy="1185291"/>
          </a:xfrm>
          <a:prstGeom prst="rect">
            <a:avLst/>
          </a:prstGeom>
          <a:blipFill rotWithShape="1">
            <a:blip r:embed="rId1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59" name="Google Shape;2059;p27"/>
          <p:cNvSpPr/>
          <p:nvPr/>
        </p:nvSpPr>
        <p:spPr>
          <a:xfrm>
            <a:off x="8220076" y="1167765"/>
            <a:ext cx="2" cy="9119229"/>
          </a:xfrm>
          <a:custGeom>
            <a:rect b="b" l="l" r="r" t="t"/>
            <a:pathLst>
              <a:path extrusionOk="0" h="6079486" w="1">
                <a:moveTo>
                  <a:pt x="0" y="6079486"/>
                </a:moveTo>
                <a:lnTo>
                  <a:pt x="0" y="0"/>
                </a:lnTo>
              </a:path>
            </a:pathLst>
          </a:custGeom>
          <a:noFill/>
          <a:ln cap="flat" cmpd="sng" w="285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60" name="Google Shape;2060;p27"/>
          <p:cNvSpPr/>
          <p:nvPr/>
        </p:nvSpPr>
        <p:spPr>
          <a:xfrm>
            <a:off x="6477000" y="1162050"/>
            <a:ext cx="1890141" cy="1185291"/>
          </a:xfrm>
          <a:prstGeom prst="rect">
            <a:avLst/>
          </a:prstGeom>
          <a:blipFill rotWithShape="1">
            <a:blip r:embed="rId1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61" name="Google Shape;2061;p27"/>
          <p:cNvSpPr/>
          <p:nvPr/>
        </p:nvSpPr>
        <p:spPr>
          <a:xfrm>
            <a:off x="17194531" y="49531"/>
            <a:ext cx="1082039" cy="1120139"/>
          </a:xfrm>
          <a:prstGeom prst="rect">
            <a:avLst/>
          </a:prstGeom>
          <a:blipFill rotWithShape="1">
            <a:blip r:embed="rId1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62" name="Google Shape;2062;p27"/>
          <p:cNvSpPr/>
          <p:nvPr/>
        </p:nvSpPr>
        <p:spPr>
          <a:xfrm>
            <a:off x="243840" y="6336030"/>
            <a:ext cx="1261110" cy="1474470"/>
          </a:xfrm>
          <a:prstGeom prst="rect">
            <a:avLst/>
          </a:prstGeom>
          <a:blipFill rotWithShape="1">
            <a:blip r:embed="rId1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63" name="Google Shape;2063;p27"/>
          <p:cNvSpPr/>
          <p:nvPr/>
        </p:nvSpPr>
        <p:spPr>
          <a:xfrm>
            <a:off x="236221" y="4472941"/>
            <a:ext cx="1268729" cy="1463039"/>
          </a:xfrm>
          <a:prstGeom prst="rect">
            <a:avLst/>
          </a:prstGeom>
          <a:blipFill rotWithShape="1">
            <a:blip r:embed="rId1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64" name="Google Shape;2064;p27"/>
          <p:cNvSpPr/>
          <p:nvPr/>
        </p:nvSpPr>
        <p:spPr>
          <a:xfrm>
            <a:off x="259080" y="8050531"/>
            <a:ext cx="1261110" cy="1478279"/>
          </a:xfrm>
          <a:prstGeom prst="rect">
            <a:avLst/>
          </a:prstGeom>
          <a:blipFill rotWithShape="1">
            <a:blip r:embed="rId1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065" name="Google Shape;2065;p27"/>
          <p:cNvSpPr txBox="1"/>
          <p:nvPr/>
        </p:nvSpPr>
        <p:spPr>
          <a:xfrm>
            <a:off x="360998" y="305418"/>
            <a:ext cx="6412268"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Kab. Jayawijaya, Prov. Papua</a:t>
            </a:r>
            <a:endParaRPr sz="3600">
              <a:solidFill>
                <a:srgbClr val="000000"/>
              </a:solidFill>
              <a:latin typeface="Arial"/>
              <a:ea typeface="Arial"/>
              <a:cs typeface="Arial"/>
              <a:sym typeface="Arial"/>
            </a:endParaRPr>
          </a:p>
        </p:txBody>
      </p:sp>
      <p:sp>
        <p:nvSpPr>
          <p:cNvPr id="2066" name="Google Shape;2066;p27"/>
          <p:cNvSpPr txBox="1"/>
          <p:nvPr/>
        </p:nvSpPr>
        <p:spPr>
          <a:xfrm>
            <a:off x="6785611" y="305418"/>
            <a:ext cx="1507046"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 KOPI</a:t>
            </a:r>
            <a:endParaRPr sz="3600">
              <a:solidFill>
                <a:srgbClr val="000000"/>
              </a:solidFill>
              <a:latin typeface="Arial"/>
              <a:ea typeface="Arial"/>
              <a:cs typeface="Arial"/>
              <a:sym typeface="Arial"/>
            </a:endParaRPr>
          </a:p>
        </p:txBody>
      </p:sp>
      <p:sp>
        <p:nvSpPr>
          <p:cNvPr id="2067" name="Google Shape;2067;p27"/>
          <p:cNvSpPr txBox="1"/>
          <p:nvPr/>
        </p:nvSpPr>
        <p:spPr>
          <a:xfrm>
            <a:off x="11446764" y="548847"/>
            <a:ext cx="2147445" cy="1125693"/>
          </a:xfrm>
          <a:prstGeom prst="rect">
            <a:avLst/>
          </a:prstGeom>
          <a:noFill/>
          <a:ln>
            <a:noFill/>
          </a:ln>
        </p:spPr>
        <p:txBody>
          <a:bodyPr anchorCtr="0" anchor="t" bIns="0" lIns="0" spcFirstLastPara="1" rIns="0" wrap="square" tIns="28225">
            <a:noAutofit/>
          </a:bodyPr>
          <a:lstStyle/>
          <a:p>
            <a:pPr indent="0" lvl="0" marL="0" marR="0" rtl="0" algn="ctr">
              <a:lnSpc>
                <a:spcPct val="105904"/>
              </a:lnSpc>
              <a:spcBef>
                <a:spcPts val="0"/>
              </a:spcBef>
              <a:spcAft>
                <a:spcPts val="0"/>
              </a:spcAft>
              <a:buNone/>
            </a:pPr>
            <a:r>
              <a:rPr b="1" lang="en-US" sz="4200">
                <a:solidFill>
                  <a:srgbClr val="81532D"/>
                </a:solidFill>
                <a:latin typeface="Arial"/>
                <a:ea typeface="Arial"/>
                <a:cs typeface="Arial"/>
                <a:sym typeface="Arial"/>
              </a:rPr>
              <a:t>Interven</a:t>
            </a:r>
            <a:endParaRPr sz="4200">
              <a:solidFill>
                <a:srgbClr val="000000"/>
              </a:solidFill>
              <a:latin typeface="Arial"/>
              <a:ea typeface="Arial"/>
              <a:cs typeface="Arial"/>
              <a:sym typeface="Arial"/>
            </a:endParaRPr>
          </a:p>
          <a:p>
            <a:pPr indent="0" lvl="0" marL="697230" marR="835128" rtl="0" algn="ctr">
              <a:lnSpc>
                <a:spcPct val="95825"/>
              </a:lnSpc>
              <a:spcBef>
                <a:spcPts val="0"/>
              </a:spcBef>
              <a:spcAft>
                <a:spcPts val="0"/>
              </a:spcAft>
              <a:buNone/>
            </a:pPr>
            <a:r>
              <a:rPr b="1" lang="en-US" sz="3600">
                <a:solidFill>
                  <a:srgbClr val="81532D"/>
                </a:solidFill>
                <a:latin typeface="Arial"/>
                <a:ea typeface="Arial"/>
                <a:cs typeface="Arial"/>
                <a:sym typeface="Arial"/>
              </a:rPr>
              <a:t>sa</a:t>
            </a:r>
            <a:endParaRPr sz="3600">
              <a:solidFill>
                <a:srgbClr val="000000"/>
              </a:solidFill>
              <a:latin typeface="Arial"/>
              <a:ea typeface="Arial"/>
              <a:cs typeface="Arial"/>
              <a:sym typeface="Arial"/>
            </a:endParaRPr>
          </a:p>
        </p:txBody>
      </p:sp>
      <p:sp>
        <p:nvSpPr>
          <p:cNvPr id="2068" name="Google Shape;2068;p27"/>
          <p:cNvSpPr txBox="1"/>
          <p:nvPr/>
        </p:nvSpPr>
        <p:spPr>
          <a:xfrm>
            <a:off x="14102715" y="548848"/>
            <a:ext cx="1303386"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81532D"/>
                </a:solidFill>
                <a:latin typeface="Arial"/>
                <a:ea typeface="Arial"/>
                <a:cs typeface="Arial"/>
                <a:sym typeface="Arial"/>
              </a:rPr>
              <a:t>GEG</a:t>
            </a:r>
            <a:endParaRPr sz="4200">
              <a:solidFill>
                <a:srgbClr val="000000"/>
              </a:solidFill>
              <a:latin typeface="Arial"/>
              <a:ea typeface="Arial"/>
              <a:cs typeface="Arial"/>
              <a:sym typeface="Arial"/>
            </a:endParaRPr>
          </a:p>
        </p:txBody>
      </p:sp>
      <p:sp>
        <p:nvSpPr>
          <p:cNvPr id="2069" name="Google Shape;2069;p27"/>
          <p:cNvSpPr txBox="1"/>
          <p:nvPr/>
        </p:nvSpPr>
        <p:spPr>
          <a:xfrm>
            <a:off x="10021252" y="1179242"/>
            <a:ext cx="1453133"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81532D"/>
                </a:solidFill>
                <a:latin typeface="Arial"/>
                <a:ea typeface="Arial"/>
                <a:cs typeface="Arial"/>
                <a:sym typeface="Arial"/>
              </a:rPr>
              <a:t>kumul</a:t>
            </a:r>
            <a:endParaRPr sz="3600">
              <a:solidFill>
                <a:srgbClr val="000000"/>
              </a:solidFill>
              <a:latin typeface="Arial"/>
              <a:ea typeface="Arial"/>
              <a:cs typeface="Arial"/>
              <a:sym typeface="Arial"/>
            </a:endParaRPr>
          </a:p>
        </p:txBody>
      </p:sp>
      <p:sp>
        <p:nvSpPr>
          <p:cNvPr id="2070" name="Google Shape;2070;p27"/>
          <p:cNvSpPr txBox="1"/>
          <p:nvPr/>
        </p:nvSpPr>
        <p:spPr>
          <a:xfrm>
            <a:off x="13881736" y="1179242"/>
            <a:ext cx="615086"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81532D"/>
                </a:solidFill>
                <a:latin typeface="Arial"/>
                <a:ea typeface="Arial"/>
                <a:cs typeface="Arial"/>
                <a:sym typeface="Arial"/>
              </a:rPr>
              <a:t>31</a:t>
            </a:r>
            <a:endParaRPr sz="3600">
              <a:solidFill>
                <a:srgbClr val="000000"/>
              </a:solidFill>
              <a:latin typeface="Arial"/>
              <a:ea typeface="Arial"/>
              <a:cs typeface="Arial"/>
              <a:sym typeface="Arial"/>
            </a:endParaRPr>
          </a:p>
        </p:txBody>
      </p:sp>
      <p:sp>
        <p:nvSpPr>
          <p:cNvPr id="2071" name="Google Shape;2071;p27"/>
          <p:cNvSpPr txBox="1"/>
          <p:nvPr/>
        </p:nvSpPr>
        <p:spPr>
          <a:xfrm>
            <a:off x="14519072" y="1179242"/>
            <a:ext cx="1582521"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81532D"/>
                </a:solidFill>
                <a:latin typeface="Arial"/>
                <a:ea typeface="Arial"/>
                <a:cs typeface="Arial"/>
                <a:sym typeface="Arial"/>
              </a:rPr>
              <a:t>Dec’22</a:t>
            </a:r>
            <a:endParaRPr sz="3600">
              <a:solidFill>
                <a:srgbClr val="000000"/>
              </a:solidFill>
              <a:latin typeface="Arial"/>
              <a:ea typeface="Arial"/>
              <a:cs typeface="Arial"/>
              <a:sym typeface="Arial"/>
            </a:endParaRPr>
          </a:p>
        </p:txBody>
      </p:sp>
      <p:sp>
        <p:nvSpPr>
          <p:cNvPr id="2072" name="Google Shape;2072;p27"/>
          <p:cNvSpPr txBox="1"/>
          <p:nvPr/>
        </p:nvSpPr>
        <p:spPr>
          <a:xfrm>
            <a:off x="2120266" y="1401907"/>
            <a:ext cx="1513733"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81532D"/>
                </a:solidFill>
                <a:latin typeface="Arial"/>
                <a:ea typeface="Arial"/>
                <a:cs typeface="Arial"/>
                <a:sym typeface="Arial"/>
              </a:rPr>
              <a:t>ebelu</a:t>
            </a:r>
            <a:endParaRPr sz="4200">
              <a:solidFill>
                <a:srgbClr val="000000"/>
              </a:solidFill>
              <a:latin typeface="Arial"/>
              <a:ea typeface="Arial"/>
              <a:cs typeface="Arial"/>
              <a:sym typeface="Arial"/>
            </a:endParaRPr>
          </a:p>
        </p:txBody>
      </p:sp>
      <p:sp>
        <p:nvSpPr>
          <p:cNvPr id="2073" name="Google Shape;2073;p27"/>
          <p:cNvSpPr txBox="1"/>
          <p:nvPr/>
        </p:nvSpPr>
        <p:spPr>
          <a:xfrm>
            <a:off x="4132327" y="1401907"/>
            <a:ext cx="2187485"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81532D"/>
                </a:solidFill>
                <a:latin typeface="Arial"/>
                <a:ea typeface="Arial"/>
                <a:cs typeface="Arial"/>
                <a:sym typeface="Arial"/>
              </a:rPr>
              <a:t>Interven</a:t>
            </a:r>
            <a:endParaRPr sz="4200">
              <a:solidFill>
                <a:srgbClr val="000000"/>
              </a:solidFill>
              <a:latin typeface="Arial"/>
              <a:ea typeface="Arial"/>
              <a:cs typeface="Arial"/>
              <a:sym typeface="Arial"/>
            </a:endParaRPr>
          </a:p>
        </p:txBody>
      </p:sp>
      <p:sp>
        <p:nvSpPr>
          <p:cNvPr id="2074" name="Google Shape;2074;p27"/>
          <p:cNvSpPr txBox="1"/>
          <p:nvPr/>
        </p:nvSpPr>
        <p:spPr>
          <a:xfrm>
            <a:off x="6792278" y="1401907"/>
            <a:ext cx="1303386"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81532D"/>
                </a:solidFill>
                <a:latin typeface="Arial"/>
                <a:ea typeface="Arial"/>
                <a:cs typeface="Arial"/>
                <a:sym typeface="Arial"/>
              </a:rPr>
              <a:t>GEG</a:t>
            </a:r>
            <a:endParaRPr sz="4200">
              <a:solidFill>
                <a:srgbClr val="000000"/>
              </a:solidFill>
              <a:latin typeface="Arial"/>
              <a:ea typeface="Arial"/>
              <a:cs typeface="Arial"/>
              <a:sym typeface="Arial"/>
            </a:endParaRPr>
          </a:p>
        </p:txBody>
      </p:sp>
      <p:sp>
        <p:nvSpPr>
          <p:cNvPr id="2075" name="Google Shape;2075;p27"/>
          <p:cNvSpPr txBox="1"/>
          <p:nvPr/>
        </p:nvSpPr>
        <p:spPr>
          <a:xfrm>
            <a:off x="8377619" y="2161496"/>
            <a:ext cx="851573"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GEG</a:t>
            </a:r>
            <a:endParaRPr sz="2700">
              <a:solidFill>
                <a:srgbClr val="000000"/>
              </a:solidFill>
              <a:latin typeface="Arial"/>
              <a:ea typeface="Arial"/>
              <a:cs typeface="Arial"/>
              <a:sym typeface="Arial"/>
            </a:endParaRPr>
          </a:p>
        </p:txBody>
      </p:sp>
      <p:sp>
        <p:nvSpPr>
          <p:cNvPr id="2076" name="Google Shape;2076;p27"/>
          <p:cNvSpPr txBox="1"/>
          <p:nvPr/>
        </p:nvSpPr>
        <p:spPr>
          <a:xfrm>
            <a:off x="9456420" y="2161496"/>
            <a:ext cx="3690747"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bekerjasama   dengan</a:t>
            </a:r>
            <a:endParaRPr sz="2700">
              <a:solidFill>
                <a:srgbClr val="000000"/>
              </a:solidFill>
              <a:latin typeface="Arial"/>
              <a:ea typeface="Arial"/>
              <a:cs typeface="Arial"/>
              <a:sym typeface="Arial"/>
            </a:endParaRPr>
          </a:p>
        </p:txBody>
      </p:sp>
      <p:sp>
        <p:nvSpPr>
          <p:cNvPr id="2077" name="Google Shape;2077;p27"/>
          <p:cNvSpPr txBox="1"/>
          <p:nvPr/>
        </p:nvSpPr>
        <p:spPr>
          <a:xfrm>
            <a:off x="13373672" y="2161496"/>
            <a:ext cx="924153"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Bank</a:t>
            </a:r>
            <a:endParaRPr sz="2700">
              <a:solidFill>
                <a:srgbClr val="000000"/>
              </a:solidFill>
              <a:latin typeface="Arial"/>
              <a:ea typeface="Arial"/>
              <a:cs typeface="Arial"/>
              <a:sym typeface="Arial"/>
            </a:endParaRPr>
          </a:p>
        </p:txBody>
      </p:sp>
      <p:sp>
        <p:nvSpPr>
          <p:cNvPr id="2078" name="Google Shape;2078;p27"/>
          <p:cNvSpPr txBox="1"/>
          <p:nvPr/>
        </p:nvSpPr>
        <p:spPr>
          <a:xfrm>
            <a:off x="14528483" y="2161496"/>
            <a:ext cx="1114806"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Papua</a:t>
            </a:r>
            <a:endParaRPr sz="2700">
              <a:solidFill>
                <a:srgbClr val="000000"/>
              </a:solidFill>
              <a:latin typeface="Arial"/>
              <a:ea typeface="Arial"/>
              <a:cs typeface="Arial"/>
              <a:sym typeface="Arial"/>
            </a:endParaRPr>
          </a:p>
        </p:txBody>
      </p:sp>
      <p:sp>
        <p:nvSpPr>
          <p:cNvPr id="2079" name="Google Shape;2079;p27"/>
          <p:cNvSpPr txBox="1"/>
          <p:nvPr/>
        </p:nvSpPr>
        <p:spPr>
          <a:xfrm>
            <a:off x="15869603" y="2161496"/>
            <a:ext cx="695439"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dan</a:t>
            </a:r>
            <a:endParaRPr sz="2700">
              <a:solidFill>
                <a:srgbClr val="000000"/>
              </a:solidFill>
              <a:latin typeface="Arial"/>
              <a:ea typeface="Arial"/>
              <a:cs typeface="Arial"/>
              <a:sym typeface="Arial"/>
            </a:endParaRPr>
          </a:p>
        </p:txBody>
      </p:sp>
      <p:sp>
        <p:nvSpPr>
          <p:cNvPr id="2080" name="Google Shape;2080;p27"/>
          <p:cNvSpPr txBox="1"/>
          <p:nvPr/>
        </p:nvSpPr>
        <p:spPr>
          <a:xfrm>
            <a:off x="8377619" y="2561546"/>
            <a:ext cx="3385641"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Pemda Jayawiajaya:</a:t>
            </a:r>
            <a:endParaRPr sz="2700">
              <a:solidFill>
                <a:srgbClr val="000000"/>
              </a:solidFill>
              <a:latin typeface="Arial"/>
              <a:ea typeface="Arial"/>
              <a:cs typeface="Arial"/>
              <a:sym typeface="Arial"/>
            </a:endParaRPr>
          </a:p>
        </p:txBody>
      </p:sp>
      <p:sp>
        <p:nvSpPr>
          <p:cNvPr id="2081" name="Google Shape;2081;p27"/>
          <p:cNvSpPr txBox="1"/>
          <p:nvPr/>
        </p:nvSpPr>
        <p:spPr>
          <a:xfrm>
            <a:off x="8377619" y="2961209"/>
            <a:ext cx="209787" cy="4051839"/>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237" rtl="0" algn="l">
              <a:lnSpc>
                <a:spcPct val="95825"/>
              </a:lnSpc>
              <a:spcBef>
                <a:spcPts val="0"/>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237"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4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237" rtl="0" algn="l">
              <a:lnSpc>
                <a:spcPct val="95825"/>
              </a:lnSpc>
              <a:spcBef>
                <a:spcPts val="4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237"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237"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237"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p:txBody>
      </p:sp>
      <p:sp>
        <p:nvSpPr>
          <p:cNvPr id="2082" name="Google Shape;2082;p27"/>
          <p:cNvSpPr txBox="1"/>
          <p:nvPr/>
        </p:nvSpPr>
        <p:spPr>
          <a:xfrm>
            <a:off x="8808340" y="2961209"/>
            <a:ext cx="4449623" cy="4051839"/>
          </a:xfrm>
          <a:prstGeom prst="rect">
            <a:avLst/>
          </a:prstGeom>
          <a:noFill/>
          <a:ln>
            <a:noFill/>
          </a:ln>
        </p:spPr>
        <p:txBody>
          <a:bodyPr anchorCtr="0" anchor="t" bIns="0" lIns="0" spcFirstLastPara="1" rIns="0" wrap="square" tIns="18475">
            <a:noAutofit/>
          </a:bodyPr>
          <a:lstStyle/>
          <a:p>
            <a:pPr indent="0" lvl="0" marL="19050" marR="51435" rtl="0" algn="l">
              <a:lnSpc>
                <a:spcPct val="107740"/>
              </a:lnSpc>
              <a:spcBef>
                <a:spcPts val="0"/>
              </a:spcBef>
              <a:spcAft>
                <a:spcPts val="0"/>
              </a:spcAft>
              <a:buNone/>
            </a:pPr>
            <a:r>
              <a:rPr b="1" lang="en-US" sz="2700">
                <a:solidFill>
                  <a:srgbClr val="974707"/>
                </a:solidFill>
                <a:latin typeface="Arial"/>
                <a:ea typeface="Arial"/>
                <a:cs typeface="Arial"/>
                <a:sym typeface="Arial"/>
              </a:rPr>
              <a:t>21 Pulpers/pengupas</a:t>
            </a:r>
            <a:endParaRPr sz="2700">
              <a:solidFill>
                <a:srgbClr val="000000"/>
              </a:solidFill>
              <a:latin typeface="Arial"/>
              <a:ea typeface="Arial"/>
              <a:cs typeface="Arial"/>
              <a:sym typeface="Arial"/>
            </a:endParaRPr>
          </a:p>
          <a:p>
            <a:pPr indent="0" lvl="0" marL="19050" marR="51435" rtl="0" algn="l">
              <a:lnSpc>
                <a:spcPct val="95825"/>
              </a:lnSpc>
              <a:spcBef>
                <a:spcPts val="0"/>
              </a:spcBef>
              <a:spcAft>
                <a:spcPts val="0"/>
              </a:spcAft>
              <a:buNone/>
            </a:pPr>
            <a:r>
              <a:rPr b="1" lang="en-US" sz="2700">
                <a:solidFill>
                  <a:srgbClr val="974707"/>
                </a:solidFill>
                <a:latin typeface="Arial"/>
                <a:ea typeface="Arial"/>
                <a:cs typeface="Arial"/>
                <a:sym typeface="Arial"/>
              </a:rPr>
              <a:t>04 Hullers</a:t>
            </a:r>
            <a:endParaRPr sz="2700">
              <a:solidFill>
                <a:srgbClr val="000000"/>
              </a:solidFill>
              <a:latin typeface="Arial"/>
              <a:ea typeface="Arial"/>
              <a:cs typeface="Arial"/>
              <a:sym typeface="Arial"/>
            </a:endParaRPr>
          </a:p>
          <a:p>
            <a:pPr indent="0" lvl="0" marL="19050" marR="51435" rtl="0" algn="l">
              <a:lnSpc>
                <a:spcPct val="95825"/>
              </a:lnSpc>
              <a:spcBef>
                <a:spcPts val="135"/>
              </a:spcBef>
              <a:spcAft>
                <a:spcPts val="0"/>
              </a:spcAft>
              <a:buNone/>
            </a:pPr>
            <a:r>
              <a:rPr b="1" lang="en-US" sz="2700">
                <a:solidFill>
                  <a:srgbClr val="974707"/>
                </a:solidFill>
                <a:latin typeface="Arial"/>
                <a:ea typeface="Arial"/>
                <a:cs typeface="Arial"/>
                <a:sym typeface="Arial"/>
              </a:rPr>
              <a:t>33 Rumah penjemuran</a:t>
            </a:r>
            <a:endParaRPr sz="2700">
              <a:solidFill>
                <a:srgbClr val="000000"/>
              </a:solidFill>
              <a:latin typeface="Arial"/>
              <a:ea typeface="Arial"/>
              <a:cs typeface="Arial"/>
              <a:sym typeface="Arial"/>
            </a:endParaRPr>
          </a:p>
          <a:p>
            <a:pPr indent="0" lvl="0" marL="19050" marR="51435" rtl="0" algn="l">
              <a:lnSpc>
                <a:spcPct val="95825"/>
              </a:lnSpc>
              <a:spcBef>
                <a:spcPts val="45"/>
              </a:spcBef>
              <a:spcAft>
                <a:spcPts val="0"/>
              </a:spcAft>
              <a:buNone/>
            </a:pPr>
            <a:r>
              <a:rPr b="1" lang="en-US" sz="2700">
                <a:solidFill>
                  <a:srgbClr val="974707"/>
                </a:solidFill>
                <a:latin typeface="Arial"/>
                <a:ea typeface="Arial"/>
                <a:cs typeface="Arial"/>
                <a:sym typeface="Arial"/>
              </a:rPr>
              <a:t>25 Parang</a:t>
            </a:r>
            <a:endParaRPr sz="2700">
              <a:solidFill>
                <a:srgbClr val="000000"/>
              </a:solidFill>
              <a:latin typeface="Arial"/>
              <a:ea typeface="Arial"/>
              <a:cs typeface="Arial"/>
              <a:sym typeface="Arial"/>
            </a:endParaRPr>
          </a:p>
          <a:p>
            <a:pPr indent="0" lvl="0" marL="19050" marR="51435" rtl="0" algn="l">
              <a:lnSpc>
                <a:spcPct val="95825"/>
              </a:lnSpc>
              <a:spcBef>
                <a:spcPts val="45"/>
              </a:spcBef>
              <a:spcAft>
                <a:spcPts val="0"/>
              </a:spcAft>
              <a:buNone/>
            </a:pPr>
            <a:r>
              <a:rPr b="1" lang="en-US" sz="2700">
                <a:solidFill>
                  <a:srgbClr val="974707"/>
                </a:solidFill>
                <a:latin typeface="Arial"/>
                <a:ea typeface="Arial"/>
                <a:cs typeface="Arial"/>
                <a:sym typeface="Arial"/>
              </a:rPr>
              <a:t>25 Sekop</a:t>
            </a:r>
            <a:endParaRPr sz="2700">
              <a:solidFill>
                <a:srgbClr val="000000"/>
              </a:solidFill>
              <a:latin typeface="Arial"/>
              <a:ea typeface="Arial"/>
              <a:cs typeface="Arial"/>
              <a:sym typeface="Arial"/>
            </a:endParaRPr>
          </a:p>
          <a:p>
            <a:pPr indent="0" lvl="0" marL="19050" marR="0" rtl="0" algn="l">
              <a:lnSpc>
                <a:spcPct val="95825"/>
              </a:lnSpc>
              <a:spcBef>
                <a:spcPts val="135"/>
              </a:spcBef>
              <a:spcAft>
                <a:spcPts val="0"/>
              </a:spcAft>
              <a:buNone/>
            </a:pPr>
            <a:r>
              <a:rPr b="1" lang="en-US" sz="2700">
                <a:solidFill>
                  <a:srgbClr val="974707"/>
                </a:solidFill>
                <a:latin typeface="Arial"/>
                <a:ea typeface="Arial"/>
                <a:cs typeface="Arial"/>
                <a:sym typeface="Arial"/>
              </a:rPr>
              <a:t>88 Gunting kebun/pangkas</a:t>
            </a:r>
            <a:endParaRPr sz="2700">
              <a:solidFill>
                <a:srgbClr val="000000"/>
              </a:solidFill>
              <a:latin typeface="Arial"/>
              <a:ea typeface="Arial"/>
              <a:cs typeface="Arial"/>
              <a:sym typeface="Arial"/>
            </a:endParaRPr>
          </a:p>
          <a:p>
            <a:pPr indent="0" lvl="0" marL="19050" marR="51435" rtl="0" algn="l">
              <a:lnSpc>
                <a:spcPct val="95825"/>
              </a:lnSpc>
              <a:spcBef>
                <a:spcPts val="135"/>
              </a:spcBef>
              <a:spcAft>
                <a:spcPts val="0"/>
              </a:spcAft>
              <a:buNone/>
            </a:pPr>
            <a:r>
              <a:rPr b="1" lang="en-US" sz="2700">
                <a:solidFill>
                  <a:srgbClr val="974707"/>
                </a:solidFill>
                <a:latin typeface="Arial"/>
                <a:ea typeface="Arial"/>
                <a:cs typeface="Arial"/>
                <a:sym typeface="Arial"/>
              </a:rPr>
              <a:t>3 Mesin pemotong rumput</a:t>
            </a:r>
            <a:endParaRPr sz="2700">
              <a:solidFill>
                <a:srgbClr val="000000"/>
              </a:solidFill>
              <a:latin typeface="Arial"/>
              <a:ea typeface="Arial"/>
              <a:cs typeface="Arial"/>
              <a:sym typeface="Arial"/>
            </a:endParaRPr>
          </a:p>
          <a:p>
            <a:pPr indent="0" lvl="0" marL="19050" marR="51435" rtl="0" algn="l">
              <a:lnSpc>
                <a:spcPct val="95825"/>
              </a:lnSpc>
              <a:spcBef>
                <a:spcPts val="135"/>
              </a:spcBef>
              <a:spcAft>
                <a:spcPts val="0"/>
              </a:spcAft>
              <a:buNone/>
            </a:pPr>
            <a:r>
              <a:rPr b="1" lang="en-US" sz="2700">
                <a:solidFill>
                  <a:srgbClr val="974707"/>
                </a:solidFill>
                <a:latin typeface="Arial"/>
                <a:ea typeface="Arial"/>
                <a:cs typeface="Arial"/>
                <a:sym typeface="Arial"/>
              </a:rPr>
              <a:t>34 Gergaji pangkas</a:t>
            </a:r>
            <a:endParaRPr sz="2700">
              <a:solidFill>
                <a:srgbClr val="000000"/>
              </a:solidFill>
              <a:latin typeface="Arial"/>
              <a:ea typeface="Arial"/>
              <a:cs typeface="Arial"/>
              <a:sym typeface="Arial"/>
            </a:endParaRPr>
          </a:p>
          <a:p>
            <a:pPr indent="0" lvl="0" marL="19050" marR="51435" rtl="0" algn="l">
              <a:lnSpc>
                <a:spcPct val="95825"/>
              </a:lnSpc>
              <a:spcBef>
                <a:spcPts val="135"/>
              </a:spcBef>
              <a:spcAft>
                <a:spcPts val="0"/>
              </a:spcAft>
              <a:buNone/>
            </a:pPr>
            <a:r>
              <a:rPr b="1" lang="en-US" sz="2700">
                <a:solidFill>
                  <a:srgbClr val="974707"/>
                </a:solidFill>
                <a:latin typeface="Arial"/>
                <a:ea typeface="Arial"/>
                <a:cs typeface="Arial"/>
                <a:sym typeface="Arial"/>
              </a:rPr>
              <a:t>3 Set penyortir tangan</a:t>
            </a:r>
            <a:endParaRPr sz="2700">
              <a:solidFill>
                <a:srgbClr val="000000"/>
              </a:solidFill>
              <a:latin typeface="Arial"/>
              <a:ea typeface="Arial"/>
              <a:cs typeface="Arial"/>
              <a:sym typeface="Arial"/>
            </a:endParaRPr>
          </a:p>
          <a:p>
            <a:pPr indent="0" lvl="0" marL="19050" marR="51435" rtl="0" algn="l">
              <a:lnSpc>
                <a:spcPct val="95825"/>
              </a:lnSpc>
              <a:spcBef>
                <a:spcPts val="135"/>
              </a:spcBef>
              <a:spcAft>
                <a:spcPts val="0"/>
              </a:spcAft>
              <a:buNone/>
            </a:pPr>
            <a:r>
              <a:rPr b="1" lang="en-US" sz="2700">
                <a:solidFill>
                  <a:srgbClr val="974707"/>
                </a:solidFill>
                <a:latin typeface="Arial"/>
                <a:ea typeface="Arial"/>
                <a:cs typeface="Arial"/>
                <a:sym typeface="Arial"/>
              </a:rPr>
              <a:t>3 Mesin gergaji</a:t>
            </a:r>
            <a:endParaRPr sz="2700">
              <a:solidFill>
                <a:srgbClr val="000000"/>
              </a:solidFill>
              <a:latin typeface="Arial"/>
              <a:ea typeface="Arial"/>
              <a:cs typeface="Arial"/>
              <a:sym typeface="Arial"/>
            </a:endParaRPr>
          </a:p>
        </p:txBody>
      </p:sp>
      <p:sp>
        <p:nvSpPr>
          <p:cNvPr id="2083" name="Google Shape;2083;p27"/>
          <p:cNvSpPr txBox="1"/>
          <p:nvPr/>
        </p:nvSpPr>
        <p:spPr>
          <a:xfrm>
            <a:off x="1407319" y="2971121"/>
            <a:ext cx="4750493" cy="781140"/>
          </a:xfrm>
          <a:prstGeom prst="rect">
            <a:avLst/>
          </a:prstGeom>
          <a:noFill/>
          <a:ln>
            <a:noFill/>
          </a:ln>
        </p:spPr>
        <p:txBody>
          <a:bodyPr anchorCtr="0" anchor="t" bIns="0" lIns="0" spcFirstLastPara="1" rIns="0" wrap="square" tIns="18475">
            <a:noAutofit/>
          </a:bodyPr>
          <a:lstStyle/>
          <a:p>
            <a:pPr indent="0" lvl="0" marL="19050" marR="51506" rtl="0" algn="l">
              <a:lnSpc>
                <a:spcPct val="107740"/>
              </a:lnSpc>
              <a:spcBef>
                <a:spcPts val="0"/>
              </a:spcBef>
              <a:spcAft>
                <a:spcPts val="0"/>
              </a:spcAft>
              <a:buNone/>
            </a:pPr>
            <a:r>
              <a:rPr b="1" lang="en-US" sz="2700">
                <a:solidFill>
                  <a:srgbClr val="974707"/>
                </a:solidFill>
                <a:latin typeface="Arial"/>
                <a:ea typeface="Arial"/>
                <a:cs typeface="Arial"/>
                <a:sym typeface="Arial"/>
              </a:rPr>
              <a:t>Rendahnya harga jual kopi,</a:t>
            </a:r>
            <a:endParaRPr sz="27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b="1" lang="en-US" sz="2700">
                <a:solidFill>
                  <a:srgbClr val="974707"/>
                </a:solidFill>
                <a:latin typeface="Arial"/>
                <a:ea typeface="Arial"/>
                <a:cs typeface="Arial"/>
                <a:sym typeface="Arial"/>
              </a:rPr>
              <a:t>mematikan semangat petani.</a:t>
            </a:r>
            <a:endParaRPr sz="2700">
              <a:solidFill>
                <a:srgbClr val="000000"/>
              </a:solidFill>
              <a:latin typeface="Arial"/>
              <a:ea typeface="Arial"/>
              <a:cs typeface="Arial"/>
              <a:sym typeface="Arial"/>
            </a:endParaRPr>
          </a:p>
        </p:txBody>
      </p:sp>
      <p:sp>
        <p:nvSpPr>
          <p:cNvPr id="2084" name="Google Shape;2084;p27"/>
          <p:cNvSpPr txBox="1"/>
          <p:nvPr/>
        </p:nvSpPr>
        <p:spPr>
          <a:xfrm>
            <a:off x="1296353" y="4278332"/>
            <a:ext cx="6406986" cy="2027582"/>
          </a:xfrm>
          <a:prstGeom prst="rect">
            <a:avLst/>
          </a:prstGeom>
          <a:noFill/>
          <a:ln>
            <a:noFill/>
          </a:ln>
        </p:spPr>
        <p:txBody>
          <a:bodyPr anchorCtr="0" anchor="t" bIns="0" lIns="0" spcFirstLastPara="1" rIns="0" wrap="square" tIns="18475">
            <a:noAutofit/>
          </a:bodyPr>
          <a:lstStyle/>
          <a:p>
            <a:pPr indent="0" lvl="0" marL="19050" marR="40095" rtl="0" algn="l">
              <a:lnSpc>
                <a:spcPct val="107740"/>
              </a:lnSpc>
              <a:spcBef>
                <a:spcPts val="0"/>
              </a:spcBef>
              <a:spcAft>
                <a:spcPts val="0"/>
              </a:spcAft>
              <a:buNone/>
            </a:pPr>
            <a:r>
              <a:rPr b="1" lang="en-US" sz="2700">
                <a:solidFill>
                  <a:srgbClr val="974707"/>
                </a:solidFill>
                <a:latin typeface="Arial"/>
                <a:ea typeface="Arial"/>
                <a:cs typeface="Arial"/>
                <a:sym typeface="Arial"/>
              </a:rPr>
              <a:t>Sebagian besar petani belum memilki</a:t>
            </a:r>
            <a:endParaRPr sz="2700">
              <a:solidFill>
                <a:srgbClr val="000000"/>
              </a:solidFill>
              <a:latin typeface="Arial"/>
              <a:ea typeface="Arial"/>
              <a:cs typeface="Arial"/>
              <a:sym typeface="Arial"/>
            </a:endParaRPr>
          </a:p>
          <a:p>
            <a:pPr indent="0" lvl="0" marL="19050" marR="0" rtl="0" algn="l">
              <a:lnSpc>
                <a:spcPct val="100041"/>
              </a:lnSpc>
              <a:spcBef>
                <a:spcPts val="0"/>
              </a:spcBef>
              <a:spcAft>
                <a:spcPts val="0"/>
              </a:spcAft>
              <a:buNone/>
            </a:pPr>
            <a:r>
              <a:rPr b="1" lang="en-US" sz="2700">
                <a:solidFill>
                  <a:srgbClr val="974707"/>
                </a:solidFill>
                <a:latin typeface="Arial"/>
                <a:ea typeface="Arial"/>
                <a:cs typeface="Arial"/>
                <a:sym typeface="Arial"/>
              </a:rPr>
              <a:t>alat pengupas kulit biji (cherry). Pengupasan biji kopi masih tradisional (pakai tangan), biji kopi dijemur diatas karung.</a:t>
            </a:r>
            <a:endParaRPr sz="2700">
              <a:solidFill>
                <a:srgbClr val="000000"/>
              </a:solidFill>
              <a:latin typeface="Arial"/>
              <a:ea typeface="Arial"/>
              <a:cs typeface="Arial"/>
              <a:sym typeface="Arial"/>
            </a:endParaRPr>
          </a:p>
        </p:txBody>
      </p:sp>
      <p:sp>
        <p:nvSpPr>
          <p:cNvPr id="2085" name="Google Shape;2085;p27"/>
          <p:cNvSpPr txBox="1"/>
          <p:nvPr/>
        </p:nvSpPr>
        <p:spPr>
          <a:xfrm>
            <a:off x="1296353" y="6679585"/>
            <a:ext cx="5733173" cy="792761"/>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Jauh dari akses pasar, terbatasnya</a:t>
            </a:r>
            <a:endParaRPr sz="2700">
              <a:solidFill>
                <a:srgbClr val="000000"/>
              </a:solidFill>
              <a:latin typeface="Arial"/>
              <a:ea typeface="Arial"/>
              <a:cs typeface="Arial"/>
              <a:sym typeface="Arial"/>
            </a:endParaRPr>
          </a:p>
          <a:p>
            <a:pPr indent="0" lvl="0" marL="19050" marR="51433" rtl="0" algn="l">
              <a:lnSpc>
                <a:spcPct val="95825"/>
              </a:lnSpc>
              <a:spcBef>
                <a:spcPts val="0"/>
              </a:spcBef>
              <a:spcAft>
                <a:spcPts val="0"/>
              </a:spcAft>
              <a:buNone/>
            </a:pPr>
            <a:r>
              <a:rPr b="1" lang="en-US" sz="2700">
                <a:solidFill>
                  <a:srgbClr val="974707"/>
                </a:solidFill>
                <a:latin typeface="Arial"/>
                <a:ea typeface="Arial"/>
                <a:cs typeface="Arial"/>
                <a:sym typeface="Arial"/>
              </a:rPr>
              <a:t>pengetahuan pasca panen kopi.</a:t>
            </a:r>
            <a:endParaRPr sz="2700">
              <a:solidFill>
                <a:srgbClr val="000000"/>
              </a:solidFill>
              <a:latin typeface="Arial"/>
              <a:ea typeface="Arial"/>
              <a:cs typeface="Arial"/>
              <a:sym typeface="Arial"/>
            </a:endParaRPr>
          </a:p>
        </p:txBody>
      </p:sp>
      <p:sp>
        <p:nvSpPr>
          <p:cNvPr id="2086" name="Google Shape;2086;p27"/>
          <p:cNvSpPr txBox="1"/>
          <p:nvPr/>
        </p:nvSpPr>
        <p:spPr>
          <a:xfrm>
            <a:off x="8396860" y="7272611"/>
            <a:ext cx="7588910"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Telah diberikan pelatihan pada Petani tentang</a:t>
            </a:r>
            <a:endParaRPr sz="2700">
              <a:solidFill>
                <a:srgbClr val="000000"/>
              </a:solidFill>
              <a:latin typeface="Arial"/>
              <a:ea typeface="Arial"/>
              <a:cs typeface="Arial"/>
              <a:sym typeface="Arial"/>
            </a:endParaRPr>
          </a:p>
        </p:txBody>
      </p:sp>
      <p:sp>
        <p:nvSpPr>
          <p:cNvPr id="2087" name="Google Shape;2087;p27"/>
          <p:cNvSpPr txBox="1"/>
          <p:nvPr/>
        </p:nvSpPr>
        <p:spPr>
          <a:xfrm>
            <a:off x="8396860" y="7684091"/>
            <a:ext cx="7543304"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perencanaan usaha, perawatan tanaman kopi,</a:t>
            </a:r>
            <a:endParaRPr sz="2700">
              <a:solidFill>
                <a:srgbClr val="000000"/>
              </a:solidFill>
              <a:latin typeface="Arial"/>
              <a:ea typeface="Arial"/>
              <a:cs typeface="Arial"/>
              <a:sym typeface="Arial"/>
            </a:endParaRPr>
          </a:p>
        </p:txBody>
      </p:sp>
      <p:sp>
        <p:nvSpPr>
          <p:cNvPr id="2088" name="Google Shape;2088;p27"/>
          <p:cNvSpPr txBox="1"/>
          <p:nvPr/>
        </p:nvSpPr>
        <p:spPr>
          <a:xfrm>
            <a:off x="8396860" y="8095184"/>
            <a:ext cx="6263303" cy="793341"/>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olahan pasca panen, penggunaan dan</a:t>
            </a:r>
            <a:endParaRPr sz="2700">
              <a:solidFill>
                <a:srgbClr val="000000"/>
              </a:solidFill>
              <a:latin typeface="Arial"/>
              <a:ea typeface="Arial"/>
              <a:cs typeface="Arial"/>
              <a:sym typeface="Arial"/>
            </a:endParaRPr>
          </a:p>
          <a:p>
            <a:pPr indent="0" lvl="0" marL="19050" marR="51506" rtl="0" algn="l">
              <a:lnSpc>
                <a:spcPct val="95825"/>
              </a:lnSpc>
              <a:spcBef>
                <a:spcPts val="0"/>
              </a:spcBef>
              <a:spcAft>
                <a:spcPts val="0"/>
              </a:spcAft>
              <a:buNone/>
            </a:pPr>
            <a:r>
              <a:rPr b="1" lang="en-US" sz="2700">
                <a:solidFill>
                  <a:srgbClr val="974707"/>
                </a:solidFill>
                <a:latin typeface="Arial"/>
                <a:ea typeface="Arial"/>
                <a:cs typeface="Arial"/>
                <a:sym typeface="Arial"/>
              </a:rPr>
              <a:t>perawatan mesin olahan.</a:t>
            </a:r>
            <a:endParaRPr sz="2700">
              <a:solidFill>
                <a:srgbClr val="000000"/>
              </a:solidFill>
              <a:latin typeface="Arial"/>
              <a:ea typeface="Arial"/>
              <a:cs typeface="Arial"/>
              <a:sym typeface="Arial"/>
            </a:endParaRPr>
          </a:p>
        </p:txBody>
      </p:sp>
      <p:sp>
        <p:nvSpPr>
          <p:cNvPr id="2089" name="Google Shape;2089;p27"/>
          <p:cNvSpPr txBox="1"/>
          <p:nvPr/>
        </p:nvSpPr>
        <p:spPr>
          <a:xfrm>
            <a:off x="2120646" y="8409419"/>
            <a:ext cx="5455500" cy="792479"/>
          </a:xfrm>
          <a:prstGeom prst="rect">
            <a:avLst/>
          </a:prstGeom>
          <a:noFill/>
          <a:ln>
            <a:noFill/>
          </a:ln>
        </p:spPr>
        <p:txBody>
          <a:bodyPr anchorCtr="0" anchor="t" bIns="0" lIns="0" spcFirstLastPara="1" rIns="0" wrap="square" tIns="18475">
            <a:noAutofit/>
          </a:bodyPr>
          <a:lstStyle/>
          <a:p>
            <a:pPr indent="0" lvl="0" marL="362141" marR="0" rtl="0" algn="l">
              <a:lnSpc>
                <a:spcPct val="107740"/>
              </a:lnSpc>
              <a:spcBef>
                <a:spcPts val="0"/>
              </a:spcBef>
              <a:spcAft>
                <a:spcPts val="0"/>
              </a:spcAft>
              <a:buNone/>
            </a:pPr>
            <a:r>
              <a:rPr b="1" lang="en-US" sz="2700">
                <a:solidFill>
                  <a:srgbClr val="974707"/>
                </a:solidFill>
                <a:latin typeface="Arial"/>
                <a:ea typeface="Arial"/>
                <a:cs typeface="Arial"/>
                <a:sym typeface="Arial"/>
              </a:rPr>
              <a:t>ada alat/rumah penjemuran biji</a:t>
            </a:r>
            <a:endParaRPr sz="2700">
              <a:solidFill>
                <a:srgbClr val="000000"/>
              </a:solidFill>
              <a:latin typeface="Arial"/>
              <a:ea typeface="Arial"/>
              <a:cs typeface="Arial"/>
              <a:sym typeface="Arial"/>
            </a:endParaRPr>
          </a:p>
          <a:p>
            <a:pPr indent="0" lvl="0" marL="19050" marR="51433" rtl="0" algn="l">
              <a:lnSpc>
                <a:spcPct val="95825"/>
              </a:lnSpc>
              <a:spcBef>
                <a:spcPts val="0"/>
              </a:spcBef>
              <a:spcAft>
                <a:spcPts val="0"/>
              </a:spcAft>
              <a:buNone/>
            </a:pPr>
            <a:r>
              <a:rPr b="1" lang="en-US" sz="2700">
                <a:solidFill>
                  <a:srgbClr val="974707"/>
                </a:solidFill>
                <a:latin typeface="Arial"/>
                <a:ea typeface="Arial"/>
                <a:cs typeface="Arial"/>
                <a:sym typeface="Arial"/>
              </a:rPr>
              <a:t>gabah.</a:t>
            </a:r>
            <a:endParaRPr sz="2700">
              <a:solidFill>
                <a:srgbClr val="000000"/>
              </a:solidFill>
              <a:latin typeface="Arial"/>
              <a:ea typeface="Arial"/>
              <a:cs typeface="Arial"/>
              <a:sym typeface="Arial"/>
            </a:endParaRPr>
          </a:p>
        </p:txBody>
      </p:sp>
      <p:sp>
        <p:nvSpPr>
          <p:cNvPr id="2090" name="Google Shape;2090;p27"/>
          <p:cNvSpPr txBox="1"/>
          <p:nvPr/>
        </p:nvSpPr>
        <p:spPr>
          <a:xfrm>
            <a:off x="8405813" y="8924336"/>
            <a:ext cx="8230803" cy="381476"/>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Sejak Agustus 2019, sampai sekarang, petani kopi</a:t>
            </a:r>
            <a:endParaRPr sz="2700">
              <a:solidFill>
                <a:srgbClr val="000000"/>
              </a:solidFill>
              <a:latin typeface="Arial"/>
              <a:ea typeface="Arial"/>
              <a:cs typeface="Arial"/>
              <a:sym typeface="Arial"/>
            </a:endParaRPr>
          </a:p>
        </p:txBody>
      </p:sp>
      <p:sp>
        <p:nvSpPr>
          <p:cNvPr id="2091" name="Google Shape;2091;p27"/>
          <p:cNvSpPr txBox="1"/>
          <p:nvPr/>
        </p:nvSpPr>
        <p:spPr>
          <a:xfrm>
            <a:off x="8424863" y="9332869"/>
            <a:ext cx="8133930" cy="380999"/>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di Lembah Agustus Baliem sudah jual 18 ton kopi</a:t>
            </a:r>
            <a:endParaRPr sz="2700">
              <a:solidFill>
                <a:srgbClr val="000000"/>
              </a:solidFill>
              <a:latin typeface="Arial"/>
              <a:ea typeface="Arial"/>
              <a:cs typeface="Arial"/>
              <a:sym typeface="Arial"/>
            </a:endParaRPr>
          </a:p>
        </p:txBody>
      </p:sp>
      <p:sp>
        <p:nvSpPr>
          <p:cNvPr id="2092" name="Google Shape;2092;p27"/>
          <p:cNvSpPr txBox="1"/>
          <p:nvPr/>
        </p:nvSpPr>
        <p:spPr>
          <a:xfrm>
            <a:off x="8424863" y="9740538"/>
            <a:ext cx="2821724"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lewat mitra GEG.</a:t>
            </a:r>
            <a:endParaRPr sz="2700">
              <a:solidFill>
                <a:srgbClr val="000000"/>
              </a:solidFill>
              <a:latin typeface="Arial"/>
              <a:ea typeface="Arial"/>
              <a:cs typeface="Arial"/>
              <a:sym typeface="Arial"/>
            </a:endParaRPr>
          </a:p>
        </p:txBody>
      </p:sp>
      <p:sp>
        <p:nvSpPr>
          <p:cNvPr id="2093" name="Google Shape;2093;p27"/>
          <p:cNvSpPr txBox="1"/>
          <p:nvPr/>
        </p:nvSpPr>
        <p:spPr>
          <a:xfrm>
            <a:off x="15458314" y="6442710"/>
            <a:ext cx="1907666" cy="22860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
        <p:nvSpPr>
          <p:cNvPr id="2094" name="Google Shape;2094;p27"/>
          <p:cNvSpPr txBox="1"/>
          <p:nvPr/>
        </p:nvSpPr>
        <p:spPr>
          <a:xfrm>
            <a:off x="15458314" y="8728710"/>
            <a:ext cx="1907666" cy="1408287"/>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8" name="Shape 2098"/>
        <p:cNvGrpSpPr/>
        <p:nvPr/>
      </p:nvGrpSpPr>
      <p:grpSpPr>
        <a:xfrm>
          <a:off x="0" y="0"/>
          <a:ext cx="0" cy="0"/>
          <a:chOff x="0" y="0"/>
          <a:chExt cx="0" cy="0"/>
        </a:xfrm>
      </p:grpSpPr>
      <p:sp>
        <p:nvSpPr>
          <p:cNvPr id="2099" name="Google Shape;2099;p28"/>
          <p:cNvSpPr txBox="1"/>
          <p:nvPr/>
        </p:nvSpPr>
        <p:spPr>
          <a:xfrm>
            <a:off x="10021252" y="144781"/>
            <a:ext cx="4312349" cy="1185290"/>
          </a:xfrm>
          <a:prstGeom prst="rect">
            <a:avLst/>
          </a:prstGeom>
          <a:noFill/>
          <a:ln>
            <a:noFill/>
          </a:ln>
        </p:spPr>
        <p:txBody>
          <a:bodyPr anchorCtr="0" anchor="t" bIns="0" lIns="0" spcFirstLastPara="1" rIns="0" wrap="square" tIns="2200">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Hasil</a:t>
            </a:r>
            <a:endParaRPr sz="4200">
              <a:solidFill>
                <a:srgbClr val="000000"/>
              </a:solidFill>
              <a:latin typeface="Arial"/>
              <a:ea typeface="Arial"/>
              <a:cs typeface="Arial"/>
              <a:sym typeface="Arial"/>
            </a:endParaRPr>
          </a:p>
        </p:txBody>
      </p:sp>
      <p:sp>
        <p:nvSpPr>
          <p:cNvPr id="2100" name="Google Shape;2100;p28"/>
          <p:cNvSpPr txBox="1"/>
          <p:nvPr/>
        </p:nvSpPr>
        <p:spPr>
          <a:xfrm>
            <a:off x="13517956" y="144781"/>
            <a:ext cx="2137715" cy="1185290"/>
          </a:xfrm>
          <a:prstGeom prst="rect">
            <a:avLst/>
          </a:prstGeom>
          <a:noFill/>
          <a:ln>
            <a:noFill/>
          </a:ln>
        </p:spPr>
        <p:txBody>
          <a:bodyPr anchorCtr="0" anchor="t" bIns="0" lIns="0" spcFirstLastPara="1" rIns="0" wrap="square" tIns="2200">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2101" name="Google Shape;2101;p28"/>
          <p:cNvSpPr txBox="1"/>
          <p:nvPr/>
        </p:nvSpPr>
        <p:spPr>
          <a:xfrm>
            <a:off x="11366363" y="807721"/>
            <a:ext cx="2711967" cy="1025270"/>
          </a:xfrm>
          <a:prstGeom prst="rect">
            <a:avLst/>
          </a:prstGeom>
          <a:noFill/>
          <a:ln>
            <a:noFill/>
          </a:ln>
        </p:spPr>
        <p:txBody>
          <a:bodyPr anchorCtr="0" anchor="t" bIns="0" lIns="0" spcFirstLastPara="1" rIns="0" wrap="square" tIns="682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81532D"/>
                </a:solidFill>
                <a:latin typeface="Arial"/>
                <a:ea typeface="Arial"/>
                <a:cs typeface="Arial"/>
                <a:sym typeface="Arial"/>
              </a:rPr>
              <a:t>atif</a:t>
            </a:r>
            <a:endParaRPr sz="3600">
              <a:solidFill>
                <a:srgbClr val="000000"/>
              </a:solidFill>
              <a:latin typeface="Arial"/>
              <a:ea typeface="Arial"/>
              <a:cs typeface="Arial"/>
              <a:sym typeface="Arial"/>
            </a:endParaRPr>
          </a:p>
        </p:txBody>
      </p:sp>
      <p:sp>
        <p:nvSpPr>
          <p:cNvPr id="2102" name="Google Shape;2102;p28"/>
          <p:cNvSpPr txBox="1"/>
          <p:nvPr/>
        </p:nvSpPr>
        <p:spPr>
          <a:xfrm>
            <a:off x="12688594" y="807721"/>
            <a:ext cx="3630017" cy="1025270"/>
          </a:xfrm>
          <a:prstGeom prst="rect">
            <a:avLst/>
          </a:prstGeom>
          <a:noFill/>
          <a:ln>
            <a:noFill/>
          </a:ln>
        </p:spPr>
        <p:txBody>
          <a:bodyPr anchorCtr="0" anchor="t" bIns="0" lIns="0" spcFirstLastPara="1" rIns="0" wrap="square" tIns="682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81532D"/>
                </a:solidFill>
                <a:latin typeface="Arial"/>
                <a:ea typeface="Arial"/>
                <a:cs typeface="Arial"/>
                <a:sym typeface="Arial"/>
              </a:rPr>
              <a:t>mpai</a:t>
            </a:r>
            <a:endParaRPr sz="3600">
              <a:solidFill>
                <a:srgbClr val="000000"/>
              </a:solidFill>
              <a:latin typeface="Arial"/>
              <a:ea typeface="Arial"/>
              <a:cs typeface="Arial"/>
              <a:sym typeface="Arial"/>
            </a:endParaRPr>
          </a:p>
        </p:txBody>
      </p:sp>
      <p:sp>
        <p:nvSpPr>
          <p:cNvPr id="2103" name="Google Shape;2103;p28"/>
          <p:cNvSpPr txBox="1"/>
          <p:nvPr/>
        </p:nvSpPr>
        <p:spPr>
          <a:xfrm>
            <a:off x="3540424" y="1184911"/>
            <a:ext cx="3504647" cy="1185290"/>
          </a:xfrm>
          <a:prstGeom prst="rect">
            <a:avLst/>
          </a:prstGeom>
          <a:noFill/>
          <a:ln>
            <a:noFill/>
          </a:ln>
        </p:spPr>
        <p:txBody>
          <a:bodyPr anchorCtr="0" anchor="t" bIns="0" lIns="0" spcFirstLastPara="1" rIns="0" wrap="square" tIns="9250">
            <a:noAutofit/>
          </a:bodyPr>
          <a:lstStyle/>
          <a:p>
            <a:pPr indent="0" lvl="0" marL="0" marR="0" rtl="0" algn="l">
              <a:lnSpc>
                <a:spcPct val="100000"/>
              </a:lnSpc>
              <a:spcBef>
                <a:spcPts val="0"/>
              </a:spcBef>
              <a:spcAft>
                <a:spcPts val="0"/>
              </a:spcAft>
              <a:buNone/>
            </a:pPr>
            <a:r>
              <a:t/>
            </a:r>
            <a:endParaRPr sz="142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m</a:t>
            </a:r>
            <a:endParaRPr sz="4200">
              <a:solidFill>
                <a:srgbClr val="000000"/>
              </a:solidFill>
              <a:latin typeface="Arial"/>
              <a:ea typeface="Arial"/>
              <a:cs typeface="Arial"/>
              <a:sym typeface="Arial"/>
            </a:endParaRPr>
          </a:p>
        </p:txBody>
      </p:sp>
      <p:sp>
        <p:nvSpPr>
          <p:cNvPr id="2104" name="Google Shape;2104;p28"/>
          <p:cNvSpPr txBox="1"/>
          <p:nvPr/>
        </p:nvSpPr>
        <p:spPr>
          <a:xfrm>
            <a:off x="6229616" y="1184911"/>
            <a:ext cx="2141334" cy="1185290"/>
          </a:xfrm>
          <a:prstGeom prst="rect">
            <a:avLst/>
          </a:prstGeom>
          <a:noFill/>
          <a:ln>
            <a:noFill/>
          </a:ln>
        </p:spPr>
        <p:txBody>
          <a:bodyPr anchorCtr="0" anchor="t" bIns="0" lIns="0" spcFirstLastPara="1" rIns="0" wrap="square" tIns="9250">
            <a:noAutofit/>
          </a:bodyPr>
          <a:lstStyle/>
          <a:p>
            <a:pPr indent="0" lvl="0" marL="0" marR="0" rtl="0" algn="l">
              <a:lnSpc>
                <a:spcPct val="100000"/>
              </a:lnSpc>
              <a:spcBef>
                <a:spcPts val="0"/>
              </a:spcBef>
              <a:spcAft>
                <a:spcPts val="0"/>
              </a:spcAft>
              <a:buNone/>
            </a:pPr>
            <a:r>
              <a:t/>
            </a:r>
            <a:endParaRPr sz="142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2105" name="Google Shape;2105;p28"/>
          <p:cNvSpPr txBox="1"/>
          <p:nvPr/>
        </p:nvSpPr>
        <p:spPr>
          <a:xfrm>
            <a:off x="293371" y="7513320"/>
            <a:ext cx="2200517" cy="1577340"/>
          </a:xfrm>
          <a:prstGeom prst="rect">
            <a:avLst/>
          </a:prstGeom>
          <a:noFill/>
          <a:ln>
            <a:noFill/>
          </a:ln>
        </p:spPr>
        <p:txBody>
          <a:bodyPr anchorCtr="0" anchor="t" bIns="0" lIns="0" spcFirstLastPara="1" rIns="0" wrap="square" tIns="0">
            <a:noAutofit/>
          </a:bodyPr>
          <a:lstStyle/>
          <a:p>
            <a:pPr indent="0" lvl="0" marL="0" marR="59145"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1093470" marR="0" rtl="0" algn="l">
              <a:lnSpc>
                <a:spcPct val="100041"/>
              </a:lnSpc>
              <a:spcBef>
                <a:spcPts val="2027"/>
              </a:spcBef>
              <a:spcAft>
                <a:spcPts val="0"/>
              </a:spcAft>
              <a:buNone/>
            </a:pPr>
            <a:r>
              <a:rPr b="1" lang="en-US" sz="2700">
                <a:solidFill>
                  <a:srgbClr val="974707"/>
                </a:solidFill>
                <a:latin typeface="Arial"/>
                <a:ea typeface="Arial"/>
                <a:cs typeface="Arial"/>
                <a:sym typeface="Arial"/>
              </a:rPr>
              <a:t>Belum kopi</a:t>
            </a:r>
            <a:endParaRPr sz="2700">
              <a:solidFill>
                <a:srgbClr val="000000"/>
              </a:solidFill>
              <a:latin typeface="Arial"/>
              <a:ea typeface="Arial"/>
              <a:cs typeface="Arial"/>
              <a:sym typeface="Arial"/>
            </a:endParaRPr>
          </a:p>
        </p:txBody>
      </p:sp>
      <p:sp>
        <p:nvSpPr>
          <p:cNvPr id="2106" name="Google Shape;2106;p28"/>
          <p:cNvSpPr/>
          <p:nvPr/>
        </p:nvSpPr>
        <p:spPr>
          <a:xfrm>
            <a:off x="50000" y="114296"/>
            <a:ext cx="18276570" cy="10172699"/>
          </a:xfrm>
          <a:custGeom>
            <a:rect b="b" l="l" r="r" t="t"/>
            <a:pathLst>
              <a:path extrusionOk="0" h="6781799" w="12184380">
                <a:moveTo>
                  <a:pt x="12184380" y="6781799"/>
                </a:moveTo>
                <a:lnTo>
                  <a:pt x="12184380" y="0"/>
                </a:lnTo>
                <a:lnTo>
                  <a:pt x="0" y="0"/>
                </a:lnTo>
                <a:lnTo>
                  <a:pt x="0" y="6781799"/>
                </a:lnTo>
                <a:lnTo>
                  <a:pt x="12184380" y="6781799"/>
                </a:lnTo>
                <a:close/>
              </a:path>
            </a:pathLst>
          </a:custGeom>
          <a:solidFill>
            <a:srgbClr val="F8ECD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07" name="Google Shape;2107;p28"/>
          <p:cNvSpPr/>
          <p:nvPr/>
        </p:nvSpPr>
        <p:spPr>
          <a:xfrm>
            <a:off x="16319849" y="6918960"/>
            <a:ext cx="0" cy="2955435"/>
          </a:xfrm>
          <a:custGeom>
            <a:rect b="b" l="l" r="r" t="t"/>
            <a:pathLst>
              <a:path extrusionOk="0" h="1970290" w="120000">
                <a:moveTo>
                  <a:pt x="0" y="0"/>
                </a:moveTo>
                <a:lnTo>
                  <a:pt x="0" y="1970290"/>
                </a:lnTo>
              </a:path>
            </a:pathLst>
          </a:custGeom>
          <a:noFill/>
          <a:ln cap="flat" cmpd="sng" w="208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08" name="Google Shape;2108;p28"/>
          <p:cNvSpPr/>
          <p:nvPr/>
        </p:nvSpPr>
        <p:spPr>
          <a:xfrm>
            <a:off x="16328899" y="5706428"/>
            <a:ext cx="38672" cy="38672"/>
          </a:xfrm>
          <a:custGeom>
            <a:rect b="b" l="l" r="r" t="t"/>
            <a:pathLst>
              <a:path extrusionOk="0" h="25781" w="25781">
                <a:moveTo>
                  <a:pt x="25400" y="0"/>
                </a:moveTo>
                <a:lnTo>
                  <a:pt x="0" y="381"/>
                </a:lnTo>
                <a:lnTo>
                  <a:pt x="381" y="25781"/>
                </a:lnTo>
                <a:lnTo>
                  <a:pt x="25781"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09" name="Google Shape;2109;p28"/>
          <p:cNvSpPr/>
          <p:nvPr/>
        </p:nvSpPr>
        <p:spPr>
          <a:xfrm>
            <a:off x="16252699" y="5707571"/>
            <a:ext cx="38672" cy="38670"/>
          </a:xfrm>
          <a:custGeom>
            <a:rect b="b" l="l" r="r" t="t"/>
            <a:pathLst>
              <a:path extrusionOk="0" h="25780" w="25781">
                <a:moveTo>
                  <a:pt x="25400" y="0"/>
                </a:moveTo>
                <a:lnTo>
                  <a:pt x="0" y="380"/>
                </a:lnTo>
                <a:lnTo>
                  <a:pt x="381" y="25780"/>
                </a:lnTo>
                <a:lnTo>
                  <a:pt x="25781"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10" name="Google Shape;2110;p28"/>
          <p:cNvSpPr/>
          <p:nvPr/>
        </p:nvSpPr>
        <p:spPr>
          <a:xfrm>
            <a:off x="16176499" y="5708713"/>
            <a:ext cx="38672" cy="38672"/>
          </a:xfrm>
          <a:custGeom>
            <a:rect b="b" l="l" r="r" t="t"/>
            <a:pathLst>
              <a:path extrusionOk="0" h="25780" w="25781">
                <a:moveTo>
                  <a:pt x="25400" y="0"/>
                </a:moveTo>
                <a:lnTo>
                  <a:pt x="0" y="381"/>
                </a:lnTo>
                <a:lnTo>
                  <a:pt x="381" y="25781"/>
                </a:lnTo>
                <a:lnTo>
                  <a:pt x="25781"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11" name="Google Shape;2111;p28"/>
          <p:cNvSpPr/>
          <p:nvPr/>
        </p:nvSpPr>
        <p:spPr>
          <a:xfrm>
            <a:off x="16100489" y="5709857"/>
            <a:ext cx="38672" cy="38672"/>
          </a:xfrm>
          <a:custGeom>
            <a:rect b="b" l="l" r="r" t="t"/>
            <a:pathLst>
              <a:path extrusionOk="0" h="25780" w="25781">
                <a:moveTo>
                  <a:pt x="25400" y="0"/>
                </a:moveTo>
                <a:lnTo>
                  <a:pt x="0" y="380"/>
                </a:lnTo>
                <a:lnTo>
                  <a:pt x="381" y="25780"/>
                </a:lnTo>
                <a:lnTo>
                  <a:pt x="25781" y="25399"/>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12" name="Google Shape;2112;p28"/>
          <p:cNvSpPr/>
          <p:nvPr/>
        </p:nvSpPr>
        <p:spPr>
          <a:xfrm>
            <a:off x="16024289" y="5710999"/>
            <a:ext cx="38672" cy="38672"/>
          </a:xfrm>
          <a:custGeom>
            <a:rect b="b" l="l" r="r" t="t"/>
            <a:pathLst>
              <a:path extrusionOk="0" h="25780" w="25781">
                <a:moveTo>
                  <a:pt x="25400" y="0"/>
                </a:moveTo>
                <a:lnTo>
                  <a:pt x="0" y="381"/>
                </a:lnTo>
                <a:lnTo>
                  <a:pt x="381" y="25781"/>
                </a:lnTo>
                <a:lnTo>
                  <a:pt x="25781"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13" name="Google Shape;2113;p28"/>
          <p:cNvSpPr/>
          <p:nvPr/>
        </p:nvSpPr>
        <p:spPr>
          <a:xfrm>
            <a:off x="15948089" y="5712143"/>
            <a:ext cx="38672" cy="38672"/>
          </a:xfrm>
          <a:custGeom>
            <a:rect b="b" l="l" r="r" t="t"/>
            <a:pathLst>
              <a:path extrusionOk="0" h="25780" w="25781">
                <a:moveTo>
                  <a:pt x="25400" y="0"/>
                </a:moveTo>
                <a:lnTo>
                  <a:pt x="0" y="380"/>
                </a:lnTo>
                <a:lnTo>
                  <a:pt x="381" y="25780"/>
                </a:lnTo>
                <a:lnTo>
                  <a:pt x="25781" y="25399"/>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14" name="Google Shape;2114;p28"/>
          <p:cNvSpPr/>
          <p:nvPr/>
        </p:nvSpPr>
        <p:spPr>
          <a:xfrm>
            <a:off x="15872080" y="5713285"/>
            <a:ext cx="38672" cy="38672"/>
          </a:xfrm>
          <a:custGeom>
            <a:rect b="b" l="l" r="r" t="t"/>
            <a:pathLst>
              <a:path extrusionOk="0" h="25780" w="25781">
                <a:moveTo>
                  <a:pt x="25400" y="0"/>
                </a:moveTo>
                <a:lnTo>
                  <a:pt x="0" y="381"/>
                </a:lnTo>
                <a:lnTo>
                  <a:pt x="381" y="25781"/>
                </a:lnTo>
                <a:lnTo>
                  <a:pt x="25781"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15" name="Google Shape;2115;p28"/>
          <p:cNvSpPr/>
          <p:nvPr/>
        </p:nvSpPr>
        <p:spPr>
          <a:xfrm>
            <a:off x="15795880" y="5714429"/>
            <a:ext cx="38672" cy="38672"/>
          </a:xfrm>
          <a:custGeom>
            <a:rect b="b" l="l" r="r" t="t"/>
            <a:pathLst>
              <a:path extrusionOk="0" h="25780" w="25781">
                <a:moveTo>
                  <a:pt x="25400" y="0"/>
                </a:moveTo>
                <a:lnTo>
                  <a:pt x="0" y="380"/>
                </a:lnTo>
                <a:lnTo>
                  <a:pt x="381" y="25780"/>
                </a:lnTo>
                <a:lnTo>
                  <a:pt x="25781" y="25399"/>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16" name="Google Shape;2116;p28"/>
          <p:cNvSpPr/>
          <p:nvPr/>
        </p:nvSpPr>
        <p:spPr>
          <a:xfrm>
            <a:off x="15719870" y="5715571"/>
            <a:ext cx="38480" cy="38672"/>
          </a:xfrm>
          <a:custGeom>
            <a:rect b="b" l="l" r="r" t="t"/>
            <a:pathLst>
              <a:path extrusionOk="0" h="25780" w="25653">
                <a:moveTo>
                  <a:pt x="25272" y="0"/>
                </a:moveTo>
                <a:lnTo>
                  <a:pt x="0" y="381"/>
                </a:lnTo>
                <a:lnTo>
                  <a:pt x="380" y="25781"/>
                </a:lnTo>
                <a:lnTo>
                  <a:pt x="25653" y="25400"/>
                </a:lnTo>
                <a:lnTo>
                  <a:pt x="25272"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17" name="Google Shape;2117;p28"/>
          <p:cNvSpPr/>
          <p:nvPr/>
        </p:nvSpPr>
        <p:spPr>
          <a:xfrm>
            <a:off x="15643670" y="5716715"/>
            <a:ext cx="38670" cy="38672"/>
          </a:xfrm>
          <a:custGeom>
            <a:rect b="b" l="l" r="r" t="t"/>
            <a:pathLst>
              <a:path extrusionOk="0" h="25780" w="25780">
                <a:moveTo>
                  <a:pt x="25400" y="0"/>
                </a:moveTo>
                <a:lnTo>
                  <a:pt x="0" y="380"/>
                </a:lnTo>
                <a:lnTo>
                  <a:pt x="380" y="25780"/>
                </a:lnTo>
                <a:lnTo>
                  <a:pt x="25780" y="25399"/>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18" name="Google Shape;2118;p28"/>
          <p:cNvSpPr/>
          <p:nvPr/>
        </p:nvSpPr>
        <p:spPr>
          <a:xfrm>
            <a:off x="15567470" y="5717857"/>
            <a:ext cx="38670" cy="38672"/>
          </a:xfrm>
          <a:custGeom>
            <a:rect b="b" l="l" r="r" t="t"/>
            <a:pathLst>
              <a:path extrusionOk="0" h="25780"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19" name="Google Shape;2119;p28"/>
          <p:cNvSpPr/>
          <p:nvPr/>
        </p:nvSpPr>
        <p:spPr>
          <a:xfrm>
            <a:off x="15491461" y="5719001"/>
            <a:ext cx="38480" cy="38672"/>
          </a:xfrm>
          <a:custGeom>
            <a:rect b="b" l="l" r="r" t="t"/>
            <a:pathLst>
              <a:path extrusionOk="0" h="25780" w="25653">
                <a:moveTo>
                  <a:pt x="25400" y="0"/>
                </a:moveTo>
                <a:lnTo>
                  <a:pt x="0" y="380"/>
                </a:lnTo>
                <a:lnTo>
                  <a:pt x="380" y="25780"/>
                </a:lnTo>
                <a:lnTo>
                  <a:pt x="25653" y="25399"/>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20" name="Google Shape;2120;p28"/>
          <p:cNvSpPr/>
          <p:nvPr/>
        </p:nvSpPr>
        <p:spPr>
          <a:xfrm>
            <a:off x="15415260" y="5720144"/>
            <a:ext cx="38670" cy="38672"/>
          </a:xfrm>
          <a:custGeom>
            <a:rect b="b" l="l" r="r" t="t"/>
            <a:pathLst>
              <a:path extrusionOk="0" h="25780"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21" name="Google Shape;2121;p28"/>
          <p:cNvSpPr/>
          <p:nvPr/>
        </p:nvSpPr>
        <p:spPr>
          <a:xfrm>
            <a:off x="15339060" y="5721287"/>
            <a:ext cx="38670" cy="38672"/>
          </a:xfrm>
          <a:custGeom>
            <a:rect b="b" l="l" r="r" t="t"/>
            <a:pathLst>
              <a:path extrusionOk="0" h="25780" w="25780">
                <a:moveTo>
                  <a:pt x="25400" y="0"/>
                </a:moveTo>
                <a:lnTo>
                  <a:pt x="0" y="380"/>
                </a:lnTo>
                <a:lnTo>
                  <a:pt x="380" y="25780"/>
                </a:lnTo>
                <a:lnTo>
                  <a:pt x="25780" y="25399"/>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22" name="Google Shape;2122;p28"/>
          <p:cNvSpPr/>
          <p:nvPr/>
        </p:nvSpPr>
        <p:spPr>
          <a:xfrm>
            <a:off x="15263051" y="5722430"/>
            <a:ext cx="38670" cy="38672"/>
          </a:xfrm>
          <a:custGeom>
            <a:rect b="b" l="l" r="r" t="t"/>
            <a:pathLst>
              <a:path extrusionOk="0" h="25780"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23" name="Google Shape;2123;p28"/>
          <p:cNvSpPr/>
          <p:nvPr/>
        </p:nvSpPr>
        <p:spPr>
          <a:xfrm>
            <a:off x="15186851" y="5723573"/>
            <a:ext cx="38670" cy="38672"/>
          </a:xfrm>
          <a:custGeom>
            <a:rect b="b" l="l" r="r" t="t"/>
            <a:pathLst>
              <a:path extrusionOk="0" h="25781"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24" name="Google Shape;2124;p28"/>
          <p:cNvSpPr/>
          <p:nvPr/>
        </p:nvSpPr>
        <p:spPr>
          <a:xfrm>
            <a:off x="15110651" y="5724716"/>
            <a:ext cx="38670" cy="38672"/>
          </a:xfrm>
          <a:custGeom>
            <a:rect b="b" l="l" r="r" t="t"/>
            <a:pathLst>
              <a:path extrusionOk="0" h="25780"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25" name="Google Shape;2125;p28"/>
          <p:cNvSpPr/>
          <p:nvPr/>
        </p:nvSpPr>
        <p:spPr>
          <a:xfrm>
            <a:off x="15034641" y="5725859"/>
            <a:ext cx="38670" cy="38672"/>
          </a:xfrm>
          <a:custGeom>
            <a:rect b="b" l="l" r="r" t="t"/>
            <a:pathLst>
              <a:path extrusionOk="0" h="25781"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26" name="Google Shape;2126;p28"/>
          <p:cNvSpPr/>
          <p:nvPr/>
        </p:nvSpPr>
        <p:spPr>
          <a:xfrm>
            <a:off x="14958441" y="5727002"/>
            <a:ext cx="38670" cy="38672"/>
          </a:xfrm>
          <a:custGeom>
            <a:rect b="b" l="l" r="r" t="t"/>
            <a:pathLst>
              <a:path extrusionOk="0" h="25780"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27" name="Google Shape;2127;p28"/>
          <p:cNvSpPr/>
          <p:nvPr/>
        </p:nvSpPr>
        <p:spPr>
          <a:xfrm>
            <a:off x="14882241" y="5728145"/>
            <a:ext cx="38670" cy="38672"/>
          </a:xfrm>
          <a:custGeom>
            <a:rect b="b" l="l" r="r" t="t"/>
            <a:pathLst>
              <a:path extrusionOk="0" h="25781"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28" name="Google Shape;2128;p28"/>
          <p:cNvSpPr/>
          <p:nvPr/>
        </p:nvSpPr>
        <p:spPr>
          <a:xfrm>
            <a:off x="14806232" y="5729288"/>
            <a:ext cx="38670" cy="38672"/>
          </a:xfrm>
          <a:custGeom>
            <a:rect b="b" l="l" r="r" t="t"/>
            <a:pathLst>
              <a:path extrusionOk="0" h="25780"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29" name="Google Shape;2129;p28"/>
          <p:cNvSpPr/>
          <p:nvPr/>
        </p:nvSpPr>
        <p:spPr>
          <a:xfrm>
            <a:off x="14730032" y="5730431"/>
            <a:ext cx="38670" cy="38672"/>
          </a:xfrm>
          <a:custGeom>
            <a:rect b="b" l="l" r="r" t="t"/>
            <a:pathLst>
              <a:path extrusionOk="0" h="25781"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30" name="Google Shape;2130;p28"/>
          <p:cNvSpPr/>
          <p:nvPr/>
        </p:nvSpPr>
        <p:spPr>
          <a:xfrm>
            <a:off x="14654023" y="5731574"/>
            <a:ext cx="38480" cy="38672"/>
          </a:xfrm>
          <a:custGeom>
            <a:rect b="b" l="l" r="r" t="t"/>
            <a:pathLst>
              <a:path extrusionOk="0" h="25780" w="25653">
                <a:moveTo>
                  <a:pt x="25273" y="0"/>
                </a:moveTo>
                <a:lnTo>
                  <a:pt x="0" y="381"/>
                </a:lnTo>
                <a:lnTo>
                  <a:pt x="380" y="25781"/>
                </a:lnTo>
                <a:lnTo>
                  <a:pt x="25653" y="25400"/>
                </a:lnTo>
                <a:lnTo>
                  <a:pt x="25273"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31" name="Google Shape;2131;p28"/>
          <p:cNvSpPr/>
          <p:nvPr/>
        </p:nvSpPr>
        <p:spPr>
          <a:xfrm>
            <a:off x="14577822" y="5732717"/>
            <a:ext cx="38670" cy="38672"/>
          </a:xfrm>
          <a:custGeom>
            <a:rect b="b" l="l" r="r" t="t"/>
            <a:pathLst>
              <a:path extrusionOk="0" h="25781"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32" name="Google Shape;2132;p28"/>
          <p:cNvSpPr/>
          <p:nvPr/>
        </p:nvSpPr>
        <p:spPr>
          <a:xfrm>
            <a:off x="14501622" y="5733860"/>
            <a:ext cx="38670" cy="38672"/>
          </a:xfrm>
          <a:custGeom>
            <a:rect b="b" l="l" r="r" t="t"/>
            <a:pathLst>
              <a:path extrusionOk="0" h="25780"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33" name="Google Shape;2133;p28"/>
          <p:cNvSpPr/>
          <p:nvPr/>
        </p:nvSpPr>
        <p:spPr>
          <a:xfrm>
            <a:off x="14425613" y="5735003"/>
            <a:ext cx="38670" cy="38672"/>
          </a:xfrm>
          <a:custGeom>
            <a:rect b="b" l="l" r="r" t="t"/>
            <a:pathLst>
              <a:path extrusionOk="0" h="25781" w="25780">
                <a:moveTo>
                  <a:pt x="25400" y="0"/>
                </a:moveTo>
                <a:lnTo>
                  <a:pt x="0" y="507"/>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34" name="Google Shape;2134;p28"/>
          <p:cNvSpPr/>
          <p:nvPr/>
        </p:nvSpPr>
        <p:spPr>
          <a:xfrm>
            <a:off x="14349413" y="5736337"/>
            <a:ext cx="38670" cy="38672"/>
          </a:xfrm>
          <a:custGeom>
            <a:rect b="b" l="l" r="r" t="t"/>
            <a:pathLst>
              <a:path extrusionOk="0" h="25780" w="25780">
                <a:moveTo>
                  <a:pt x="25400" y="0"/>
                </a:moveTo>
                <a:lnTo>
                  <a:pt x="0" y="381"/>
                </a:lnTo>
                <a:lnTo>
                  <a:pt x="380" y="25781"/>
                </a:lnTo>
                <a:lnTo>
                  <a:pt x="25780" y="25273"/>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35" name="Google Shape;2135;p28"/>
          <p:cNvSpPr/>
          <p:nvPr/>
        </p:nvSpPr>
        <p:spPr>
          <a:xfrm>
            <a:off x="14273213" y="5737480"/>
            <a:ext cx="38670" cy="38672"/>
          </a:xfrm>
          <a:custGeom>
            <a:rect b="b" l="l" r="r" t="t"/>
            <a:pathLst>
              <a:path extrusionOk="0" h="25781"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36" name="Google Shape;2136;p28"/>
          <p:cNvSpPr/>
          <p:nvPr/>
        </p:nvSpPr>
        <p:spPr>
          <a:xfrm>
            <a:off x="14197203" y="5738623"/>
            <a:ext cx="38670" cy="38672"/>
          </a:xfrm>
          <a:custGeom>
            <a:rect b="b" l="l" r="r" t="t"/>
            <a:pathLst>
              <a:path extrusionOk="0" h="25780"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37" name="Google Shape;2137;p28"/>
          <p:cNvSpPr/>
          <p:nvPr/>
        </p:nvSpPr>
        <p:spPr>
          <a:xfrm>
            <a:off x="14121003" y="5739766"/>
            <a:ext cx="38670" cy="38672"/>
          </a:xfrm>
          <a:custGeom>
            <a:rect b="b" l="l" r="r" t="t"/>
            <a:pathLst>
              <a:path extrusionOk="0" h="25781" w="25780">
                <a:moveTo>
                  <a:pt x="25400" y="0"/>
                </a:moveTo>
                <a:lnTo>
                  <a:pt x="0" y="381"/>
                </a:lnTo>
                <a:lnTo>
                  <a:pt x="380" y="25781"/>
                </a:lnTo>
                <a:lnTo>
                  <a:pt x="25780" y="25400"/>
                </a:lnTo>
                <a:lnTo>
                  <a:pt x="254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38" name="Google Shape;2138;p28"/>
          <p:cNvSpPr/>
          <p:nvPr/>
        </p:nvSpPr>
        <p:spPr>
          <a:xfrm>
            <a:off x="13971270" y="5703569"/>
            <a:ext cx="110490" cy="114300"/>
          </a:xfrm>
          <a:custGeom>
            <a:rect b="b" l="l" r="r" t="t"/>
            <a:pathLst>
              <a:path extrusionOk="0" h="76200" w="73660">
                <a:moveTo>
                  <a:pt x="3175" y="53467"/>
                </a:moveTo>
                <a:lnTo>
                  <a:pt x="11556" y="65405"/>
                </a:lnTo>
                <a:lnTo>
                  <a:pt x="23749" y="73406"/>
                </a:lnTo>
                <a:lnTo>
                  <a:pt x="38608" y="76200"/>
                </a:lnTo>
                <a:lnTo>
                  <a:pt x="53467" y="73025"/>
                </a:lnTo>
                <a:lnTo>
                  <a:pt x="65404" y="64643"/>
                </a:lnTo>
                <a:lnTo>
                  <a:pt x="73405" y="52451"/>
                </a:lnTo>
                <a:lnTo>
                  <a:pt x="73660" y="50673"/>
                </a:lnTo>
                <a:lnTo>
                  <a:pt x="49529" y="50673"/>
                </a:lnTo>
                <a:lnTo>
                  <a:pt x="49022" y="25273"/>
                </a:lnTo>
                <a:lnTo>
                  <a:pt x="73405" y="24892"/>
                </a:lnTo>
                <a:lnTo>
                  <a:pt x="72898" y="22733"/>
                </a:lnTo>
                <a:lnTo>
                  <a:pt x="64516" y="10795"/>
                </a:lnTo>
                <a:lnTo>
                  <a:pt x="52324" y="2794"/>
                </a:lnTo>
                <a:lnTo>
                  <a:pt x="37465" y="0"/>
                </a:lnTo>
                <a:lnTo>
                  <a:pt x="22733" y="3175"/>
                </a:lnTo>
                <a:lnTo>
                  <a:pt x="10795" y="11557"/>
                </a:lnTo>
                <a:lnTo>
                  <a:pt x="2794" y="23749"/>
                </a:lnTo>
                <a:lnTo>
                  <a:pt x="0" y="38608"/>
                </a:lnTo>
                <a:lnTo>
                  <a:pt x="3175" y="5346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39" name="Google Shape;2139;p28"/>
          <p:cNvSpPr/>
          <p:nvPr/>
        </p:nvSpPr>
        <p:spPr>
          <a:xfrm>
            <a:off x="14044803" y="5740908"/>
            <a:ext cx="38670" cy="38670"/>
          </a:xfrm>
          <a:custGeom>
            <a:rect b="b" l="l" r="r" t="t"/>
            <a:pathLst>
              <a:path extrusionOk="0" h="25780" w="25780">
                <a:moveTo>
                  <a:pt x="24383" y="0"/>
                </a:moveTo>
                <a:lnTo>
                  <a:pt x="0" y="380"/>
                </a:lnTo>
                <a:lnTo>
                  <a:pt x="507" y="25780"/>
                </a:lnTo>
                <a:lnTo>
                  <a:pt x="24765" y="25400"/>
                </a:lnTo>
                <a:lnTo>
                  <a:pt x="25780" y="20065"/>
                </a:lnTo>
                <a:lnTo>
                  <a:pt x="25526" y="5333"/>
                </a:lnTo>
                <a:lnTo>
                  <a:pt x="24383"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40" name="Google Shape;2140;p28"/>
          <p:cNvSpPr/>
          <p:nvPr/>
        </p:nvSpPr>
        <p:spPr>
          <a:xfrm>
            <a:off x="14045566" y="5779008"/>
            <a:ext cx="36386" cy="570"/>
          </a:xfrm>
          <a:custGeom>
            <a:rect b="b" l="l" r="r" t="t"/>
            <a:pathLst>
              <a:path extrusionOk="0" h="380" w="24257">
                <a:moveTo>
                  <a:pt x="24257" y="0"/>
                </a:moveTo>
                <a:lnTo>
                  <a:pt x="0" y="380"/>
                </a:lnTo>
                <a:lnTo>
                  <a:pt x="24130" y="380"/>
                </a:lnTo>
                <a:lnTo>
                  <a:pt x="2425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41" name="Google Shape;2141;p28"/>
          <p:cNvSpPr/>
          <p:nvPr/>
        </p:nvSpPr>
        <p:spPr>
          <a:xfrm>
            <a:off x="14081951" y="5771007"/>
            <a:ext cx="1523" cy="8001"/>
          </a:xfrm>
          <a:custGeom>
            <a:rect b="b" l="l" r="r" t="t"/>
            <a:pathLst>
              <a:path extrusionOk="0" h="5334" w="1015">
                <a:moveTo>
                  <a:pt x="1015" y="0"/>
                </a:moveTo>
                <a:lnTo>
                  <a:pt x="0" y="5334"/>
                </a:lnTo>
                <a:lnTo>
                  <a:pt x="1015" y="5334"/>
                </a:lnTo>
                <a:lnTo>
                  <a:pt x="1015"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42" name="Google Shape;2142;p28"/>
          <p:cNvSpPr/>
          <p:nvPr/>
        </p:nvSpPr>
        <p:spPr>
          <a:xfrm>
            <a:off x="14083094" y="5748908"/>
            <a:ext cx="2475" cy="22097"/>
          </a:xfrm>
          <a:custGeom>
            <a:rect b="b" l="l" r="r" t="t"/>
            <a:pathLst>
              <a:path extrusionOk="0" h="14731" w="1650">
                <a:moveTo>
                  <a:pt x="0" y="0"/>
                </a:moveTo>
                <a:lnTo>
                  <a:pt x="253" y="14732"/>
                </a:lnTo>
                <a:lnTo>
                  <a:pt x="1650" y="7239"/>
                </a:lnTo>
                <a:lnTo>
                  <a:pt x="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43" name="Google Shape;2143;p28"/>
          <p:cNvSpPr/>
          <p:nvPr/>
        </p:nvSpPr>
        <p:spPr>
          <a:xfrm>
            <a:off x="14081380" y="5740909"/>
            <a:ext cx="1715" cy="8000"/>
          </a:xfrm>
          <a:custGeom>
            <a:rect b="b" l="l" r="r" t="t"/>
            <a:pathLst>
              <a:path extrusionOk="0" h="5333" w="1143">
                <a:moveTo>
                  <a:pt x="1016" y="0"/>
                </a:moveTo>
                <a:lnTo>
                  <a:pt x="0" y="0"/>
                </a:lnTo>
                <a:lnTo>
                  <a:pt x="1143" y="5333"/>
                </a:lnTo>
                <a:lnTo>
                  <a:pt x="1016"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44" name="Google Shape;2144;p28"/>
          <p:cNvSpPr/>
          <p:nvPr/>
        </p:nvSpPr>
        <p:spPr>
          <a:xfrm>
            <a:off x="16280131" y="2868931"/>
            <a:ext cx="37529" cy="1736597"/>
          </a:xfrm>
          <a:custGeom>
            <a:rect b="b" l="l" r="r" t="t"/>
            <a:pathLst>
              <a:path extrusionOk="0" h="1157731" w="25019">
                <a:moveTo>
                  <a:pt x="0" y="1157731"/>
                </a:moveTo>
                <a:lnTo>
                  <a:pt x="25019" y="0"/>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45" name="Google Shape;2145;p28"/>
          <p:cNvSpPr/>
          <p:nvPr/>
        </p:nvSpPr>
        <p:spPr>
          <a:xfrm>
            <a:off x="0" y="140969"/>
            <a:ext cx="8256270" cy="8763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46" name="Google Shape;2146;p28"/>
          <p:cNvSpPr/>
          <p:nvPr/>
        </p:nvSpPr>
        <p:spPr>
          <a:xfrm>
            <a:off x="0" y="186689"/>
            <a:ext cx="8210550" cy="700278"/>
          </a:xfrm>
          <a:custGeom>
            <a:rect b="b" l="l" r="r" t="t"/>
            <a:pathLst>
              <a:path extrusionOk="0" h="466852" w="5473700">
                <a:moveTo>
                  <a:pt x="5395849" y="0"/>
                </a:moveTo>
                <a:lnTo>
                  <a:pt x="0" y="0"/>
                </a:lnTo>
                <a:lnTo>
                  <a:pt x="0" y="466852"/>
                </a:lnTo>
                <a:lnTo>
                  <a:pt x="5395849" y="466852"/>
                </a:lnTo>
                <a:lnTo>
                  <a:pt x="5426202" y="460629"/>
                </a:lnTo>
                <a:lnTo>
                  <a:pt x="5450967" y="443992"/>
                </a:lnTo>
                <a:lnTo>
                  <a:pt x="5467604" y="419227"/>
                </a:lnTo>
                <a:lnTo>
                  <a:pt x="5473700" y="389001"/>
                </a:lnTo>
                <a:lnTo>
                  <a:pt x="5473700" y="77850"/>
                </a:lnTo>
                <a:lnTo>
                  <a:pt x="5467604" y="47498"/>
                </a:lnTo>
                <a:lnTo>
                  <a:pt x="5450967" y="22733"/>
                </a:lnTo>
                <a:lnTo>
                  <a:pt x="5426202" y="6096"/>
                </a:lnTo>
                <a:lnTo>
                  <a:pt x="5395849" y="0"/>
                </a:lnTo>
                <a:close/>
              </a:path>
            </a:pathLst>
          </a:custGeom>
          <a:solidFill>
            <a:srgbClr val="81532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47" name="Google Shape;2147;p28"/>
          <p:cNvSpPr/>
          <p:nvPr/>
        </p:nvSpPr>
        <p:spPr>
          <a:xfrm>
            <a:off x="8431530" y="64769"/>
            <a:ext cx="1470660" cy="129921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48" name="Google Shape;2148;p28"/>
          <p:cNvSpPr/>
          <p:nvPr/>
        </p:nvSpPr>
        <p:spPr>
          <a:xfrm>
            <a:off x="17194531" y="49531"/>
            <a:ext cx="1082039" cy="1120139"/>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49" name="Google Shape;2149;p28"/>
          <p:cNvSpPr/>
          <p:nvPr/>
        </p:nvSpPr>
        <p:spPr>
          <a:xfrm>
            <a:off x="14599920" y="3608069"/>
            <a:ext cx="3535680" cy="4175760"/>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50" name="Google Shape;2150;p28"/>
          <p:cNvSpPr/>
          <p:nvPr/>
        </p:nvSpPr>
        <p:spPr>
          <a:xfrm>
            <a:off x="15182851" y="2868931"/>
            <a:ext cx="67817" cy="87629"/>
          </a:xfrm>
          <a:custGeom>
            <a:rect b="b" l="l" r="r" t="t"/>
            <a:pathLst>
              <a:path extrusionOk="0" h="58419" w="45211">
                <a:moveTo>
                  <a:pt x="45211" y="19430"/>
                </a:moveTo>
                <a:lnTo>
                  <a:pt x="44957" y="17779"/>
                </a:lnTo>
                <a:lnTo>
                  <a:pt x="39877" y="8508"/>
                </a:lnTo>
                <a:lnTo>
                  <a:pt x="32511" y="2285"/>
                </a:lnTo>
                <a:lnTo>
                  <a:pt x="23368" y="0"/>
                </a:lnTo>
                <a:lnTo>
                  <a:pt x="14224" y="2285"/>
                </a:lnTo>
                <a:lnTo>
                  <a:pt x="6857" y="8508"/>
                </a:lnTo>
                <a:lnTo>
                  <a:pt x="1777" y="17779"/>
                </a:lnTo>
                <a:lnTo>
                  <a:pt x="0" y="29209"/>
                </a:lnTo>
                <a:lnTo>
                  <a:pt x="1777" y="40639"/>
                </a:lnTo>
                <a:lnTo>
                  <a:pt x="6857" y="49910"/>
                </a:lnTo>
                <a:lnTo>
                  <a:pt x="14224" y="56133"/>
                </a:lnTo>
                <a:lnTo>
                  <a:pt x="23368" y="58419"/>
                </a:lnTo>
                <a:lnTo>
                  <a:pt x="32511" y="56133"/>
                </a:lnTo>
                <a:lnTo>
                  <a:pt x="39877" y="49910"/>
                </a:lnTo>
                <a:lnTo>
                  <a:pt x="44957" y="40639"/>
                </a:lnTo>
                <a:lnTo>
                  <a:pt x="45211" y="38988"/>
                </a:lnTo>
                <a:lnTo>
                  <a:pt x="23368" y="38988"/>
                </a:lnTo>
                <a:lnTo>
                  <a:pt x="23368" y="19430"/>
                </a:lnTo>
                <a:lnTo>
                  <a:pt x="45211" y="1943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51" name="Google Shape;2151;p28"/>
          <p:cNvSpPr/>
          <p:nvPr/>
        </p:nvSpPr>
        <p:spPr>
          <a:xfrm>
            <a:off x="15217903"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52" name="Google Shape;2152;p28"/>
          <p:cNvSpPr/>
          <p:nvPr/>
        </p:nvSpPr>
        <p:spPr>
          <a:xfrm>
            <a:off x="15241334" y="2898077"/>
            <a:ext cx="11619" cy="29337"/>
          </a:xfrm>
          <a:custGeom>
            <a:rect b="b" l="l" r="r" t="t"/>
            <a:pathLst>
              <a:path extrusionOk="0" h="19558" w="7746">
                <a:moveTo>
                  <a:pt x="6222" y="0"/>
                </a:moveTo>
                <a:lnTo>
                  <a:pt x="0" y="0"/>
                </a:lnTo>
                <a:lnTo>
                  <a:pt x="0" y="19558"/>
                </a:lnTo>
                <a:lnTo>
                  <a:pt x="6222" y="19558"/>
                </a:lnTo>
                <a:lnTo>
                  <a:pt x="7746" y="9778"/>
                </a:lnTo>
                <a:lnTo>
                  <a:pt x="6222"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53" name="Google Shape;2153;p28"/>
          <p:cNvSpPr/>
          <p:nvPr/>
        </p:nvSpPr>
        <p:spPr>
          <a:xfrm>
            <a:off x="15264766"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54" name="Google Shape;2154;p28"/>
          <p:cNvSpPr/>
          <p:nvPr/>
        </p:nvSpPr>
        <p:spPr>
          <a:xfrm>
            <a:off x="15311438"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55" name="Google Shape;2155;p28"/>
          <p:cNvSpPr/>
          <p:nvPr/>
        </p:nvSpPr>
        <p:spPr>
          <a:xfrm>
            <a:off x="15358301"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56" name="Google Shape;2156;p28"/>
          <p:cNvSpPr/>
          <p:nvPr/>
        </p:nvSpPr>
        <p:spPr>
          <a:xfrm>
            <a:off x="15404974"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57" name="Google Shape;2157;p28"/>
          <p:cNvSpPr/>
          <p:nvPr/>
        </p:nvSpPr>
        <p:spPr>
          <a:xfrm>
            <a:off x="15451837"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58" name="Google Shape;2158;p28"/>
          <p:cNvSpPr/>
          <p:nvPr/>
        </p:nvSpPr>
        <p:spPr>
          <a:xfrm>
            <a:off x="15498509"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59" name="Google Shape;2159;p28"/>
          <p:cNvSpPr/>
          <p:nvPr/>
        </p:nvSpPr>
        <p:spPr>
          <a:xfrm>
            <a:off x="15545372"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60" name="Google Shape;2160;p28"/>
          <p:cNvSpPr/>
          <p:nvPr/>
        </p:nvSpPr>
        <p:spPr>
          <a:xfrm>
            <a:off x="15592235"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61" name="Google Shape;2161;p28"/>
          <p:cNvSpPr/>
          <p:nvPr/>
        </p:nvSpPr>
        <p:spPr>
          <a:xfrm>
            <a:off x="15638908"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62" name="Google Shape;2162;p28"/>
          <p:cNvSpPr/>
          <p:nvPr/>
        </p:nvSpPr>
        <p:spPr>
          <a:xfrm>
            <a:off x="15685771"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63" name="Google Shape;2163;p28"/>
          <p:cNvSpPr/>
          <p:nvPr/>
        </p:nvSpPr>
        <p:spPr>
          <a:xfrm>
            <a:off x="15732443"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64" name="Google Shape;2164;p28"/>
          <p:cNvSpPr/>
          <p:nvPr/>
        </p:nvSpPr>
        <p:spPr>
          <a:xfrm>
            <a:off x="15779306"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65" name="Google Shape;2165;p28"/>
          <p:cNvSpPr/>
          <p:nvPr/>
        </p:nvSpPr>
        <p:spPr>
          <a:xfrm>
            <a:off x="15825979"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66" name="Google Shape;2166;p28"/>
          <p:cNvSpPr/>
          <p:nvPr/>
        </p:nvSpPr>
        <p:spPr>
          <a:xfrm>
            <a:off x="15872842"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67" name="Google Shape;2167;p28"/>
          <p:cNvSpPr/>
          <p:nvPr/>
        </p:nvSpPr>
        <p:spPr>
          <a:xfrm>
            <a:off x="15919514"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68" name="Google Shape;2168;p28"/>
          <p:cNvSpPr/>
          <p:nvPr/>
        </p:nvSpPr>
        <p:spPr>
          <a:xfrm>
            <a:off x="15966377"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69" name="Google Shape;2169;p28"/>
          <p:cNvSpPr/>
          <p:nvPr/>
        </p:nvSpPr>
        <p:spPr>
          <a:xfrm>
            <a:off x="16013050"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70" name="Google Shape;2170;p28"/>
          <p:cNvSpPr/>
          <p:nvPr/>
        </p:nvSpPr>
        <p:spPr>
          <a:xfrm>
            <a:off x="16059913"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71" name="Google Shape;2171;p28"/>
          <p:cNvSpPr/>
          <p:nvPr/>
        </p:nvSpPr>
        <p:spPr>
          <a:xfrm>
            <a:off x="16106776"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72" name="Google Shape;2172;p28"/>
          <p:cNvSpPr/>
          <p:nvPr/>
        </p:nvSpPr>
        <p:spPr>
          <a:xfrm>
            <a:off x="16153448"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73" name="Google Shape;2173;p28"/>
          <p:cNvSpPr/>
          <p:nvPr/>
        </p:nvSpPr>
        <p:spPr>
          <a:xfrm>
            <a:off x="16200311"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74" name="Google Shape;2174;p28"/>
          <p:cNvSpPr/>
          <p:nvPr/>
        </p:nvSpPr>
        <p:spPr>
          <a:xfrm>
            <a:off x="16246984"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75" name="Google Shape;2175;p28"/>
          <p:cNvSpPr/>
          <p:nvPr/>
        </p:nvSpPr>
        <p:spPr>
          <a:xfrm>
            <a:off x="16293847"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76" name="Google Shape;2176;p28"/>
          <p:cNvSpPr/>
          <p:nvPr/>
        </p:nvSpPr>
        <p:spPr>
          <a:xfrm>
            <a:off x="16340519" y="2912808"/>
            <a:ext cx="23387" cy="0"/>
          </a:xfrm>
          <a:custGeom>
            <a:rect b="b" l="l" r="r" t="t"/>
            <a:pathLst>
              <a:path extrusionOk="0" h="120000" w="15591">
                <a:moveTo>
                  <a:pt x="0" y="0"/>
                </a:moveTo>
                <a:lnTo>
                  <a:pt x="15591"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77" name="Google Shape;2177;p28"/>
          <p:cNvSpPr/>
          <p:nvPr/>
        </p:nvSpPr>
        <p:spPr>
          <a:xfrm>
            <a:off x="14432280" y="8073390"/>
            <a:ext cx="90867" cy="68580"/>
          </a:xfrm>
          <a:custGeom>
            <a:rect b="b" l="l" r="r" t="t"/>
            <a:pathLst>
              <a:path extrusionOk="0" h="45720" w="60578">
                <a:moveTo>
                  <a:pt x="60578" y="15239"/>
                </a:moveTo>
                <a:lnTo>
                  <a:pt x="60198" y="13969"/>
                </a:lnTo>
                <a:lnTo>
                  <a:pt x="53466" y="6730"/>
                </a:lnTo>
                <a:lnTo>
                  <a:pt x="43560" y="1777"/>
                </a:lnTo>
                <a:lnTo>
                  <a:pt x="31369" y="0"/>
                </a:lnTo>
                <a:lnTo>
                  <a:pt x="19176" y="1777"/>
                </a:lnTo>
                <a:lnTo>
                  <a:pt x="9144" y="6730"/>
                </a:lnTo>
                <a:lnTo>
                  <a:pt x="2412" y="13969"/>
                </a:lnTo>
                <a:lnTo>
                  <a:pt x="0" y="22859"/>
                </a:lnTo>
                <a:lnTo>
                  <a:pt x="2412" y="31749"/>
                </a:lnTo>
                <a:lnTo>
                  <a:pt x="9144" y="38988"/>
                </a:lnTo>
                <a:lnTo>
                  <a:pt x="19176" y="43941"/>
                </a:lnTo>
                <a:lnTo>
                  <a:pt x="31369" y="45719"/>
                </a:lnTo>
                <a:lnTo>
                  <a:pt x="43560" y="43941"/>
                </a:lnTo>
                <a:lnTo>
                  <a:pt x="53466" y="38988"/>
                </a:lnTo>
                <a:lnTo>
                  <a:pt x="60198" y="31749"/>
                </a:lnTo>
                <a:lnTo>
                  <a:pt x="60578" y="30479"/>
                </a:lnTo>
                <a:lnTo>
                  <a:pt x="31369" y="30479"/>
                </a:lnTo>
                <a:lnTo>
                  <a:pt x="31369" y="15239"/>
                </a:lnTo>
                <a:lnTo>
                  <a:pt x="60578" y="15239"/>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78" name="Google Shape;2178;p28"/>
          <p:cNvSpPr/>
          <p:nvPr/>
        </p:nvSpPr>
        <p:spPr>
          <a:xfrm>
            <a:off x="14479334"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79" name="Google Shape;2179;p28"/>
          <p:cNvSpPr/>
          <p:nvPr/>
        </p:nvSpPr>
        <p:spPr>
          <a:xfrm>
            <a:off x="14510576" y="8096250"/>
            <a:ext cx="15620" cy="22860"/>
          </a:xfrm>
          <a:custGeom>
            <a:rect b="b" l="l" r="r" t="t"/>
            <a:pathLst>
              <a:path extrusionOk="0" h="15239" w="10413">
                <a:moveTo>
                  <a:pt x="8381" y="0"/>
                </a:moveTo>
                <a:lnTo>
                  <a:pt x="0" y="0"/>
                </a:lnTo>
                <a:lnTo>
                  <a:pt x="0" y="15240"/>
                </a:lnTo>
                <a:lnTo>
                  <a:pt x="8381" y="15240"/>
                </a:lnTo>
                <a:lnTo>
                  <a:pt x="10413" y="7619"/>
                </a:lnTo>
                <a:lnTo>
                  <a:pt x="8381"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80" name="Google Shape;2180;p28"/>
          <p:cNvSpPr/>
          <p:nvPr/>
        </p:nvSpPr>
        <p:spPr>
          <a:xfrm>
            <a:off x="14541818"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81" name="Google Shape;2181;p28"/>
          <p:cNvSpPr/>
          <p:nvPr/>
        </p:nvSpPr>
        <p:spPr>
          <a:xfrm>
            <a:off x="14604492"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82" name="Google Shape;2182;p28"/>
          <p:cNvSpPr/>
          <p:nvPr/>
        </p:nvSpPr>
        <p:spPr>
          <a:xfrm>
            <a:off x="14667167"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83" name="Google Shape;2183;p28"/>
          <p:cNvSpPr/>
          <p:nvPr/>
        </p:nvSpPr>
        <p:spPr>
          <a:xfrm>
            <a:off x="14729841"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84" name="Google Shape;2184;p28"/>
          <p:cNvSpPr/>
          <p:nvPr/>
        </p:nvSpPr>
        <p:spPr>
          <a:xfrm>
            <a:off x="14792516"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85" name="Google Shape;2185;p28"/>
          <p:cNvSpPr/>
          <p:nvPr/>
        </p:nvSpPr>
        <p:spPr>
          <a:xfrm>
            <a:off x="14855190"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86" name="Google Shape;2186;p28"/>
          <p:cNvSpPr/>
          <p:nvPr/>
        </p:nvSpPr>
        <p:spPr>
          <a:xfrm>
            <a:off x="14917674"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87" name="Google Shape;2187;p28"/>
          <p:cNvSpPr/>
          <p:nvPr/>
        </p:nvSpPr>
        <p:spPr>
          <a:xfrm>
            <a:off x="14980349"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88" name="Google Shape;2188;p28"/>
          <p:cNvSpPr/>
          <p:nvPr/>
        </p:nvSpPr>
        <p:spPr>
          <a:xfrm>
            <a:off x="15043023"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89" name="Google Shape;2189;p28"/>
          <p:cNvSpPr/>
          <p:nvPr/>
        </p:nvSpPr>
        <p:spPr>
          <a:xfrm>
            <a:off x="15105698" y="8107680"/>
            <a:ext cx="31241" cy="0"/>
          </a:xfrm>
          <a:custGeom>
            <a:rect b="b" l="l" r="r" t="t"/>
            <a:pathLst>
              <a:path extrusionOk="0" h="120000" w="20827">
                <a:moveTo>
                  <a:pt x="0" y="0"/>
                </a:moveTo>
                <a:lnTo>
                  <a:pt x="2082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90" name="Google Shape;2190;p28"/>
          <p:cNvSpPr/>
          <p:nvPr/>
        </p:nvSpPr>
        <p:spPr>
          <a:xfrm>
            <a:off x="15168372"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91" name="Google Shape;2191;p28"/>
          <p:cNvSpPr/>
          <p:nvPr/>
        </p:nvSpPr>
        <p:spPr>
          <a:xfrm>
            <a:off x="15230856"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92" name="Google Shape;2192;p28"/>
          <p:cNvSpPr/>
          <p:nvPr/>
        </p:nvSpPr>
        <p:spPr>
          <a:xfrm>
            <a:off x="15293531"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93" name="Google Shape;2193;p28"/>
          <p:cNvSpPr/>
          <p:nvPr/>
        </p:nvSpPr>
        <p:spPr>
          <a:xfrm>
            <a:off x="15356205"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94" name="Google Shape;2194;p28"/>
          <p:cNvSpPr/>
          <p:nvPr/>
        </p:nvSpPr>
        <p:spPr>
          <a:xfrm>
            <a:off x="15418880" y="8107680"/>
            <a:ext cx="31322" cy="0"/>
          </a:xfrm>
          <a:custGeom>
            <a:rect b="b" l="l" r="r" t="t"/>
            <a:pathLst>
              <a:path extrusionOk="0" h="120000" w="20881">
                <a:moveTo>
                  <a:pt x="0" y="0"/>
                </a:moveTo>
                <a:lnTo>
                  <a:pt x="20881"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95" name="Google Shape;2195;p28"/>
          <p:cNvSpPr/>
          <p:nvPr/>
        </p:nvSpPr>
        <p:spPr>
          <a:xfrm>
            <a:off x="15481554"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96" name="Google Shape;2196;p28"/>
          <p:cNvSpPr/>
          <p:nvPr/>
        </p:nvSpPr>
        <p:spPr>
          <a:xfrm>
            <a:off x="15544229"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97" name="Google Shape;2197;p28"/>
          <p:cNvSpPr/>
          <p:nvPr/>
        </p:nvSpPr>
        <p:spPr>
          <a:xfrm>
            <a:off x="15606713"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98" name="Google Shape;2198;p28"/>
          <p:cNvSpPr/>
          <p:nvPr/>
        </p:nvSpPr>
        <p:spPr>
          <a:xfrm>
            <a:off x="15669387"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199" name="Google Shape;2199;p28"/>
          <p:cNvSpPr/>
          <p:nvPr/>
        </p:nvSpPr>
        <p:spPr>
          <a:xfrm>
            <a:off x="15732062"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00" name="Google Shape;2200;p28"/>
          <p:cNvSpPr/>
          <p:nvPr/>
        </p:nvSpPr>
        <p:spPr>
          <a:xfrm>
            <a:off x="15794736"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01" name="Google Shape;2201;p28"/>
          <p:cNvSpPr/>
          <p:nvPr/>
        </p:nvSpPr>
        <p:spPr>
          <a:xfrm>
            <a:off x="15857411"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02" name="Google Shape;2202;p28"/>
          <p:cNvSpPr/>
          <p:nvPr/>
        </p:nvSpPr>
        <p:spPr>
          <a:xfrm>
            <a:off x="15919895"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03" name="Google Shape;2203;p28"/>
          <p:cNvSpPr/>
          <p:nvPr/>
        </p:nvSpPr>
        <p:spPr>
          <a:xfrm>
            <a:off x="15982569"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04" name="Google Shape;2204;p28"/>
          <p:cNvSpPr/>
          <p:nvPr/>
        </p:nvSpPr>
        <p:spPr>
          <a:xfrm>
            <a:off x="16045244"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05" name="Google Shape;2205;p28"/>
          <p:cNvSpPr/>
          <p:nvPr/>
        </p:nvSpPr>
        <p:spPr>
          <a:xfrm>
            <a:off x="16107918"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06" name="Google Shape;2206;p28"/>
          <p:cNvSpPr/>
          <p:nvPr/>
        </p:nvSpPr>
        <p:spPr>
          <a:xfrm>
            <a:off x="16170593"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07" name="Google Shape;2207;p28"/>
          <p:cNvSpPr/>
          <p:nvPr/>
        </p:nvSpPr>
        <p:spPr>
          <a:xfrm>
            <a:off x="16233267" y="810768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08" name="Google Shape;2208;p28"/>
          <p:cNvSpPr/>
          <p:nvPr/>
        </p:nvSpPr>
        <p:spPr>
          <a:xfrm>
            <a:off x="16295751" y="8107680"/>
            <a:ext cx="31317" cy="0"/>
          </a:xfrm>
          <a:custGeom>
            <a:rect b="b" l="l" r="r" t="t"/>
            <a:pathLst>
              <a:path extrusionOk="0" h="120000" w="20878">
                <a:moveTo>
                  <a:pt x="0" y="0"/>
                </a:moveTo>
                <a:lnTo>
                  <a:pt x="20878"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09" name="Google Shape;2209;p28"/>
          <p:cNvSpPr/>
          <p:nvPr/>
        </p:nvSpPr>
        <p:spPr>
          <a:xfrm>
            <a:off x="16358426" y="8107680"/>
            <a:ext cx="5135" cy="0"/>
          </a:xfrm>
          <a:custGeom>
            <a:rect b="b" l="l" r="r" t="t"/>
            <a:pathLst>
              <a:path extrusionOk="0" h="120000" w="3423">
                <a:moveTo>
                  <a:pt x="0" y="0"/>
                </a:moveTo>
                <a:lnTo>
                  <a:pt x="3423"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10" name="Google Shape;2210;p28"/>
          <p:cNvSpPr/>
          <p:nvPr/>
        </p:nvSpPr>
        <p:spPr>
          <a:xfrm>
            <a:off x="8372476" y="62864"/>
            <a:ext cx="2" cy="10224131"/>
          </a:xfrm>
          <a:custGeom>
            <a:rect b="b" l="l" r="r" t="t"/>
            <a:pathLst>
              <a:path extrusionOk="0" h="6816087" w="1">
                <a:moveTo>
                  <a:pt x="0" y="6816087"/>
                </a:moveTo>
                <a:lnTo>
                  <a:pt x="0" y="0"/>
                </a:lnTo>
              </a:path>
            </a:pathLst>
          </a:custGeom>
          <a:noFill/>
          <a:ln cap="flat" cmpd="sng" w="285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11" name="Google Shape;2211;p28"/>
          <p:cNvSpPr/>
          <p:nvPr/>
        </p:nvSpPr>
        <p:spPr>
          <a:xfrm>
            <a:off x="365761" y="2602229"/>
            <a:ext cx="1188719" cy="157734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12" name="Google Shape;2212;p28"/>
          <p:cNvSpPr/>
          <p:nvPr/>
        </p:nvSpPr>
        <p:spPr>
          <a:xfrm>
            <a:off x="304800" y="6423660"/>
            <a:ext cx="1188720" cy="157734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13" name="Google Shape;2213;p28"/>
          <p:cNvSpPr/>
          <p:nvPr/>
        </p:nvSpPr>
        <p:spPr>
          <a:xfrm>
            <a:off x="270510" y="4274819"/>
            <a:ext cx="1177290" cy="131064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14" name="Google Shape;2214;p28"/>
          <p:cNvSpPr/>
          <p:nvPr/>
        </p:nvSpPr>
        <p:spPr>
          <a:xfrm>
            <a:off x="137160" y="1154431"/>
            <a:ext cx="1645920" cy="1588769"/>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15" name="Google Shape;2215;p28"/>
          <p:cNvSpPr/>
          <p:nvPr/>
        </p:nvSpPr>
        <p:spPr>
          <a:xfrm>
            <a:off x="9685020" y="144781"/>
            <a:ext cx="2130171" cy="118529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16" name="Google Shape;2216;p28"/>
          <p:cNvSpPr/>
          <p:nvPr/>
        </p:nvSpPr>
        <p:spPr>
          <a:xfrm>
            <a:off x="11109960" y="144781"/>
            <a:ext cx="3223641" cy="1185290"/>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17" name="Google Shape;2217;p28"/>
          <p:cNvSpPr/>
          <p:nvPr/>
        </p:nvSpPr>
        <p:spPr>
          <a:xfrm>
            <a:off x="9730740" y="807721"/>
            <a:ext cx="2644521" cy="1025270"/>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18" name="Google Shape;2218;p28"/>
          <p:cNvSpPr/>
          <p:nvPr/>
        </p:nvSpPr>
        <p:spPr>
          <a:xfrm>
            <a:off x="11887201" y="807721"/>
            <a:ext cx="2191130" cy="1025270"/>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19" name="Google Shape;2219;p28"/>
          <p:cNvSpPr/>
          <p:nvPr/>
        </p:nvSpPr>
        <p:spPr>
          <a:xfrm>
            <a:off x="1455420" y="1184911"/>
            <a:ext cx="2930271" cy="1185290"/>
          </a:xfrm>
          <a:prstGeom prst="rect">
            <a:avLst/>
          </a:prstGeom>
          <a:blipFill rotWithShape="1">
            <a:blip r:embed="rId1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20" name="Google Shape;2220;p28"/>
          <p:cNvSpPr/>
          <p:nvPr/>
        </p:nvSpPr>
        <p:spPr>
          <a:xfrm>
            <a:off x="3821430" y="1184911"/>
            <a:ext cx="3223641" cy="1185290"/>
          </a:xfrm>
          <a:prstGeom prst="rect">
            <a:avLst/>
          </a:prstGeom>
          <a:blipFill rotWithShape="1">
            <a:blip r:embed="rId1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21" name="Google Shape;2221;p28"/>
          <p:cNvSpPr/>
          <p:nvPr/>
        </p:nvSpPr>
        <p:spPr>
          <a:xfrm>
            <a:off x="6480811" y="1184911"/>
            <a:ext cx="1890140" cy="1185290"/>
          </a:xfrm>
          <a:prstGeom prst="rect">
            <a:avLst/>
          </a:prstGeom>
          <a:blipFill rotWithShape="1">
            <a:blip r:embed="rId1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22" name="Google Shape;2222;p28"/>
          <p:cNvSpPr/>
          <p:nvPr/>
        </p:nvSpPr>
        <p:spPr>
          <a:xfrm>
            <a:off x="293370" y="7513320"/>
            <a:ext cx="1188720" cy="157734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23" name="Google Shape;2223;p28"/>
          <p:cNvSpPr/>
          <p:nvPr/>
        </p:nvSpPr>
        <p:spPr>
          <a:xfrm>
            <a:off x="14432280" y="9806939"/>
            <a:ext cx="90867" cy="68579"/>
          </a:xfrm>
          <a:custGeom>
            <a:rect b="b" l="l" r="r" t="t"/>
            <a:pathLst>
              <a:path extrusionOk="0" h="45720" w="60578">
                <a:moveTo>
                  <a:pt x="60578" y="15240"/>
                </a:moveTo>
                <a:lnTo>
                  <a:pt x="60198" y="13957"/>
                </a:lnTo>
                <a:lnTo>
                  <a:pt x="53466" y="6692"/>
                </a:lnTo>
                <a:lnTo>
                  <a:pt x="43560" y="1790"/>
                </a:lnTo>
                <a:lnTo>
                  <a:pt x="31369" y="0"/>
                </a:lnTo>
                <a:lnTo>
                  <a:pt x="19176" y="1790"/>
                </a:lnTo>
                <a:lnTo>
                  <a:pt x="9144" y="6692"/>
                </a:lnTo>
                <a:lnTo>
                  <a:pt x="2412" y="13957"/>
                </a:lnTo>
                <a:lnTo>
                  <a:pt x="0" y="22860"/>
                </a:lnTo>
                <a:lnTo>
                  <a:pt x="2412" y="31762"/>
                </a:lnTo>
                <a:lnTo>
                  <a:pt x="9144" y="39027"/>
                </a:lnTo>
                <a:lnTo>
                  <a:pt x="19176" y="43916"/>
                </a:lnTo>
                <a:lnTo>
                  <a:pt x="31369" y="45720"/>
                </a:lnTo>
                <a:lnTo>
                  <a:pt x="43560" y="43916"/>
                </a:lnTo>
                <a:lnTo>
                  <a:pt x="53466" y="39027"/>
                </a:lnTo>
                <a:lnTo>
                  <a:pt x="60198" y="31762"/>
                </a:lnTo>
                <a:lnTo>
                  <a:pt x="60578" y="30480"/>
                </a:lnTo>
                <a:lnTo>
                  <a:pt x="31369" y="30480"/>
                </a:lnTo>
                <a:lnTo>
                  <a:pt x="31369" y="15240"/>
                </a:lnTo>
                <a:lnTo>
                  <a:pt x="60578" y="1524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24" name="Google Shape;2224;p28"/>
          <p:cNvSpPr/>
          <p:nvPr/>
        </p:nvSpPr>
        <p:spPr>
          <a:xfrm>
            <a:off x="14479334"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25" name="Google Shape;2225;p28"/>
          <p:cNvSpPr/>
          <p:nvPr/>
        </p:nvSpPr>
        <p:spPr>
          <a:xfrm>
            <a:off x="14510576" y="9829801"/>
            <a:ext cx="15620" cy="22859"/>
          </a:xfrm>
          <a:custGeom>
            <a:rect b="b" l="l" r="r" t="t"/>
            <a:pathLst>
              <a:path extrusionOk="0" h="15240" w="10413">
                <a:moveTo>
                  <a:pt x="8381" y="0"/>
                </a:moveTo>
                <a:lnTo>
                  <a:pt x="0" y="0"/>
                </a:lnTo>
                <a:lnTo>
                  <a:pt x="0" y="15239"/>
                </a:lnTo>
                <a:lnTo>
                  <a:pt x="8381" y="15239"/>
                </a:lnTo>
                <a:lnTo>
                  <a:pt x="10413" y="7620"/>
                </a:lnTo>
                <a:lnTo>
                  <a:pt x="8381"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26" name="Google Shape;2226;p28"/>
          <p:cNvSpPr/>
          <p:nvPr/>
        </p:nvSpPr>
        <p:spPr>
          <a:xfrm>
            <a:off x="14541818"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27" name="Google Shape;2227;p28"/>
          <p:cNvSpPr/>
          <p:nvPr/>
        </p:nvSpPr>
        <p:spPr>
          <a:xfrm>
            <a:off x="14604492"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28" name="Google Shape;2228;p28"/>
          <p:cNvSpPr/>
          <p:nvPr/>
        </p:nvSpPr>
        <p:spPr>
          <a:xfrm>
            <a:off x="14667167"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29" name="Google Shape;2229;p28"/>
          <p:cNvSpPr/>
          <p:nvPr/>
        </p:nvSpPr>
        <p:spPr>
          <a:xfrm>
            <a:off x="14729841"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30" name="Google Shape;2230;p28"/>
          <p:cNvSpPr/>
          <p:nvPr/>
        </p:nvSpPr>
        <p:spPr>
          <a:xfrm>
            <a:off x="14792516"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31" name="Google Shape;2231;p28"/>
          <p:cNvSpPr/>
          <p:nvPr/>
        </p:nvSpPr>
        <p:spPr>
          <a:xfrm>
            <a:off x="14855190"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32" name="Google Shape;2232;p28"/>
          <p:cNvSpPr/>
          <p:nvPr/>
        </p:nvSpPr>
        <p:spPr>
          <a:xfrm>
            <a:off x="14917674"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33" name="Google Shape;2233;p28"/>
          <p:cNvSpPr/>
          <p:nvPr/>
        </p:nvSpPr>
        <p:spPr>
          <a:xfrm>
            <a:off x="14980349"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34" name="Google Shape;2234;p28"/>
          <p:cNvSpPr/>
          <p:nvPr/>
        </p:nvSpPr>
        <p:spPr>
          <a:xfrm>
            <a:off x="15043023"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35" name="Google Shape;2235;p28"/>
          <p:cNvSpPr/>
          <p:nvPr/>
        </p:nvSpPr>
        <p:spPr>
          <a:xfrm>
            <a:off x="15105698" y="9841230"/>
            <a:ext cx="31241" cy="0"/>
          </a:xfrm>
          <a:custGeom>
            <a:rect b="b" l="l" r="r" t="t"/>
            <a:pathLst>
              <a:path extrusionOk="0" h="120000" w="20827">
                <a:moveTo>
                  <a:pt x="0" y="0"/>
                </a:moveTo>
                <a:lnTo>
                  <a:pt x="20827"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36" name="Google Shape;2236;p28"/>
          <p:cNvSpPr/>
          <p:nvPr/>
        </p:nvSpPr>
        <p:spPr>
          <a:xfrm>
            <a:off x="15168372"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37" name="Google Shape;2237;p28"/>
          <p:cNvSpPr/>
          <p:nvPr/>
        </p:nvSpPr>
        <p:spPr>
          <a:xfrm>
            <a:off x="15230856"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38" name="Google Shape;2238;p28"/>
          <p:cNvSpPr/>
          <p:nvPr/>
        </p:nvSpPr>
        <p:spPr>
          <a:xfrm>
            <a:off x="15293531"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39" name="Google Shape;2239;p28"/>
          <p:cNvSpPr/>
          <p:nvPr/>
        </p:nvSpPr>
        <p:spPr>
          <a:xfrm>
            <a:off x="15356205"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40" name="Google Shape;2240;p28"/>
          <p:cNvSpPr/>
          <p:nvPr/>
        </p:nvSpPr>
        <p:spPr>
          <a:xfrm>
            <a:off x="15418880" y="9841230"/>
            <a:ext cx="31322" cy="0"/>
          </a:xfrm>
          <a:custGeom>
            <a:rect b="b" l="l" r="r" t="t"/>
            <a:pathLst>
              <a:path extrusionOk="0" h="120000" w="20881">
                <a:moveTo>
                  <a:pt x="0" y="0"/>
                </a:moveTo>
                <a:lnTo>
                  <a:pt x="20881"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41" name="Google Shape;2241;p28"/>
          <p:cNvSpPr/>
          <p:nvPr/>
        </p:nvSpPr>
        <p:spPr>
          <a:xfrm>
            <a:off x="15481554"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42" name="Google Shape;2242;p28"/>
          <p:cNvSpPr/>
          <p:nvPr/>
        </p:nvSpPr>
        <p:spPr>
          <a:xfrm>
            <a:off x="15544229"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43" name="Google Shape;2243;p28"/>
          <p:cNvSpPr/>
          <p:nvPr/>
        </p:nvSpPr>
        <p:spPr>
          <a:xfrm>
            <a:off x="15606713"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44" name="Google Shape;2244;p28"/>
          <p:cNvSpPr/>
          <p:nvPr/>
        </p:nvSpPr>
        <p:spPr>
          <a:xfrm>
            <a:off x="15669387"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45" name="Google Shape;2245;p28"/>
          <p:cNvSpPr/>
          <p:nvPr/>
        </p:nvSpPr>
        <p:spPr>
          <a:xfrm>
            <a:off x="15732062"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46" name="Google Shape;2246;p28"/>
          <p:cNvSpPr/>
          <p:nvPr/>
        </p:nvSpPr>
        <p:spPr>
          <a:xfrm>
            <a:off x="15794736"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47" name="Google Shape;2247;p28"/>
          <p:cNvSpPr/>
          <p:nvPr/>
        </p:nvSpPr>
        <p:spPr>
          <a:xfrm>
            <a:off x="15857411"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48" name="Google Shape;2248;p28"/>
          <p:cNvSpPr/>
          <p:nvPr/>
        </p:nvSpPr>
        <p:spPr>
          <a:xfrm>
            <a:off x="15919895"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49" name="Google Shape;2249;p28"/>
          <p:cNvSpPr/>
          <p:nvPr/>
        </p:nvSpPr>
        <p:spPr>
          <a:xfrm>
            <a:off x="15982569"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50" name="Google Shape;2250;p28"/>
          <p:cNvSpPr/>
          <p:nvPr/>
        </p:nvSpPr>
        <p:spPr>
          <a:xfrm>
            <a:off x="16045244"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51" name="Google Shape;2251;p28"/>
          <p:cNvSpPr/>
          <p:nvPr/>
        </p:nvSpPr>
        <p:spPr>
          <a:xfrm>
            <a:off x="16107918"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52" name="Google Shape;2252;p28"/>
          <p:cNvSpPr/>
          <p:nvPr/>
        </p:nvSpPr>
        <p:spPr>
          <a:xfrm>
            <a:off x="16170593"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53" name="Google Shape;2253;p28"/>
          <p:cNvSpPr/>
          <p:nvPr/>
        </p:nvSpPr>
        <p:spPr>
          <a:xfrm>
            <a:off x="16233267" y="9841230"/>
            <a:ext cx="31320" cy="0"/>
          </a:xfrm>
          <a:custGeom>
            <a:rect b="b" l="l" r="r" t="t"/>
            <a:pathLst>
              <a:path extrusionOk="0" h="120000" w="20880">
                <a:moveTo>
                  <a:pt x="0" y="0"/>
                </a:moveTo>
                <a:lnTo>
                  <a:pt x="20880"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54" name="Google Shape;2254;p28"/>
          <p:cNvSpPr/>
          <p:nvPr/>
        </p:nvSpPr>
        <p:spPr>
          <a:xfrm>
            <a:off x="16358426" y="9841230"/>
            <a:ext cx="5135" cy="0"/>
          </a:xfrm>
          <a:custGeom>
            <a:rect b="b" l="l" r="r" t="t"/>
            <a:pathLst>
              <a:path extrusionOk="0" h="120000" w="3423">
                <a:moveTo>
                  <a:pt x="0" y="0"/>
                </a:moveTo>
                <a:lnTo>
                  <a:pt x="3423" y="0"/>
                </a:lnTo>
              </a:path>
            </a:pathLst>
          </a:custGeom>
          <a:noFill/>
          <a:ln cap="flat" cmpd="sng" w="165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55" name="Google Shape;2255;p28"/>
          <p:cNvSpPr txBox="1"/>
          <p:nvPr/>
        </p:nvSpPr>
        <p:spPr>
          <a:xfrm>
            <a:off x="46673" y="297412"/>
            <a:ext cx="1098536"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Kab.</a:t>
            </a:r>
            <a:endParaRPr sz="3600">
              <a:solidFill>
                <a:srgbClr val="000000"/>
              </a:solidFill>
              <a:latin typeface="Arial"/>
              <a:ea typeface="Arial"/>
              <a:cs typeface="Arial"/>
              <a:sym typeface="Arial"/>
            </a:endParaRPr>
          </a:p>
        </p:txBody>
      </p:sp>
      <p:sp>
        <p:nvSpPr>
          <p:cNvPr id="2256" name="Google Shape;2256;p28"/>
          <p:cNvSpPr txBox="1"/>
          <p:nvPr/>
        </p:nvSpPr>
        <p:spPr>
          <a:xfrm>
            <a:off x="1158825" y="297412"/>
            <a:ext cx="5406921"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Lanny Jaya, Prov. Papua</a:t>
            </a:r>
            <a:endParaRPr sz="3600">
              <a:solidFill>
                <a:srgbClr val="000000"/>
              </a:solidFill>
              <a:latin typeface="Arial"/>
              <a:ea typeface="Arial"/>
              <a:cs typeface="Arial"/>
              <a:sym typeface="Arial"/>
            </a:endParaRPr>
          </a:p>
        </p:txBody>
      </p:sp>
      <p:sp>
        <p:nvSpPr>
          <p:cNvPr id="2257" name="Google Shape;2257;p28"/>
          <p:cNvSpPr txBox="1"/>
          <p:nvPr/>
        </p:nvSpPr>
        <p:spPr>
          <a:xfrm>
            <a:off x="6578537" y="297412"/>
            <a:ext cx="1503899"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 KOPI</a:t>
            </a:r>
            <a:endParaRPr sz="3600">
              <a:solidFill>
                <a:srgbClr val="000000"/>
              </a:solidFill>
              <a:latin typeface="Arial"/>
              <a:ea typeface="Arial"/>
              <a:cs typeface="Arial"/>
              <a:sym typeface="Arial"/>
            </a:endParaRPr>
          </a:p>
        </p:txBody>
      </p:sp>
      <p:sp>
        <p:nvSpPr>
          <p:cNvPr id="2258" name="Google Shape;2258;p28"/>
          <p:cNvSpPr txBox="1"/>
          <p:nvPr/>
        </p:nvSpPr>
        <p:spPr>
          <a:xfrm>
            <a:off x="11427714" y="386548"/>
            <a:ext cx="2147697" cy="1124636"/>
          </a:xfrm>
          <a:prstGeom prst="rect">
            <a:avLst/>
          </a:prstGeom>
          <a:noFill/>
          <a:ln>
            <a:noFill/>
          </a:ln>
        </p:spPr>
        <p:txBody>
          <a:bodyPr anchorCtr="0" anchor="t" bIns="0" lIns="0" spcFirstLastPara="1" rIns="0" wrap="square" tIns="28175">
            <a:noAutofit/>
          </a:bodyPr>
          <a:lstStyle/>
          <a:p>
            <a:pPr indent="0" lvl="0" marL="0" marR="0" rtl="0" algn="ctr">
              <a:lnSpc>
                <a:spcPct val="105714"/>
              </a:lnSpc>
              <a:spcBef>
                <a:spcPts val="0"/>
              </a:spcBef>
              <a:spcAft>
                <a:spcPts val="0"/>
              </a:spcAft>
              <a:buNone/>
            </a:pPr>
            <a:r>
              <a:rPr b="1" lang="en-US" sz="4200">
                <a:solidFill>
                  <a:srgbClr val="81532D"/>
                </a:solidFill>
                <a:latin typeface="Arial"/>
                <a:ea typeface="Arial"/>
                <a:cs typeface="Arial"/>
                <a:sym typeface="Arial"/>
              </a:rPr>
              <a:t>Interven</a:t>
            </a:r>
            <a:endParaRPr sz="4200">
              <a:solidFill>
                <a:srgbClr val="000000"/>
              </a:solidFill>
              <a:latin typeface="Arial"/>
              <a:ea typeface="Arial"/>
              <a:cs typeface="Arial"/>
              <a:sym typeface="Arial"/>
            </a:endParaRPr>
          </a:p>
          <a:p>
            <a:pPr indent="0" lvl="0" marL="697194" marR="834815" rtl="0" algn="ctr">
              <a:lnSpc>
                <a:spcPct val="95825"/>
              </a:lnSpc>
              <a:spcBef>
                <a:spcPts val="0"/>
              </a:spcBef>
              <a:spcAft>
                <a:spcPts val="0"/>
              </a:spcAft>
              <a:buNone/>
            </a:pPr>
            <a:r>
              <a:rPr b="1" lang="en-US" sz="3600">
                <a:solidFill>
                  <a:srgbClr val="81532D"/>
                </a:solidFill>
                <a:latin typeface="Arial"/>
                <a:ea typeface="Arial"/>
                <a:cs typeface="Arial"/>
                <a:sym typeface="Arial"/>
              </a:rPr>
              <a:t>sa</a:t>
            </a:r>
            <a:endParaRPr sz="3600">
              <a:solidFill>
                <a:srgbClr val="000000"/>
              </a:solidFill>
              <a:latin typeface="Arial"/>
              <a:ea typeface="Arial"/>
              <a:cs typeface="Arial"/>
              <a:sym typeface="Arial"/>
            </a:endParaRPr>
          </a:p>
        </p:txBody>
      </p:sp>
      <p:sp>
        <p:nvSpPr>
          <p:cNvPr id="2259" name="Google Shape;2259;p28"/>
          <p:cNvSpPr txBox="1"/>
          <p:nvPr/>
        </p:nvSpPr>
        <p:spPr>
          <a:xfrm>
            <a:off x="14000729" y="425067"/>
            <a:ext cx="2219843" cy="1124636"/>
          </a:xfrm>
          <a:prstGeom prst="rect">
            <a:avLst/>
          </a:prstGeom>
          <a:noFill/>
          <a:ln>
            <a:noFill/>
          </a:ln>
        </p:spPr>
        <p:txBody>
          <a:bodyPr anchorCtr="0" anchor="t" bIns="0" lIns="0" spcFirstLastPara="1" rIns="0" wrap="square" tIns="28175">
            <a:noAutofit/>
          </a:bodyPr>
          <a:lstStyle/>
          <a:p>
            <a:pPr indent="0" lvl="0" marL="240029" marR="68651" rtl="0" algn="l">
              <a:lnSpc>
                <a:spcPct val="105714"/>
              </a:lnSpc>
              <a:spcBef>
                <a:spcPts val="0"/>
              </a:spcBef>
              <a:spcAft>
                <a:spcPts val="0"/>
              </a:spcAft>
              <a:buNone/>
            </a:pPr>
            <a:r>
              <a:t/>
            </a:r>
            <a:endParaRPr sz="42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b="1" lang="en-US" sz="3600">
                <a:solidFill>
                  <a:srgbClr val="81532D"/>
                </a:solidFill>
                <a:latin typeface="Arial"/>
                <a:ea typeface="Arial"/>
                <a:cs typeface="Arial"/>
                <a:sym typeface="Arial"/>
              </a:rPr>
              <a:t>31 Dec’22</a:t>
            </a:r>
            <a:endParaRPr sz="3600">
              <a:solidFill>
                <a:srgbClr val="000000"/>
              </a:solidFill>
              <a:latin typeface="Arial"/>
              <a:ea typeface="Arial"/>
              <a:cs typeface="Arial"/>
              <a:sym typeface="Arial"/>
            </a:endParaRPr>
          </a:p>
        </p:txBody>
      </p:sp>
      <p:sp>
        <p:nvSpPr>
          <p:cNvPr id="2260" name="Google Shape;2260;p28"/>
          <p:cNvSpPr txBox="1"/>
          <p:nvPr/>
        </p:nvSpPr>
        <p:spPr>
          <a:xfrm>
            <a:off x="10002202" y="1015406"/>
            <a:ext cx="1453235"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81532D"/>
                </a:solidFill>
                <a:latin typeface="Arial"/>
                <a:ea typeface="Arial"/>
                <a:cs typeface="Arial"/>
                <a:sym typeface="Arial"/>
              </a:rPr>
              <a:t>kumul</a:t>
            </a:r>
            <a:endParaRPr sz="3600">
              <a:solidFill>
                <a:srgbClr val="000000"/>
              </a:solidFill>
              <a:latin typeface="Arial"/>
              <a:ea typeface="Arial"/>
              <a:cs typeface="Arial"/>
              <a:sym typeface="Arial"/>
            </a:endParaRPr>
          </a:p>
        </p:txBody>
      </p:sp>
      <p:sp>
        <p:nvSpPr>
          <p:cNvPr id="2261" name="Google Shape;2261;p28"/>
          <p:cNvSpPr txBox="1"/>
          <p:nvPr/>
        </p:nvSpPr>
        <p:spPr>
          <a:xfrm>
            <a:off x="1770221" y="1424201"/>
            <a:ext cx="1868195"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81532D"/>
                </a:solidFill>
                <a:latin typeface="Arial"/>
                <a:ea typeface="Arial"/>
                <a:cs typeface="Arial"/>
                <a:sym typeface="Arial"/>
              </a:rPr>
              <a:t>Sebelu</a:t>
            </a:r>
            <a:endParaRPr sz="4200">
              <a:solidFill>
                <a:srgbClr val="000000"/>
              </a:solidFill>
              <a:latin typeface="Arial"/>
              <a:ea typeface="Arial"/>
              <a:cs typeface="Arial"/>
              <a:sym typeface="Arial"/>
            </a:endParaRPr>
          </a:p>
        </p:txBody>
      </p:sp>
      <p:sp>
        <p:nvSpPr>
          <p:cNvPr id="2262" name="Google Shape;2262;p28"/>
          <p:cNvSpPr txBox="1"/>
          <p:nvPr/>
        </p:nvSpPr>
        <p:spPr>
          <a:xfrm>
            <a:off x="4136708" y="1424201"/>
            <a:ext cx="2189301"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81532D"/>
                </a:solidFill>
                <a:latin typeface="Arial"/>
                <a:ea typeface="Arial"/>
                <a:cs typeface="Arial"/>
                <a:sym typeface="Arial"/>
              </a:rPr>
              <a:t>Interven</a:t>
            </a:r>
            <a:endParaRPr sz="4200">
              <a:solidFill>
                <a:srgbClr val="000000"/>
              </a:solidFill>
              <a:latin typeface="Arial"/>
              <a:ea typeface="Arial"/>
              <a:cs typeface="Arial"/>
              <a:sym typeface="Arial"/>
            </a:endParaRPr>
          </a:p>
        </p:txBody>
      </p:sp>
      <p:sp>
        <p:nvSpPr>
          <p:cNvPr id="2263" name="Google Shape;2263;p28"/>
          <p:cNvSpPr txBox="1"/>
          <p:nvPr/>
        </p:nvSpPr>
        <p:spPr>
          <a:xfrm>
            <a:off x="6797040" y="1424201"/>
            <a:ext cx="1303857"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81532D"/>
                </a:solidFill>
                <a:latin typeface="Arial"/>
                <a:ea typeface="Arial"/>
                <a:cs typeface="Arial"/>
                <a:sym typeface="Arial"/>
              </a:rPr>
              <a:t>GEG</a:t>
            </a:r>
            <a:endParaRPr sz="4200">
              <a:solidFill>
                <a:srgbClr val="000000"/>
              </a:solidFill>
              <a:latin typeface="Arial"/>
              <a:ea typeface="Arial"/>
              <a:cs typeface="Arial"/>
              <a:sym typeface="Arial"/>
            </a:endParaRPr>
          </a:p>
        </p:txBody>
      </p:sp>
      <p:sp>
        <p:nvSpPr>
          <p:cNvPr id="2264" name="Google Shape;2264;p28"/>
          <p:cNvSpPr txBox="1"/>
          <p:nvPr/>
        </p:nvSpPr>
        <p:spPr>
          <a:xfrm>
            <a:off x="8701469" y="2174831"/>
            <a:ext cx="6552819" cy="78114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GEG bekerjasama dengan Bank Papua</a:t>
            </a:r>
            <a:endParaRPr sz="2700">
              <a:solidFill>
                <a:srgbClr val="000000"/>
              </a:solidFill>
              <a:latin typeface="Arial"/>
              <a:ea typeface="Arial"/>
              <a:cs typeface="Arial"/>
              <a:sym typeface="Arial"/>
            </a:endParaRPr>
          </a:p>
          <a:p>
            <a:pPr indent="0" lvl="0" marL="19050" marR="51435" rtl="0" algn="l">
              <a:lnSpc>
                <a:spcPct val="95825"/>
              </a:lnSpc>
              <a:spcBef>
                <a:spcPts val="0"/>
              </a:spcBef>
              <a:spcAft>
                <a:spcPts val="0"/>
              </a:spcAft>
              <a:buNone/>
            </a:pPr>
            <a:r>
              <a:rPr b="1" lang="en-US" sz="2700">
                <a:solidFill>
                  <a:srgbClr val="974707"/>
                </a:solidFill>
                <a:latin typeface="Arial"/>
                <a:ea typeface="Arial"/>
                <a:cs typeface="Arial"/>
                <a:sym typeface="Arial"/>
              </a:rPr>
              <a:t>dan Pemda Lanny Jaya menyediakan:</a:t>
            </a:r>
            <a:endParaRPr sz="2700">
              <a:solidFill>
                <a:srgbClr val="000000"/>
              </a:solidFill>
              <a:latin typeface="Arial"/>
              <a:ea typeface="Arial"/>
              <a:cs typeface="Arial"/>
              <a:sym typeface="Arial"/>
            </a:endParaRPr>
          </a:p>
        </p:txBody>
      </p:sp>
      <p:sp>
        <p:nvSpPr>
          <p:cNvPr id="2265" name="Google Shape;2265;p28"/>
          <p:cNvSpPr txBox="1"/>
          <p:nvPr/>
        </p:nvSpPr>
        <p:spPr>
          <a:xfrm>
            <a:off x="8701469" y="2975312"/>
            <a:ext cx="209550" cy="3251073"/>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a:p>
            <a:pPr indent="0" lvl="0" marL="19050" marR="0" rtl="0" algn="l">
              <a:lnSpc>
                <a:spcPct val="95825"/>
              </a:lnSpc>
              <a:spcBef>
                <a:spcPts val="135"/>
              </a:spcBef>
              <a:spcAft>
                <a:spcPts val="0"/>
              </a:spcAft>
              <a:buNone/>
            </a:pPr>
            <a:r>
              <a:rPr lang="en-US" sz="2700">
                <a:solidFill>
                  <a:srgbClr val="974707"/>
                </a:solidFill>
                <a:latin typeface="Arial"/>
                <a:ea typeface="Arial"/>
                <a:cs typeface="Arial"/>
                <a:sym typeface="Arial"/>
              </a:rPr>
              <a:t>•</a:t>
            </a:r>
            <a:endParaRPr sz="2700">
              <a:solidFill>
                <a:srgbClr val="000000"/>
              </a:solidFill>
              <a:latin typeface="Arial"/>
              <a:ea typeface="Arial"/>
              <a:cs typeface="Arial"/>
              <a:sym typeface="Arial"/>
            </a:endParaRPr>
          </a:p>
        </p:txBody>
      </p:sp>
      <p:sp>
        <p:nvSpPr>
          <p:cNvPr id="2266" name="Google Shape;2266;p28"/>
          <p:cNvSpPr txBox="1"/>
          <p:nvPr/>
        </p:nvSpPr>
        <p:spPr>
          <a:xfrm>
            <a:off x="9132189" y="2975312"/>
            <a:ext cx="4449051" cy="3251073"/>
          </a:xfrm>
          <a:prstGeom prst="rect">
            <a:avLst/>
          </a:prstGeom>
          <a:noFill/>
          <a:ln>
            <a:noFill/>
          </a:ln>
        </p:spPr>
        <p:txBody>
          <a:bodyPr anchorCtr="0" anchor="t" bIns="0" lIns="0" spcFirstLastPara="1" rIns="0" wrap="square" tIns="18475">
            <a:noAutofit/>
          </a:bodyPr>
          <a:lstStyle/>
          <a:p>
            <a:pPr indent="0" lvl="0" marL="19050" marR="51435" rtl="0" algn="l">
              <a:lnSpc>
                <a:spcPct val="107740"/>
              </a:lnSpc>
              <a:spcBef>
                <a:spcPts val="0"/>
              </a:spcBef>
              <a:spcAft>
                <a:spcPts val="0"/>
              </a:spcAft>
              <a:buNone/>
            </a:pPr>
            <a:r>
              <a:rPr b="1" lang="en-US" sz="2700">
                <a:solidFill>
                  <a:srgbClr val="974707"/>
                </a:solidFill>
                <a:latin typeface="Arial"/>
                <a:ea typeface="Arial"/>
                <a:cs typeface="Arial"/>
                <a:sym typeface="Arial"/>
              </a:rPr>
              <a:t>55 Pulpers/pengupas</a:t>
            </a:r>
            <a:endParaRPr sz="2700">
              <a:solidFill>
                <a:srgbClr val="000000"/>
              </a:solidFill>
              <a:latin typeface="Arial"/>
              <a:ea typeface="Arial"/>
              <a:cs typeface="Arial"/>
              <a:sym typeface="Arial"/>
            </a:endParaRPr>
          </a:p>
          <a:p>
            <a:pPr indent="0" lvl="0" marL="19050" marR="51435" rtl="0" algn="l">
              <a:lnSpc>
                <a:spcPct val="95825"/>
              </a:lnSpc>
              <a:spcBef>
                <a:spcPts val="0"/>
              </a:spcBef>
              <a:spcAft>
                <a:spcPts val="0"/>
              </a:spcAft>
              <a:buNone/>
            </a:pPr>
            <a:r>
              <a:rPr b="1" lang="en-US" sz="2700">
                <a:solidFill>
                  <a:srgbClr val="974707"/>
                </a:solidFill>
                <a:latin typeface="Arial"/>
                <a:ea typeface="Arial"/>
                <a:cs typeface="Arial"/>
                <a:sym typeface="Arial"/>
              </a:rPr>
              <a:t>4 Huller</a:t>
            </a:r>
            <a:endParaRPr sz="2700">
              <a:solidFill>
                <a:srgbClr val="000000"/>
              </a:solidFill>
              <a:latin typeface="Arial"/>
              <a:ea typeface="Arial"/>
              <a:cs typeface="Arial"/>
              <a:sym typeface="Arial"/>
            </a:endParaRPr>
          </a:p>
          <a:p>
            <a:pPr indent="0" lvl="0" marL="19050" marR="51435" rtl="0" algn="l">
              <a:lnSpc>
                <a:spcPct val="95825"/>
              </a:lnSpc>
              <a:spcBef>
                <a:spcPts val="135"/>
              </a:spcBef>
              <a:spcAft>
                <a:spcPts val="0"/>
              </a:spcAft>
              <a:buNone/>
            </a:pPr>
            <a:r>
              <a:rPr b="1" lang="en-US" sz="2700">
                <a:solidFill>
                  <a:srgbClr val="974707"/>
                </a:solidFill>
                <a:latin typeface="Arial"/>
                <a:ea typeface="Arial"/>
                <a:cs typeface="Arial"/>
                <a:sym typeface="Arial"/>
              </a:rPr>
              <a:t>40 Rumah penjemuran</a:t>
            </a:r>
            <a:endParaRPr sz="2700">
              <a:solidFill>
                <a:srgbClr val="000000"/>
              </a:solidFill>
              <a:latin typeface="Arial"/>
              <a:ea typeface="Arial"/>
              <a:cs typeface="Arial"/>
              <a:sym typeface="Arial"/>
            </a:endParaRPr>
          </a:p>
          <a:p>
            <a:pPr indent="0" lvl="0" marL="19050" marR="51435" rtl="0" algn="l">
              <a:lnSpc>
                <a:spcPct val="95825"/>
              </a:lnSpc>
              <a:spcBef>
                <a:spcPts val="135"/>
              </a:spcBef>
              <a:spcAft>
                <a:spcPts val="0"/>
              </a:spcAft>
              <a:buNone/>
            </a:pPr>
            <a:r>
              <a:rPr b="1" lang="en-US" sz="2700">
                <a:solidFill>
                  <a:srgbClr val="974707"/>
                </a:solidFill>
                <a:latin typeface="Arial"/>
                <a:ea typeface="Arial"/>
                <a:cs typeface="Arial"/>
                <a:sym typeface="Arial"/>
              </a:rPr>
              <a:t>4 Mesin pemotong rumput</a:t>
            </a:r>
            <a:endParaRPr sz="2700">
              <a:solidFill>
                <a:srgbClr val="000000"/>
              </a:solidFill>
              <a:latin typeface="Arial"/>
              <a:ea typeface="Arial"/>
              <a:cs typeface="Arial"/>
              <a:sym typeface="Arial"/>
            </a:endParaRPr>
          </a:p>
          <a:p>
            <a:pPr indent="0" lvl="0" marL="19050" marR="0" rtl="0" algn="l">
              <a:lnSpc>
                <a:spcPct val="95825"/>
              </a:lnSpc>
              <a:spcBef>
                <a:spcPts val="135"/>
              </a:spcBef>
              <a:spcAft>
                <a:spcPts val="0"/>
              </a:spcAft>
              <a:buNone/>
            </a:pPr>
            <a:r>
              <a:rPr b="1" lang="en-US" sz="2700">
                <a:solidFill>
                  <a:srgbClr val="974707"/>
                </a:solidFill>
                <a:latin typeface="Arial"/>
                <a:ea typeface="Arial"/>
                <a:cs typeface="Arial"/>
                <a:sym typeface="Arial"/>
              </a:rPr>
              <a:t>75 Gunting kebun/pangkas</a:t>
            </a:r>
            <a:endParaRPr sz="2700">
              <a:solidFill>
                <a:srgbClr val="000000"/>
              </a:solidFill>
              <a:latin typeface="Arial"/>
              <a:ea typeface="Arial"/>
              <a:cs typeface="Arial"/>
              <a:sym typeface="Arial"/>
            </a:endParaRPr>
          </a:p>
          <a:p>
            <a:pPr indent="0" lvl="0" marL="19050" marR="51435" rtl="0" algn="l">
              <a:lnSpc>
                <a:spcPct val="95825"/>
              </a:lnSpc>
              <a:spcBef>
                <a:spcPts val="135"/>
              </a:spcBef>
              <a:spcAft>
                <a:spcPts val="0"/>
              </a:spcAft>
              <a:buNone/>
            </a:pPr>
            <a:r>
              <a:rPr b="1" lang="en-US" sz="2700">
                <a:solidFill>
                  <a:srgbClr val="974707"/>
                </a:solidFill>
                <a:latin typeface="Arial"/>
                <a:ea typeface="Arial"/>
                <a:cs typeface="Arial"/>
                <a:sym typeface="Arial"/>
              </a:rPr>
              <a:t>75 Gergaji pangkas</a:t>
            </a:r>
            <a:endParaRPr sz="2700">
              <a:solidFill>
                <a:srgbClr val="000000"/>
              </a:solidFill>
              <a:latin typeface="Arial"/>
              <a:ea typeface="Arial"/>
              <a:cs typeface="Arial"/>
              <a:sym typeface="Arial"/>
            </a:endParaRPr>
          </a:p>
          <a:p>
            <a:pPr indent="0" lvl="0" marL="19050" marR="51435" rtl="0" algn="l">
              <a:lnSpc>
                <a:spcPct val="95825"/>
              </a:lnSpc>
              <a:spcBef>
                <a:spcPts val="135"/>
              </a:spcBef>
              <a:spcAft>
                <a:spcPts val="0"/>
              </a:spcAft>
              <a:buNone/>
            </a:pPr>
            <a:r>
              <a:rPr b="1" lang="en-US" sz="2700">
                <a:solidFill>
                  <a:srgbClr val="974707"/>
                </a:solidFill>
                <a:latin typeface="Arial"/>
                <a:ea typeface="Arial"/>
                <a:cs typeface="Arial"/>
                <a:sym typeface="Arial"/>
              </a:rPr>
              <a:t>3 Set penyortir tangan</a:t>
            </a:r>
            <a:endParaRPr sz="2700">
              <a:solidFill>
                <a:srgbClr val="000000"/>
              </a:solidFill>
              <a:latin typeface="Arial"/>
              <a:ea typeface="Arial"/>
              <a:cs typeface="Arial"/>
              <a:sym typeface="Arial"/>
            </a:endParaRPr>
          </a:p>
          <a:p>
            <a:pPr indent="0" lvl="0" marL="19050" marR="51435" rtl="0" algn="l">
              <a:lnSpc>
                <a:spcPct val="95825"/>
              </a:lnSpc>
              <a:spcBef>
                <a:spcPts val="135"/>
              </a:spcBef>
              <a:spcAft>
                <a:spcPts val="0"/>
              </a:spcAft>
              <a:buNone/>
            </a:pPr>
            <a:r>
              <a:rPr b="1" lang="en-US" sz="2700">
                <a:solidFill>
                  <a:srgbClr val="974707"/>
                </a:solidFill>
                <a:latin typeface="Arial"/>
                <a:ea typeface="Arial"/>
                <a:cs typeface="Arial"/>
                <a:sym typeface="Arial"/>
              </a:rPr>
              <a:t>3 Mesin gergaji</a:t>
            </a:r>
            <a:endParaRPr sz="2700">
              <a:solidFill>
                <a:srgbClr val="000000"/>
              </a:solidFill>
              <a:latin typeface="Arial"/>
              <a:ea typeface="Arial"/>
              <a:cs typeface="Arial"/>
              <a:sym typeface="Arial"/>
            </a:endParaRPr>
          </a:p>
        </p:txBody>
      </p:sp>
      <p:sp>
        <p:nvSpPr>
          <p:cNvPr id="2267" name="Google Shape;2267;p28"/>
          <p:cNvSpPr txBox="1"/>
          <p:nvPr/>
        </p:nvSpPr>
        <p:spPr>
          <a:xfrm>
            <a:off x="1519238" y="3130188"/>
            <a:ext cx="4750193" cy="781050"/>
          </a:xfrm>
          <a:prstGeom prst="rect">
            <a:avLst/>
          </a:prstGeom>
          <a:noFill/>
          <a:ln>
            <a:noFill/>
          </a:ln>
        </p:spPr>
        <p:txBody>
          <a:bodyPr anchorCtr="0" anchor="t" bIns="0" lIns="0" spcFirstLastPara="1" rIns="0" wrap="square" tIns="18475">
            <a:noAutofit/>
          </a:bodyPr>
          <a:lstStyle/>
          <a:p>
            <a:pPr indent="0" lvl="0" marL="19050" marR="51433" rtl="0" algn="l">
              <a:lnSpc>
                <a:spcPct val="107740"/>
              </a:lnSpc>
              <a:spcBef>
                <a:spcPts val="0"/>
              </a:spcBef>
              <a:spcAft>
                <a:spcPts val="0"/>
              </a:spcAft>
              <a:buNone/>
            </a:pPr>
            <a:r>
              <a:rPr b="1" lang="en-US" sz="2700">
                <a:solidFill>
                  <a:srgbClr val="974707"/>
                </a:solidFill>
                <a:latin typeface="Arial"/>
                <a:ea typeface="Arial"/>
                <a:cs typeface="Arial"/>
                <a:sym typeface="Arial"/>
              </a:rPr>
              <a:t>Rendahnya harga jual kopi</a:t>
            </a:r>
            <a:endParaRPr sz="27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b="1" lang="en-US" sz="2700">
                <a:solidFill>
                  <a:srgbClr val="974707"/>
                </a:solidFill>
                <a:latin typeface="Arial"/>
                <a:ea typeface="Arial"/>
                <a:cs typeface="Arial"/>
                <a:sym typeface="Arial"/>
              </a:rPr>
              <a:t>mematikan semangat petani.</a:t>
            </a:r>
            <a:endParaRPr sz="2700">
              <a:solidFill>
                <a:srgbClr val="000000"/>
              </a:solidFill>
              <a:latin typeface="Arial"/>
              <a:ea typeface="Arial"/>
              <a:cs typeface="Arial"/>
              <a:sym typeface="Arial"/>
            </a:endParaRPr>
          </a:p>
        </p:txBody>
      </p:sp>
      <p:sp>
        <p:nvSpPr>
          <p:cNvPr id="2268" name="Google Shape;2268;p28"/>
          <p:cNvSpPr txBox="1"/>
          <p:nvPr/>
        </p:nvSpPr>
        <p:spPr>
          <a:xfrm>
            <a:off x="1408748" y="4437590"/>
            <a:ext cx="6404591" cy="2027300"/>
          </a:xfrm>
          <a:prstGeom prst="rect">
            <a:avLst/>
          </a:prstGeom>
          <a:noFill/>
          <a:ln>
            <a:noFill/>
          </a:ln>
        </p:spPr>
        <p:txBody>
          <a:bodyPr anchorCtr="0" anchor="t" bIns="0" lIns="0" spcFirstLastPara="1" rIns="0" wrap="square" tIns="18475">
            <a:noAutofit/>
          </a:bodyPr>
          <a:lstStyle/>
          <a:p>
            <a:pPr indent="0" lvl="0" marL="19050" marR="40095" rtl="0" algn="l">
              <a:lnSpc>
                <a:spcPct val="107740"/>
              </a:lnSpc>
              <a:spcBef>
                <a:spcPts val="0"/>
              </a:spcBef>
              <a:spcAft>
                <a:spcPts val="0"/>
              </a:spcAft>
              <a:buNone/>
            </a:pPr>
            <a:r>
              <a:rPr b="1" lang="en-US" sz="2700">
                <a:solidFill>
                  <a:srgbClr val="974707"/>
                </a:solidFill>
                <a:latin typeface="Arial"/>
                <a:ea typeface="Arial"/>
                <a:cs typeface="Arial"/>
                <a:sym typeface="Arial"/>
              </a:rPr>
              <a:t>Sebagian besar petani belum memilki</a:t>
            </a:r>
            <a:endParaRPr sz="2700">
              <a:solidFill>
                <a:srgbClr val="000000"/>
              </a:solidFill>
              <a:latin typeface="Arial"/>
              <a:ea typeface="Arial"/>
              <a:cs typeface="Arial"/>
              <a:sym typeface="Arial"/>
            </a:endParaRPr>
          </a:p>
          <a:p>
            <a:pPr indent="0" lvl="0" marL="19050" marR="0" rtl="0" algn="l">
              <a:lnSpc>
                <a:spcPct val="100041"/>
              </a:lnSpc>
              <a:spcBef>
                <a:spcPts val="0"/>
              </a:spcBef>
              <a:spcAft>
                <a:spcPts val="0"/>
              </a:spcAft>
              <a:buNone/>
            </a:pPr>
            <a:r>
              <a:rPr b="1" lang="en-US" sz="2700">
                <a:solidFill>
                  <a:srgbClr val="974707"/>
                </a:solidFill>
                <a:latin typeface="Arial"/>
                <a:ea typeface="Arial"/>
                <a:cs typeface="Arial"/>
                <a:sym typeface="Arial"/>
              </a:rPr>
              <a:t>alat pengupas kulit biji (cherry). Pengupasan biji kopi masih tradisional (pakai tangan), biji kopi dijemur diatas karung.</a:t>
            </a:r>
            <a:endParaRPr sz="2700">
              <a:solidFill>
                <a:srgbClr val="000000"/>
              </a:solidFill>
              <a:latin typeface="Arial"/>
              <a:ea typeface="Arial"/>
              <a:cs typeface="Arial"/>
              <a:sym typeface="Arial"/>
            </a:endParaRPr>
          </a:p>
        </p:txBody>
      </p:sp>
      <p:sp>
        <p:nvSpPr>
          <p:cNvPr id="2269" name="Google Shape;2269;p28"/>
          <p:cNvSpPr txBox="1"/>
          <p:nvPr/>
        </p:nvSpPr>
        <p:spPr>
          <a:xfrm>
            <a:off x="8656321" y="6818262"/>
            <a:ext cx="4741901" cy="1182057"/>
          </a:xfrm>
          <a:prstGeom prst="rect">
            <a:avLst/>
          </a:prstGeom>
          <a:noFill/>
          <a:ln>
            <a:noFill/>
          </a:ln>
        </p:spPr>
        <p:txBody>
          <a:bodyPr anchorCtr="0" anchor="t" bIns="0" lIns="0" spcFirstLastPara="1" rIns="0" wrap="square" tIns="18475">
            <a:noAutofit/>
          </a:bodyPr>
          <a:lstStyle/>
          <a:p>
            <a:pPr indent="0" lvl="0" marL="19050" marR="59145" rtl="0" algn="l">
              <a:lnSpc>
                <a:spcPct val="107740"/>
              </a:lnSpc>
              <a:spcBef>
                <a:spcPts val="0"/>
              </a:spcBef>
              <a:spcAft>
                <a:spcPts val="0"/>
              </a:spcAft>
              <a:buNone/>
            </a:pPr>
            <a:r>
              <a:rPr b="1" lang="en-US" sz="2700">
                <a:solidFill>
                  <a:srgbClr val="974707"/>
                </a:solidFill>
                <a:latin typeface="Arial"/>
                <a:ea typeface="Arial"/>
                <a:cs typeface="Arial"/>
                <a:sym typeface="Arial"/>
              </a:rPr>
              <a:t>Telah menjual 4 ton kopi ke</a:t>
            </a:r>
            <a:endParaRPr sz="2700">
              <a:solidFill>
                <a:srgbClr val="000000"/>
              </a:solidFill>
              <a:latin typeface="Arial"/>
              <a:ea typeface="Arial"/>
              <a:cs typeface="Arial"/>
              <a:sym typeface="Arial"/>
            </a:endParaRPr>
          </a:p>
          <a:p>
            <a:pPr indent="0" lvl="0" marL="76200" marR="0" rtl="0" algn="l">
              <a:lnSpc>
                <a:spcPct val="95825"/>
              </a:lnSpc>
              <a:spcBef>
                <a:spcPts val="0"/>
              </a:spcBef>
              <a:spcAft>
                <a:spcPts val="0"/>
              </a:spcAft>
              <a:buNone/>
            </a:pPr>
            <a:r>
              <a:rPr b="1" lang="en-US" sz="2700">
                <a:solidFill>
                  <a:srgbClr val="974707"/>
                </a:solidFill>
                <a:latin typeface="Arial"/>
                <a:ea typeface="Arial"/>
                <a:cs typeface="Arial"/>
                <a:sym typeface="Arial"/>
              </a:rPr>
              <a:t>pengumpul Maximus Lani di</a:t>
            </a:r>
            <a:endParaRPr sz="2700">
              <a:solidFill>
                <a:srgbClr val="000000"/>
              </a:solidFill>
              <a:latin typeface="Arial"/>
              <a:ea typeface="Arial"/>
              <a:cs typeface="Arial"/>
              <a:sym typeface="Arial"/>
            </a:endParaRPr>
          </a:p>
          <a:p>
            <a:pPr indent="0" lvl="0" marL="76200" marR="59145" rtl="0" algn="l">
              <a:lnSpc>
                <a:spcPct val="95825"/>
              </a:lnSpc>
              <a:spcBef>
                <a:spcPts val="45"/>
              </a:spcBef>
              <a:spcAft>
                <a:spcPts val="0"/>
              </a:spcAft>
              <a:buNone/>
            </a:pPr>
            <a:r>
              <a:rPr b="1" lang="en-US" sz="2700">
                <a:solidFill>
                  <a:srgbClr val="974707"/>
                </a:solidFill>
                <a:latin typeface="Arial"/>
                <a:ea typeface="Arial"/>
                <a:cs typeface="Arial"/>
                <a:sym typeface="Arial"/>
              </a:rPr>
              <a:t>Wamena (mitra Program).</a:t>
            </a:r>
            <a:endParaRPr sz="2700">
              <a:solidFill>
                <a:srgbClr val="000000"/>
              </a:solidFill>
              <a:latin typeface="Arial"/>
              <a:ea typeface="Arial"/>
              <a:cs typeface="Arial"/>
              <a:sym typeface="Arial"/>
            </a:endParaRPr>
          </a:p>
        </p:txBody>
      </p:sp>
      <p:sp>
        <p:nvSpPr>
          <p:cNvPr id="2270" name="Google Shape;2270;p28"/>
          <p:cNvSpPr txBox="1"/>
          <p:nvPr/>
        </p:nvSpPr>
        <p:spPr>
          <a:xfrm>
            <a:off x="1408748" y="6838842"/>
            <a:ext cx="5733173" cy="792288"/>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Jauh dari akses pasar, terbatasnya</a:t>
            </a:r>
            <a:endParaRPr sz="2700">
              <a:solidFill>
                <a:srgbClr val="000000"/>
              </a:solidFill>
              <a:latin typeface="Arial"/>
              <a:ea typeface="Arial"/>
              <a:cs typeface="Arial"/>
              <a:sym typeface="Arial"/>
            </a:endParaRPr>
          </a:p>
          <a:p>
            <a:pPr indent="0" lvl="0" marL="19050" marR="51433" rtl="0" algn="l">
              <a:lnSpc>
                <a:spcPct val="95825"/>
              </a:lnSpc>
              <a:spcBef>
                <a:spcPts val="0"/>
              </a:spcBef>
              <a:spcAft>
                <a:spcPts val="0"/>
              </a:spcAft>
              <a:buNone/>
            </a:pPr>
            <a:r>
              <a:rPr b="1" lang="en-US" sz="2700">
                <a:solidFill>
                  <a:srgbClr val="974707"/>
                </a:solidFill>
                <a:latin typeface="Arial"/>
                <a:ea typeface="Arial"/>
                <a:cs typeface="Arial"/>
                <a:sym typeface="Arial"/>
              </a:rPr>
              <a:t>pengetahuan pasca panen kopi.</a:t>
            </a:r>
            <a:endParaRPr sz="2700">
              <a:solidFill>
                <a:srgbClr val="000000"/>
              </a:solidFill>
              <a:latin typeface="Arial"/>
              <a:ea typeface="Arial"/>
              <a:cs typeface="Arial"/>
              <a:sym typeface="Arial"/>
            </a:endParaRPr>
          </a:p>
        </p:txBody>
      </p:sp>
      <p:sp>
        <p:nvSpPr>
          <p:cNvPr id="2271" name="Google Shape;2271;p28"/>
          <p:cNvSpPr txBox="1"/>
          <p:nvPr/>
        </p:nvSpPr>
        <p:spPr>
          <a:xfrm>
            <a:off x="2164081" y="7986033"/>
            <a:ext cx="5455310" cy="792480"/>
          </a:xfrm>
          <a:prstGeom prst="rect">
            <a:avLst/>
          </a:prstGeom>
          <a:noFill/>
          <a:ln>
            <a:noFill/>
          </a:ln>
        </p:spPr>
        <p:txBody>
          <a:bodyPr anchorCtr="0" anchor="t" bIns="0" lIns="0" spcFirstLastPara="1" rIns="0" wrap="square" tIns="18475">
            <a:noAutofit/>
          </a:bodyPr>
          <a:lstStyle/>
          <a:p>
            <a:pPr indent="0" lvl="0" marL="361950" marR="0" rtl="0" algn="l">
              <a:lnSpc>
                <a:spcPct val="107740"/>
              </a:lnSpc>
              <a:spcBef>
                <a:spcPts val="0"/>
              </a:spcBef>
              <a:spcAft>
                <a:spcPts val="0"/>
              </a:spcAft>
              <a:buNone/>
            </a:pPr>
            <a:r>
              <a:rPr b="1" lang="en-US" sz="2700">
                <a:solidFill>
                  <a:srgbClr val="974707"/>
                </a:solidFill>
                <a:latin typeface="Arial"/>
                <a:ea typeface="Arial"/>
                <a:cs typeface="Arial"/>
                <a:sym typeface="Arial"/>
              </a:rPr>
              <a:t>ada alat/rumah penjemuran biji</a:t>
            </a:r>
            <a:endParaRPr sz="2700">
              <a:solidFill>
                <a:srgbClr val="000000"/>
              </a:solidFill>
              <a:latin typeface="Arial"/>
              <a:ea typeface="Arial"/>
              <a:cs typeface="Arial"/>
              <a:sym typeface="Arial"/>
            </a:endParaRPr>
          </a:p>
          <a:p>
            <a:pPr indent="0" lvl="0" marL="19050" marR="51433" rtl="0" algn="l">
              <a:lnSpc>
                <a:spcPct val="95825"/>
              </a:lnSpc>
              <a:spcBef>
                <a:spcPts val="0"/>
              </a:spcBef>
              <a:spcAft>
                <a:spcPts val="0"/>
              </a:spcAft>
              <a:buNone/>
            </a:pPr>
            <a:r>
              <a:rPr b="1" lang="en-US" sz="2700">
                <a:solidFill>
                  <a:srgbClr val="974707"/>
                </a:solidFill>
                <a:latin typeface="Arial"/>
                <a:ea typeface="Arial"/>
                <a:cs typeface="Arial"/>
                <a:sym typeface="Arial"/>
              </a:rPr>
              <a:t>gabah.</a:t>
            </a:r>
            <a:endParaRPr sz="2700">
              <a:solidFill>
                <a:srgbClr val="000000"/>
              </a:solidFill>
              <a:latin typeface="Arial"/>
              <a:ea typeface="Arial"/>
              <a:cs typeface="Arial"/>
              <a:sym typeface="Arial"/>
            </a:endParaRPr>
          </a:p>
        </p:txBody>
      </p:sp>
      <p:sp>
        <p:nvSpPr>
          <p:cNvPr id="2272" name="Google Shape;2272;p28"/>
          <p:cNvSpPr txBox="1"/>
          <p:nvPr/>
        </p:nvSpPr>
        <p:spPr>
          <a:xfrm>
            <a:off x="8654416" y="8361318"/>
            <a:ext cx="5207126" cy="12573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974707"/>
                </a:solidFill>
                <a:latin typeface="Arial"/>
                <a:ea typeface="Arial"/>
                <a:cs typeface="Arial"/>
                <a:sym typeface="Arial"/>
              </a:rPr>
              <a:t>Petani telah diberikan pelatihan</a:t>
            </a:r>
            <a:endParaRPr sz="2700">
              <a:solidFill>
                <a:srgbClr val="000000"/>
              </a:solidFill>
              <a:latin typeface="Arial"/>
              <a:ea typeface="Arial"/>
              <a:cs typeface="Arial"/>
              <a:sym typeface="Arial"/>
            </a:endParaRPr>
          </a:p>
          <a:p>
            <a:pPr indent="0" lvl="0" marL="19050" marR="352754" rtl="0" algn="l">
              <a:lnSpc>
                <a:spcPct val="127777"/>
              </a:lnSpc>
              <a:spcBef>
                <a:spcPts val="140"/>
              </a:spcBef>
              <a:spcAft>
                <a:spcPts val="0"/>
              </a:spcAft>
              <a:buNone/>
            </a:pPr>
            <a:r>
              <a:rPr b="1" lang="en-US" sz="2700">
                <a:solidFill>
                  <a:srgbClr val="974707"/>
                </a:solidFill>
                <a:latin typeface="Arial"/>
                <a:ea typeface="Arial"/>
                <a:cs typeface="Arial"/>
                <a:sym typeface="Arial"/>
              </a:rPr>
              <a:t>tentang menggunakan pulper dan perencanaan usaha.</a:t>
            </a:r>
            <a:endParaRPr sz="2700">
              <a:solidFill>
                <a:srgbClr val="000000"/>
              </a:solidFill>
              <a:latin typeface="Arial"/>
              <a:ea typeface="Arial"/>
              <a:cs typeface="Arial"/>
              <a:sym typeface="Arial"/>
            </a:endParaRPr>
          </a:p>
        </p:txBody>
      </p:sp>
      <p:sp>
        <p:nvSpPr>
          <p:cNvPr id="2273" name="Google Shape;2273;p28"/>
          <p:cNvSpPr txBox="1"/>
          <p:nvPr/>
        </p:nvSpPr>
        <p:spPr>
          <a:xfrm>
            <a:off x="14479334" y="6918960"/>
            <a:ext cx="1840515" cy="118872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
        <p:nvSpPr>
          <p:cNvPr id="2274" name="Google Shape;2274;p28"/>
          <p:cNvSpPr txBox="1"/>
          <p:nvPr/>
        </p:nvSpPr>
        <p:spPr>
          <a:xfrm>
            <a:off x="14479334" y="8107680"/>
            <a:ext cx="1840515" cy="1766715"/>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8" name="Shape 2278"/>
        <p:cNvGrpSpPr/>
        <p:nvPr/>
      </p:nvGrpSpPr>
      <p:grpSpPr>
        <a:xfrm>
          <a:off x="0" y="0"/>
          <a:ext cx="0" cy="0"/>
          <a:chOff x="0" y="0"/>
          <a:chExt cx="0" cy="0"/>
        </a:xfrm>
      </p:grpSpPr>
      <p:sp>
        <p:nvSpPr>
          <p:cNvPr id="2279" name="Google Shape;2279;p29"/>
          <p:cNvSpPr txBox="1"/>
          <p:nvPr/>
        </p:nvSpPr>
        <p:spPr>
          <a:xfrm>
            <a:off x="10034207" y="975361"/>
            <a:ext cx="4314635" cy="1185290"/>
          </a:xfrm>
          <a:prstGeom prst="rect">
            <a:avLst/>
          </a:prstGeom>
          <a:noFill/>
          <a:ln>
            <a:noFill/>
          </a:ln>
        </p:spPr>
        <p:txBody>
          <a:bodyPr anchorCtr="0" anchor="t" bIns="0" lIns="0" spcFirstLastPara="1" rIns="0" wrap="square" tIns="29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Hasil</a:t>
            </a:r>
            <a:endParaRPr sz="4200">
              <a:solidFill>
                <a:srgbClr val="000000"/>
              </a:solidFill>
              <a:latin typeface="Arial"/>
              <a:ea typeface="Arial"/>
              <a:cs typeface="Arial"/>
              <a:sym typeface="Arial"/>
            </a:endParaRPr>
          </a:p>
        </p:txBody>
      </p:sp>
      <p:sp>
        <p:nvSpPr>
          <p:cNvPr id="2280" name="Google Shape;2280;p29"/>
          <p:cNvSpPr txBox="1"/>
          <p:nvPr/>
        </p:nvSpPr>
        <p:spPr>
          <a:xfrm>
            <a:off x="13529900" y="975361"/>
            <a:ext cx="2141010" cy="1185290"/>
          </a:xfrm>
          <a:prstGeom prst="rect">
            <a:avLst/>
          </a:prstGeom>
          <a:noFill/>
          <a:ln>
            <a:noFill/>
          </a:ln>
        </p:spPr>
        <p:txBody>
          <a:bodyPr anchorCtr="0" anchor="t" bIns="0" lIns="0" spcFirstLastPara="1" rIns="0" wrap="square" tIns="29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2281" name="Google Shape;2281;p29"/>
          <p:cNvSpPr txBox="1"/>
          <p:nvPr/>
        </p:nvSpPr>
        <p:spPr>
          <a:xfrm>
            <a:off x="11378831" y="1638301"/>
            <a:ext cx="2710929" cy="1025270"/>
          </a:xfrm>
          <a:prstGeom prst="rect">
            <a:avLst/>
          </a:prstGeom>
          <a:noFill/>
          <a:ln>
            <a:noFill/>
          </a:ln>
        </p:spPr>
        <p:txBody>
          <a:bodyPr anchorCtr="0" anchor="t" bIns="0" lIns="0" spcFirstLastPara="1" rIns="0" wrap="square" tIns="832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81532D"/>
                </a:solidFill>
                <a:latin typeface="Arial"/>
                <a:ea typeface="Arial"/>
                <a:cs typeface="Arial"/>
                <a:sym typeface="Arial"/>
              </a:rPr>
              <a:t>atif</a:t>
            </a:r>
            <a:endParaRPr sz="3600">
              <a:solidFill>
                <a:srgbClr val="000000"/>
              </a:solidFill>
              <a:latin typeface="Arial"/>
              <a:ea typeface="Arial"/>
              <a:cs typeface="Arial"/>
              <a:sym typeface="Arial"/>
            </a:endParaRPr>
          </a:p>
        </p:txBody>
      </p:sp>
      <p:sp>
        <p:nvSpPr>
          <p:cNvPr id="2282" name="Google Shape;2282;p29"/>
          <p:cNvSpPr txBox="1"/>
          <p:nvPr/>
        </p:nvSpPr>
        <p:spPr>
          <a:xfrm>
            <a:off x="12701282" y="1638301"/>
            <a:ext cx="3628758" cy="1025270"/>
          </a:xfrm>
          <a:prstGeom prst="rect">
            <a:avLst/>
          </a:prstGeom>
          <a:noFill/>
          <a:ln>
            <a:noFill/>
          </a:ln>
        </p:spPr>
        <p:txBody>
          <a:bodyPr anchorCtr="0" anchor="t" bIns="0" lIns="0" spcFirstLastPara="1" rIns="0" wrap="square" tIns="832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81532D"/>
                </a:solidFill>
                <a:latin typeface="Arial"/>
                <a:ea typeface="Arial"/>
                <a:cs typeface="Arial"/>
                <a:sym typeface="Arial"/>
              </a:rPr>
              <a:t>mpai</a:t>
            </a:r>
            <a:endParaRPr sz="3600">
              <a:solidFill>
                <a:srgbClr val="000000"/>
              </a:solidFill>
              <a:latin typeface="Arial"/>
              <a:ea typeface="Arial"/>
              <a:cs typeface="Arial"/>
              <a:sym typeface="Arial"/>
            </a:endParaRPr>
          </a:p>
        </p:txBody>
      </p:sp>
      <p:sp>
        <p:nvSpPr>
          <p:cNvPr id="2283" name="Google Shape;2283;p29"/>
          <p:cNvSpPr txBox="1"/>
          <p:nvPr/>
        </p:nvSpPr>
        <p:spPr>
          <a:xfrm>
            <a:off x="3546158" y="1215389"/>
            <a:ext cx="3510342" cy="1185291"/>
          </a:xfrm>
          <a:prstGeom prst="rect">
            <a:avLst/>
          </a:prstGeom>
          <a:noFill/>
          <a:ln>
            <a:noFill/>
          </a:ln>
        </p:spPr>
        <p:txBody>
          <a:bodyPr anchorCtr="0" anchor="t" bIns="0" lIns="0" spcFirstLastPara="1" rIns="0" wrap="square" tIns="6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m</a:t>
            </a:r>
            <a:endParaRPr sz="4200">
              <a:solidFill>
                <a:srgbClr val="000000"/>
              </a:solidFill>
              <a:latin typeface="Arial"/>
              <a:ea typeface="Arial"/>
              <a:cs typeface="Arial"/>
              <a:sym typeface="Arial"/>
            </a:endParaRPr>
          </a:p>
        </p:txBody>
      </p:sp>
      <p:sp>
        <p:nvSpPr>
          <p:cNvPr id="2284" name="Google Shape;2284;p29"/>
          <p:cNvSpPr txBox="1"/>
          <p:nvPr/>
        </p:nvSpPr>
        <p:spPr>
          <a:xfrm>
            <a:off x="6239084" y="1215389"/>
            <a:ext cx="2139486" cy="1185291"/>
          </a:xfrm>
          <a:prstGeom prst="rect">
            <a:avLst/>
          </a:prstGeom>
          <a:noFill/>
          <a:ln>
            <a:noFill/>
          </a:ln>
        </p:spPr>
        <p:txBody>
          <a:bodyPr anchorCtr="0" anchor="t" bIns="0" lIns="0" spcFirstLastPara="1" rIns="0" wrap="square" tIns="6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81532D"/>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2285" name="Google Shape;2285;p29"/>
          <p:cNvSpPr/>
          <p:nvPr/>
        </p:nvSpPr>
        <p:spPr>
          <a:xfrm>
            <a:off x="0" y="480061"/>
            <a:ext cx="18276570" cy="9806936"/>
          </a:xfrm>
          <a:custGeom>
            <a:rect b="b" l="l" r="r" t="t"/>
            <a:pathLst>
              <a:path extrusionOk="0" h="6537957" w="12184380">
                <a:moveTo>
                  <a:pt x="12184380" y="6537957"/>
                </a:moveTo>
                <a:lnTo>
                  <a:pt x="12184380" y="0"/>
                </a:lnTo>
                <a:lnTo>
                  <a:pt x="0" y="0"/>
                </a:lnTo>
                <a:lnTo>
                  <a:pt x="0" y="6537957"/>
                </a:lnTo>
                <a:lnTo>
                  <a:pt x="12184380" y="6537957"/>
                </a:lnTo>
                <a:close/>
              </a:path>
            </a:pathLst>
          </a:custGeom>
          <a:solidFill>
            <a:srgbClr val="F8ECD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86" name="Google Shape;2286;p29"/>
          <p:cNvSpPr/>
          <p:nvPr/>
        </p:nvSpPr>
        <p:spPr>
          <a:xfrm>
            <a:off x="16329660" y="7444741"/>
            <a:ext cx="0" cy="1420577"/>
          </a:xfrm>
          <a:custGeom>
            <a:rect b="b" l="l" r="r" t="t"/>
            <a:pathLst>
              <a:path extrusionOk="0" h="947051" w="120000">
                <a:moveTo>
                  <a:pt x="0" y="947051"/>
                </a:moveTo>
                <a:lnTo>
                  <a:pt x="0" y="0"/>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87" name="Google Shape;2287;p29"/>
          <p:cNvSpPr/>
          <p:nvPr/>
        </p:nvSpPr>
        <p:spPr>
          <a:xfrm>
            <a:off x="16211741" y="6025324"/>
            <a:ext cx="48959" cy="23240"/>
          </a:xfrm>
          <a:custGeom>
            <a:rect b="b" l="l" r="r" t="t"/>
            <a:pathLst>
              <a:path extrusionOk="0" h="15494" w="32639">
                <a:moveTo>
                  <a:pt x="32130" y="0"/>
                </a:moveTo>
                <a:lnTo>
                  <a:pt x="0" y="254"/>
                </a:lnTo>
                <a:lnTo>
                  <a:pt x="507" y="15494"/>
                </a:lnTo>
                <a:lnTo>
                  <a:pt x="32639" y="15240"/>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88" name="Google Shape;2288;p29"/>
          <p:cNvSpPr/>
          <p:nvPr/>
        </p:nvSpPr>
        <p:spPr>
          <a:xfrm>
            <a:off x="16115157" y="6025897"/>
            <a:ext cx="48957" cy="23240"/>
          </a:xfrm>
          <a:custGeom>
            <a:rect b="b" l="l" r="r" t="t"/>
            <a:pathLst>
              <a:path extrusionOk="0" h="15493" w="32638">
                <a:moveTo>
                  <a:pt x="32130" y="0"/>
                </a:moveTo>
                <a:lnTo>
                  <a:pt x="0" y="254"/>
                </a:lnTo>
                <a:lnTo>
                  <a:pt x="380" y="15493"/>
                </a:lnTo>
                <a:lnTo>
                  <a:pt x="32638" y="15240"/>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89" name="Google Shape;2289;p29"/>
          <p:cNvSpPr/>
          <p:nvPr/>
        </p:nvSpPr>
        <p:spPr>
          <a:xfrm>
            <a:off x="16018574" y="6026659"/>
            <a:ext cx="48959" cy="23240"/>
          </a:xfrm>
          <a:custGeom>
            <a:rect b="b" l="l" r="r" t="t"/>
            <a:pathLst>
              <a:path extrusionOk="0" h="15494" w="32639">
                <a:moveTo>
                  <a:pt x="32130" y="0"/>
                </a:moveTo>
                <a:lnTo>
                  <a:pt x="0" y="253"/>
                </a:lnTo>
                <a:lnTo>
                  <a:pt x="507" y="15493"/>
                </a:lnTo>
                <a:lnTo>
                  <a:pt x="32639" y="15239"/>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90" name="Google Shape;2290;p29"/>
          <p:cNvSpPr/>
          <p:nvPr/>
        </p:nvSpPr>
        <p:spPr>
          <a:xfrm>
            <a:off x="15921991" y="6027419"/>
            <a:ext cx="48959" cy="23051"/>
          </a:xfrm>
          <a:custGeom>
            <a:rect b="b" l="l" r="r" t="t"/>
            <a:pathLst>
              <a:path extrusionOk="0" h="15367" w="32639">
                <a:moveTo>
                  <a:pt x="32131" y="0"/>
                </a:moveTo>
                <a:lnTo>
                  <a:pt x="0" y="254"/>
                </a:lnTo>
                <a:lnTo>
                  <a:pt x="381" y="15367"/>
                </a:lnTo>
                <a:lnTo>
                  <a:pt x="32639" y="15240"/>
                </a:lnTo>
                <a:lnTo>
                  <a:pt x="32131"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91" name="Google Shape;2291;p29"/>
          <p:cNvSpPr/>
          <p:nvPr/>
        </p:nvSpPr>
        <p:spPr>
          <a:xfrm>
            <a:off x="15825407" y="6027992"/>
            <a:ext cx="48957" cy="23240"/>
          </a:xfrm>
          <a:custGeom>
            <a:rect b="b" l="l" r="r" t="t"/>
            <a:pathLst>
              <a:path extrusionOk="0" h="15493" w="32638">
                <a:moveTo>
                  <a:pt x="32130" y="0"/>
                </a:moveTo>
                <a:lnTo>
                  <a:pt x="0" y="253"/>
                </a:lnTo>
                <a:lnTo>
                  <a:pt x="507" y="15493"/>
                </a:lnTo>
                <a:lnTo>
                  <a:pt x="32638" y="15239"/>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92" name="Google Shape;2292;p29"/>
          <p:cNvSpPr/>
          <p:nvPr/>
        </p:nvSpPr>
        <p:spPr>
          <a:xfrm>
            <a:off x="15728824" y="6028754"/>
            <a:ext cx="48959" cy="23240"/>
          </a:xfrm>
          <a:custGeom>
            <a:rect b="b" l="l" r="r" t="t"/>
            <a:pathLst>
              <a:path extrusionOk="0" h="15494" w="32639">
                <a:moveTo>
                  <a:pt x="32131" y="0"/>
                </a:moveTo>
                <a:lnTo>
                  <a:pt x="0" y="253"/>
                </a:lnTo>
                <a:lnTo>
                  <a:pt x="381" y="15493"/>
                </a:lnTo>
                <a:lnTo>
                  <a:pt x="32639" y="15239"/>
                </a:lnTo>
                <a:lnTo>
                  <a:pt x="32131"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93" name="Google Shape;2293;p29"/>
          <p:cNvSpPr/>
          <p:nvPr/>
        </p:nvSpPr>
        <p:spPr>
          <a:xfrm>
            <a:off x="15632240" y="6029516"/>
            <a:ext cx="48957" cy="23051"/>
          </a:xfrm>
          <a:custGeom>
            <a:rect b="b" l="l" r="r" t="t"/>
            <a:pathLst>
              <a:path extrusionOk="0" h="15367" w="32638">
                <a:moveTo>
                  <a:pt x="32130" y="0"/>
                </a:moveTo>
                <a:lnTo>
                  <a:pt x="0" y="127"/>
                </a:lnTo>
                <a:lnTo>
                  <a:pt x="507" y="15367"/>
                </a:lnTo>
                <a:lnTo>
                  <a:pt x="32638" y="15240"/>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94" name="Google Shape;2294;p29"/>
          <p:cNvSpPr/>
          <p:nvPr/>
        </p:nvSpPr>
        <p:spPr>
          <a:xfrm>
            <a:off x="15535657" y="6030086"/>
            <a:ext cx="48959" cy="23240"/>
          </a:xfrm>
          <a:custGeom>
            <a:rect b="b" l="l" r="r" t="t"/>
            <a:pathLst>
              <a:path extrusionOk="0" h="15494" w="32639">
                <a:moveTo>
                  <a:pt x="32130" y="0"/>
                </a:moveTo>
                <a:lnTo>
                  <a:pt x="0" y="254"/>
                </a:lnTo>
                <a:lnTo>
                  <a:pt x="380" y="15494"/>
                </a:lnTo>
                <a:lnTo>
                  <a:pt x="32639" y="15240"/>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95" name="Google Shape;2295;p29"/>
          <p:cNvSpPr/>
          <p:nvPr/>
        </p:nvSpPr>
        <p:spPr>
          <a:xfrm>
            <a:off x="15439073" y="6030850"/>
            <a:ext cx="48957" cy="23240"/>
          </a:xfrm>
          <a:custGeom>
            <a:rect b="b" l="l" r="r" t="t"/>
            <a:pathLst>
              <a:path extrusionOk="0" h="15494" w="32638">
                <a:moveTo>
                  <a:pt x="32130" y="0"/>
                </a:moveTo>
                <a:lnTo>
                  <a:pt x="0" y="253"/>
                </a:lnTo>
                <a:lnTo>
                  <a:pt x="507" y="15493"/>
                </a:lnTo>
                <a:lnTo>
                  <a:pt x="32638" y="15239"/>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96" name="Google Shape;2296;p29"/>
          <p:cNvSpPr/>
          <p:nvPr/>
        </p:nvSpPr>
        <p:spPr>
          <a:xfrm>
            <a:off x="15342490" y="6031421"/>
            <a:ext cx="48959" cy="23240"/>
          </a:xfrm>
          <a:custGeom>
            <a:rect b="b" l="l" r="r" t="t"/>
            <a:pathLst>
              <a:path extrusionOk="0" h="15494" w="32639">
                <a:moveTo>
                  <a:pt x="32130" y="0"/>
                </a:moveTo>
                <a:lnTo>
                  <a:pt x="0" y="253"/>
                </a:lnTo>
                <a:lnTo>
                  <a:pt x="380" y="15493"/>
                </a:lnTo>
                <a:lnTo>
                  <a:pt x="32639" y="15239"/>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97" name="Google Shape;2297;p29"/>
          <p:cNvSpPr/>
          <p:nvPr/>
        </p:nvSpPr>
        <p:spPr>
          <a:xfrm>
            <a:off x="15245906" y="6032182"/>
            <a:ext cx="48959" cy="23240"/>
          </a:xfrm>
          <a:custGeom>
            <a:rect b="b" l="l" r="r" t="t"/>
            <a:pathLst>
              <a:path extrusionOk="0" h="15494" w="32639">
                <a:moveTo>
                  <a:pt x="32131" y="0"/>
                </a:moveTo>
                <a:lnTo>
                  <a:pt x="0" y="254"/>
                </a:lnTo>
                <a:lnTo>
                  <a:pt x="381" y="15494"/>
                </a:lnTo>
                <a:lnTo>
                  <a:pt x="32639" y="15240"/>
                </a:lnTo>
                <a:lnTo>
                  <a:pt x="32131"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98" name="Google Shape;2298;p29"/>
          <p:cNvSpPr/>
          <p:nvPr/>
        </p:nvSpPr>
        <p:spPr>
          <a:xfrm>
            <a:off x="15149322" y="6032945"/>
            <a:ext cx="48957" cy="23051"/>
          </a:xfrm>
          <a:custGeom>
            <a:rect b="b" l="l" r="r" t="t"/>
            <a:pathLst>
              <a:path extrusionOk="0" h="15366" w="32638">
                <a:moveTo>
                  <a:pt x="32130" y="0"/>
                </a:moveTo>
                <a:lnTo>
                  <a:pt x="0" y="126"/>
                </a:lnTo>
                <a:lnTo>
                  <a:pt x="380" y="15367"/>
                </a:lnTo>
                <a:lnTo>
                  <a:pt x="32638" y="15239"/>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299" name="Google Shape;2299;p29"/>
          <p:cNvSpPr/>
          <p:nvPr/>
        </p:nvSpPr>
        <p:spPr>
          <a:xfrm>
            <a:off x="15052739" y="6033517"/>
            <a:ext cx="48959" cy="23240"/>
          </a:xfrm>
          <a:custGeom>
            <a:rect b="b" l="l" r="r" t="t"/>
            <a:pathLst>
              <a:path extrusionOk="0" h="15494" w="32639">
                <a:moveTo>
                  <a:pt x="32131" y="0"/>
                </a:moveTo>
                <a:lnTo>
                  <a:pt x="0" y="253"/>
                </a:lnTo>
                <a:lnTo>
                  <a:pt x="381" y="15493"/>
                </a:lnTo>
                <a:lnTo>
                  <a:pt x="32639" y="15239"/>
                </a:lnTo>
                <a:lnTo>
                  <a:pt x="32131"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00" name="Google Shape;2300;p29"/>
          <p:cNvSpPr/>
          <p:nvPr/>
        </p:nvSpPr>
        <p:spPr>
          <a:xfrm>
            <a:off x="14956155" y="6034279"/>
            <a:ext cx="48957" cy="23240"/>
          </a:xfrm>
          <a:custGeom>
            <a:rect b="b" l="l" r="r" t="t"/>
            <a:pathLst>
              <a:path extrusionOk="0" h="15494" w="32638">
                <a:moveTo>
                  <a:pt x="32130" y="0"/>
                </a:moveTo>
                <a:lnTo>
                  <a:pt x="0" y="254"/>
                </a:lnTo>
                <a:lnTo>
                  <a:pt x="380" y="15493"/>
                </a:lnTo>
                <a:lnTo>
                  <a:pt x="32638" y="15240"/>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01" name="Google Shape;2301;p29"/>
          <p:cNvSpPr/>
          <p:nvPr/>
        </p:nvSpPr>
        <p:spPr>
          <a:xfrm>
            <a:off x="14859572" y="6034849"/>
            <a:ext cx="48959" cy="23240"/>
          </a:xfrm>
          <a:custGeom>
            <a:rect b="b" l="l" r="r" t="t"/>
            <a:pathLst>
              <a:path extrusionOk="0" h="15494" w="32639">
                <a:moveTo>
                  <a:pt x="32130" y="0"/>
                </a:moveTo>
                <a:lnTo>
                  <a:pt x="0" y="254"/>
                </a:lnTo>
                <a:lnTo>
                  <a:pt x="380" y="15494"/>
                </a:lnTo>
                <a:lnTo>
                  <a:pt x="32639" y="15240"/>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02" name="Google Shape;2302;p29"/>
          <p:cNvSpPr/>
          <p:nvPr/>
        </p:nvSpPr>
        <p:spPr>
          <a:xfrm>
            <a:off x="14762988" y="6035612"/>
            <a:ext cx="48957" cy="23240"/>
          </a:xfrm>
          <a:custGeom>
            <a:rect b="b" l="l" r="r" t="t"/>
            <a:pathLst>
              <a:path extrusionOk="0" h="15494" w="32638">
                <a:moveTo>
                  <a:pt x="32130" y="0"/>
                </a:moveTo>
                <a:lnTo>
                  <a:pt x="0" y="253"/>
                </a:lnTo>
                <a:lnTo>
                  <a:pt x="380" y="15493"/>
                </a:lnTo>
                <a:lnTo>
                  <a:pt x="32638" y="15239"/>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03" name="Google Shape;2303;p29"/>
          <p:cNvSpPr/>
          <p:nvPr/>
        </p:nvSpPr>
        <p:spPr>
          <a:xfrm>
            <a:off x="14666405" y="6036374"/>
            <a:ext cx="48959" cy="23240"/>
          </a:xfrm>
          <a:custGeom>
            <a:rect b="b" l="l" r="r" t="t"/>
            <a:pathLst>
              <a:path extrusionOk="0" h="15494" w="32639">
                <a:moveTo>
                  <a:pt x="32130" y="0"/>
                </a:moveTo>
                <a:lnTo>
                  <a:pt x="0" y="253"/>
                </a:lnTo>
                <a:lnTo>
                  <a:pt x="380" y="15493"/>
                </a:lnTo>
                <a:lnTo>
                  <a:pt x="32639" y="15239"/>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04" name="Google Shape;2304;p29"/>
          <p:cNvSpPr/>
          <p:nvPr/>
        </p:nvSpPr>
        <p:spPr>
          <a:xfrm>
            <a:off x="14569631" y="6036944"/>
            <a:ext cx="49149" cy="23240"/>
          </a:xfrm>
          <a:custGeom>
            <a:rect b="b" l="l" r="r" t="t"/>
            <a:pathLst>
              <a:path extrusionOk="0" h="15494" w="32766">
                <a:moveTo>
                  <a:pt x="32258" y="0"/>
                </a:moveTo>
                <a:lnTo>
                  <a:pt x="0" y="254"/>
                </a:lnTo>
                <a:lnTo>
                  <a:pt x="508" y="15494"/>
                </a:lnTo>
                <a:lnTo>
                  <a:pt x="32766" y="15240"/>
                </a:lnTo>
                <a:lnTo>
                  <a:pt x="32258"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05" name="Google Shape;2305;p29"/>
          <p:cNvSpPr/>
          <p:nvPr/>
        </p:nvSpPr>
        <p:spPr>
          <a:xfrm>
            <a:off x="14473238" y="6037708"/>
            <a:ext cx="48959" cy="23240"/>
          </a:xfrm>
          <a:custGeom>
            <a:rect b="b" l="l" r="r" t="t"/>
            <a:pathLst>
              <a:path extrusionOk="0" h="15493" w="32639">
                <a:moveTo>
                  <a:pt x="32130" y="0"/>
                </a:moveTo>
                <a:lnTo>
                  <a:pt x="0" y="254"/>
                </a:lnTo>
                <a:lnTo>
                  <a:pt x="380" y="15493"/>
                </a:lnTo>
                <a:lnTo>
                  <a:pt x="32639" y="15239"/>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06" name="Google Shape;2306;p29"/>
          <p:cNvSpPr/>
          <p:nvPr/>
        </p:nvSpPr>
        <p:spPr>
          <a:xfrm>
            <a:off x="14376464" y="6038470"/>
            <a:ext cx="49149" cy="23051"/>
          </a:xfrm>
          <a:custGeom>
            <a:rect b="b" l="l" r="r" t="t"/>
            <a:pathLst>
              <a:path extrusionOk="0" h="15367" w="32766">
                <a:moveTo>
                  <a:pt x="32258" y="0"/>
                </a:moveTo>
                <a:lnTo>
                  <a:pt x="0" y="126"/>
                </a:lnTo>
                <a:lnTo>
                  <a:pt x="508" y="15366"/>
                </a:lnTo>
                <a:lnTo>
                  <a:pt x="32766" y="15239"/>
                </a:lnTo>
                <a:lnTo>
                  <a:pt x="32258"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07" name="Google Shape;2307;p29"/>
          <p:cNvSpPr/>
          <p:nvPr/>
        </p:nvSpPr>
        <p:spPr>
          <a:xfrm>
            <a:off x="14280071" y="6039041"/>
            <a:ext cx="48957" cy="23240"/>
          </a:xfrm>
          <a:custGeom>
            <a:rect b="b" l="l" r="r" t="t"/>
            <a:pathLst>
              <a:path extrusionOk="0" h="15494" w="32638">
                <a:moveTo>
                  <a:pt x="32130" y="0"/>
                </a:moveTo>
                <a:lnTo>
                  <a:pt x="0" y="254"/>
                </a:lnTo>
                <a:lnTo>
                  <a:pt x="380" y="15493"/>
                </a:lnTo>
                <a:lnTo>
                  <a:pt x="32638" y="15240"/>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08" name="Google Shape;2308;p29"/>
          <p:cNvSpPr/>
          <p:nvPr/>
        </p:nvSpPr>
        <p:spPr>
          <a:xfrm>
            <a:off x="14183297" y="6039803"/>
            <a:ext cx="49149" cy="23240"/>
          </a:xfrm>
          <a:custGeom>
            <a:rect b="b" l="l" r="r" t="t"/>
            <a:pathLst>
              <a:path extrusionOk="0" h="15493" w="32766">
                <a:moveTo>
                  <a:pt x="32258" y="0"/>
                </a:moveTo>
                <a:lnTo>
                  <a:pt x="0" y="253"/>
                </a:lnTo>
                <a:lnTo>
                  <a:pt x="508" y="15493"/>
                </a:lnTo>
                <a:lnTo>
                  <a:pt x="32766" y="15239"/>
                </a:lnTo>
                <a:lnTo>
                  <a:pt x="32258"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09" name="Google Shape;2309;p29"/>
          <p:cNvSpPr/>
          <p:nvPr/>
        </p:nvSpPr>
        <p:spPr>
          <a:xfrm>
            <a:off x="14086904" y="6040375"/>
            <a:ext cx="48957" cy="23240"/>
          </a:xfrm>
          <a:custGeom>
            <a:rect b="b" l="l" r="r" t="t"/>
            <a:pathLst>
              <a:path extrusionOk="0" h="15494" w="32638">
                <a:moveTo>
                  <a:pt x="32130" y="0"/>
                </a:moveTo>
                <a:lnTo>
                  <a:pt x="0" y="253"/>
                </a:lnTo>
                <a:lnTo>
                  <a:pt x="380" y="15493"/>
                </a:lnTo>
                <a:lnTo>
                  <a:pt x="32638" y="15239"/>
                </a:lnTo>
                <a:lnTo>
                  <a:pt x="3213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10" name="Google Shape;2310;p29"/>
          <p:cNvSpPr/>
          <p:nvPr/>
        </p:nvSpPr>
        <p:spPr>
          <a:xfrm>
            <a:off x="13990130" y="6041137"/>
            <a:ext cx="49149" cy="23240"/>
          </a:xfrm>
          <a:custGeom>
            <a:rect b="b" l="l" r="r" t="t"/>
            <a:pathLst>
              <a:path extrusionOk="0" h="15494" w="32766">
                <a:moveTo>
                  <a:pt x="32257" y="0"/>
                </a:moveTo>
                <a:lnTo>
                  <a:pt x="0" y="253"/>
                </a:lnTo>
                <a:lnTo>
                  <a:pt x="507" y="15493"/>
                </a:lnTo>
                <a:lnTo>
                  <a:pt x="32766" y="15239"/>
                </a:lnTo>
                <a:lnTo>
                  <a:pt x="3225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11" name="Google Shape;2311;p29"/>
          <p:cNvSpPr/>
          <p:nvPr/>
        </p:nvSpPr>
        <p:spPr>
          <a:xfrm>
            <a:off x="13893547" y="6041897"/>
            <a:ext cx="49148" cy="23051"/>
          </a:xfrm>
          <a:custGeom>
            <a:rect b="b" l="l" r="r" t="t"/>
            <a:pathLst>
              <a:path extrusionOk="0" h="15367" w="32765">
                <a:moveTo>
                  <a:pt x="32257" y="0"/>
                </a:moveTo>
                <a:lnTo>
                  <a:pt x="0" y="127"/>
                </a:lnTo>
                <a:lnTo>
                  <a:pt x="507" y="15367"/>
                </a:lnTo>
                <a:lnTo>
                  <a:pt x="32765" y="15240"/>
                </a:lnTo>
                <a:lnTo>
                  <a:pt x="3225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12" name="Google Shape;2312;p29"/>
          <p:cNvSpPr/>
          <p:nvPr/>
        </p:nvSpPr>
        <p:spPr>
          <a:xfrm>
            <a:off x="13796963" y="6042470"/>
            <a:ext cx="49149" cy="23240"/>
          </a:xfrm>
          <a:custGeom>
            <a:rect b="b" l="l" r="r" t="t"/>
            <a:pathLst>
              <a:path extrusionOk="0" h="15493" w="32766">
                <a:moveTo>
                  <a:pt x="32257" y="0"/>
                </a:moveTo>
                <a:lnTo>
                  <a:pt x="0" y="254"/>
                </a:lnTo>
                <a:lnTo>
                  <a:pt x="507" y="15493"/>
                </a:lnTo>
                <a:lnTo>
                  <a:pt x="32766" y="15239"/>
                </a:lnTo>
                <a:lnTo>
                  <a:pt x="3225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13" name="Google Shape;2313;p29"/>
          <p:cNvSpPr/>
          <p:nvPr/>
        </p:nvSpPr>
        <p:spPr>
          <a:xfrm>
            <a:off x="13700379" y="6043232"/>
            <a:ext cx="49149" cy="23240"/>
          </a:xfrm>
          <a:custGeom>
            <a:rect b="b" l="l" r="r" t="t"/>
            <a:pathLst>
              <a:path extrusionOk="0" h="15494" w="32766">
                <a:moveTo>
                  <a:pt x="32258" y="0"/>
                </a:moveTo>
                <a:lnTo>
                  <a:pt x="0" y="253"/>
                </a:lnTo>
                <a:lnTo>
                  <a:pt x="508" y="15493"/>
                </a:lnTo>
                <a:lnTo>
                  <a:pt x="32766" y="15239"/>
                </a:lnTo>
                <a:lnTo>
                  <a:pt x="32258"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14" name="Google Shape;2314;p29"/>
          <p:cNvSpPr/>
          <p:nvPr/>
        </p:nvSpPr>
        <p:spPr>
          <a:xfrm>
            <a:off x="13603796" y="6043804"/>
            <a:ext cx="49149" cy="23240"/>
          </a:xfrm>
          <a:custGeom>
            <a:rect b="b" l="l" r="r" t="t"/>
            <a:pathLst>
              <a:path extrusionOk="0" h="15494" w="32766">
                <a:moveTo>
                  <a:pt x="32257" y="0"/>
                </a:moveTo>
                <a:lnTo>
                  <a:pt x="0" y="254"/>
                </a:lnTo>
                <a:lnTo>
                  <a:pt x="507" y="15493"/>
                </a:lnTo>
                <a:lnTo>
                  <a:pt x="32766" y="15240"/>
                </a:lnTo>
                <a:lnTo>
                  <a:pt x="3225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15" name="Google Shape;2315;p29"/>
          <p:cNvSpPr/>
          <p:nvPr/>
        </p:nvSpPr>
        <p:spPr>
          <a:xfrm>
            <a:off x="13507212" y="6044566"/>
            <a:ext cx="49149" cy="23240"/>
          </a:xfrm>
          <a:custGeom>
            <a:rect b="b" l="l" r="r" t="t"/>
            <a:pathLst>
              <a:path extrusionOk="0" h="15493" w="32766">
                <a:moveTo>
                  <a:pt x="32258" y="0"/>
                </a:moveTo>
                <a:lnTo>
                  <a:pt x="0" y="253"/>
                </a:lnTo>
                <a:lnTo>
                  <a:pt x="508" y="15493"/>
                </a:lnTo>
                <a:lnTo>
                  <a:pt x="32766" y="15239"/>
                </a:lnTo>
                <a:lnTo>
                  <a:pt x="32258"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16" name="Google Shape;2316;p29"/>
          <p:cNvSpPr/>
          <p:nvPr/>
        </p:nvSpPr>
        <p:spPr>
          <a:xfrm>
            <a:off x="13410629" y="6045328"/>
            <a:ext cx="49148" cy="23051"/>
          </a:xfrm>
          <a:custGeom>
            <a:rect b="b" l="l" r="r" t="t"/>
            <a:pathLst>
              <a:path extrusionOk="0" h="15367" w="32765">
                <a:moveTo>
                  <a:pt x="32257" y="0"/>
                </a:moveTo>
                <a:lnTo>
                  <a:pt x="0" y="253"/>
                </a:lnTo>
                <a:lnTo>
                  <a:pt x="507" y="15366"/>
                </a:lnTo>
                <a:lnTo>
                  <a:pt x="32765" y="15239"/>
                </a:lnTo>
                <a:lnTo>
                  <a:pt x="3225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17" name="Google Shape;2317;p29"/>
          <p:cNvSpPr/>
          <p:nvPr/>
        </p:nvSpPr>
        <p:spPr>
          <a:xfrm>
            <a:off x="13220700" y="6023610"/>
            <a:ext cx="140208" cy="68580"/>
          </a:xfrm>
          <a:custGeom>
            <a:rect b="b" l="l" r="r" t="t"/>
            <a:pathLst>
              <a:path extrusionOk="0" h="45720" w="93472">
                <a:moveTo>
                  <a:pt x="4064" y="32004"/>
                </a:moveTo>
                <a:lnTo>
                  <a:pt x="14604" y="39243"/>
                </a:lnTo>
                <a:lnTo>
                  <a:pt x="30225" y="44068"/>
                </a:lnTo>
                <a:lnTo>
                  <a:pt x="49022" y="45720"/>
                </a:lnTo>
                <a:lnTo>
                  <a:pt x="67818" y="43815"/>
                </a:lnTo>
                <a:lnTo>
                  <a:pt x="82930" y="38735"/>
                </a:lnTo>
                <a:lnTo>
                  <a:pt x="93091" y="31496"/>
                </a:lnTo>
                <a:lnTo>
                  <a:pt x="93472" y="30353"/>
                </a:lnTo>
                <a:lnTo>
                  <a:pt x="62738" y="30353"/>
                </a:lnTo>
                <a:lnTo>
                  <a:pt x="62229" y="15112"/>
                </a:lnTo>
                <a:lnTo>
                  <a:pt x="93091" y="14859"/>
                </a:lnTo>
                <a:lnTo>
                  <a:pt x="92455" y="13589"/>
                </a:lnTo>
                <a:lnTo>
                  <a:pt x="81915" y="6477"/>
                </a:lnTo>
                <a:lnTo>
                  <a:pt x="66421" y="1651"/>
                </a:lnTo>
                <a:lnTo>
                  <a:pt x="47625" y="0"/>
                </a:lnTo>
                <a:lnTo>
                  <a:pt x="28828" y="1905"/>
                </a:lnTo>
                <a:lnTo>
                  <a:pt x="13589" y="6985"/>
                </a:lnTo>
                <a:lnTo>
                  <a:pt x="3555" y="14224"/>
                </a:lnTo>
                <a:lnTo>
                  <a:pt x="0" y="23241"/>
                </a:lnTo>
                <a:lnTo>
                  <a:pt x="4064" y="32004"/>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18" name="Google Shape;2318;p29"/>
          <p:cNvSpPr/>
          <p:nvPr/>
        </p:nvSpPr>
        <p:spPr>
          <a:xfrm>
            <a:off x="13314046" y="6045899"/>
            <a:ext cx="48959" cy="23240"/>
          </a:xfrm>
          <a:custGeom>
            <a:rect b="b" l="l" r="r" t="t"/>
            <a:pathLst>
              <a:path extrusionOk="0" h="15494" w="32639">
                <a:moveTo>
                  <a:pt x="30861" y="0"/>
                </a:moveTo>
                <a:lnTo>
                  <a:pt x="0" y="253"/>
                </a:lnTo>
                <a:lnTo>
                  <a:pt x="508" y="15493"/>
                </a:lnTo>
                <a:lnTo>
                  <a:pt x="31369" y="15239"/>
                </a:lnTo>
                <a:lnTo>
                  <a:pt x="32639" y="12064"/>
                </a:lnTo>
                <a:lnTo>
                  <a:pt x="32385" y="3301"/>
                </a:lnTo>
                <a:lnTo>
                  <a:pt x="30861"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19" name="Google Shape;2319;p29"/>
          <p:cNvSpPr/>
          <p:nvPr/>
        </p:nvSpPr>
        <p:spPr>
          <a:xfrm>
            <a:off x="13314807" y="6068759"/>
            <a:ext cx="46290" cy="381"/>
          </a:xfrm>
          <a:custGeom>
            <a:rect b="b" l="l" r="r" t="t"/>
            <a:pathLst>
              <a:path extrusionOk="0" h="254" w="30860">
                <a:moveTo>
                  <a:pt x="30860" y="0"/>
                </a:moveTo>
                <a:lnTo>
                  <a:pt x="0" y="254"/>
                </a:lnTo>
                <a:lnTo>
                  <a:pt x="30733" y="254"/>
                </a:lnTo>
                <a:lnTo>
                  <a:pt x="3086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20" name="Google Shape;2320;p29"/>
          <p:cNvSpPr/>
          <p:nvPr/>
        </p:nvSpPr>
        <p:spPr>
          <a:xfrm>
            <a:off x="13361099" y="6063997"/>
            <a:ext cx="2096" cy="4763"/>
          </a:xfrm>
          <a:custGeom>
            <a:rect b="b" l="l" r="r" t="t"/>
            <a:pathLst>
              <a:path extrusionOk="0" h="3175" w="1397">
                <a:moveTo>
                  <a:pt x="1270" y="0"/>
                </a:moveTo>
                <a:lnTo>
                  <a:pt x="0" y="3175"/>
                </a:lnTo>
                <a:lnTo>
                  <a:pt x="1397" y="3175"/>
                </a:lnTo>
                <a:lnTo>
                  <a:pt x="127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21" name="Google Shape;2321;p29"/>
          <p:cNvSpPr/>
          <p:nvPr/>
        </p:nvSpPr>
        <p:spPr>
          <a:xfrm>
            <a:off x="13362623" y="6050852"/>
            <a:ext cx="3047" cy="13143"/>
          </a:xfrm>
          <a:custGeom>
            <a:rect b="b" l="l" r="r" t="t"/>
            <a:pathLst>
              <a:path extrusionOk="0" h="8762" w="2031">
                <a:moveTo>
                  <a:pt x="0" y="0"/>
                </a:moveTo>
                <a:lnTo>
                  <a:pt x="253" y="8762"/>
                </a:lnTo>
                <a:lnTo>
                  <a:pt x="2031" y="4318"/>
                </a:lnTo>
                <a:lnTo>
                  <a:pt x="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22" name="Google Shape;2322;p29"/>
          <p:cNvSpPr/>
          <p:nvPr/>
        </p:nvSpPr>
        <p:spPr>
          <a:xfrm>
            <a:off x="13360337" y="6045899"/>
            <a:ext cx="2286" cy="4952"/>
          </a:xfrm>
          <a:custGeom>
            <a:rect b="b" l="l" r="r" t="t"/>
            <a:pathLst>
              <a:path extrusionOk="0" h="3301" w="1524">
                <a:moveTo>
                  <a:pt x="1397" y="0"/>
                </a:moveTo>
                <a:lnTo>
                  <a:pt x="0" y="0"/>
                </a:lnTo>
                <a:lnTo>
                  <a:pt x="1524" y="3301"/>
                </a:lnTo>
                <a:lnTo>
                  <a:pt x="139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23" name="Google Shape;2323;p29"/>
          <p:cNvSpPr/>
          <p:nvPr/>
        </p:nvSpPr>
        <p:spPr>
          <a:xfrm>
            <a:off x="16280131" y="3390900"/>
            <a:ext cx="37529" cy="1740408"/>
          </a:xfrm>
          <a:custGeom>
            <a:rect b="b" l="l" r="r" t="t"/>
            <a:pathLst>
              <a:path extrusionOk="0" h="1160272" w="25019">
                <a:moveTo>
                  <a:pt x="0" y="1160272"/>
                </a:moveTo>
                <a:lnTo>
                  <a:pt x="25019" y="0"/>
                </a:lnTo>
              </a:path>
            </a:pathLst>
          </a:custGeom>
          <a:noFill/>
          <a:ln cap="flat" cmpd="sng" w="19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24" name="Google Shape;2324;p29"/>
          <p:cNvSpPr/>
          <p:nvPr/>
        </p:nvSpPr>
        <p:spPr>
          <a:xfrm>
            <a:off x="0" y="140969"/>
            <a:ext cx="10515600" cy="8763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25" name="Google Shape;2325;p29"/>
          <p:cNvSpPr/>
          <p:nvPr/>
        </p:nvSpPr>
        <p:spPr>
          <a:xfrm>
            <a:off x="0" y="186689"/>
            <a:ext cx="10477500" cy="700278"/>
          </a:xfrm>
          <a:custGeom>
            <a:rect b="b" l="l" r="r" t="t"/>
            <a:pathLst>
              <a:path extrusionOk="0" h="466852" w="6985000">
                <a:moveTo>
                  <a:pt x="6907149" y="0"/>
                </a:moveTo>
                <a:lnTo>
                  <a:pt x="0" y="0"/>
                </a:lnTo>
                <a:lnTo>
                  <a:pt x="0" y="466852"/>
                </a:lnTo>
                <a:lnTo>
                  <a:pt x="6907149" y="466852"/>
                </a:lnTo>
                <a:lnTo>
                  <a:pt x="6937502" y="460629"/>
                </a:lnTo>
                <a:lnTo>
                  <a:pt x="6962267" y="443992"/>
                </a:lnTo>
                <a:lnTo>
                  <a:pt x="6978904" y="419227"/>
                </a:lnTo>
                <a:lnTo>
                  <a:pt x="6985000" y="389001"/>
                </a:lnTo>
                <a:lnTo>
                  <a:pt x="6985000" y="77850"/>
                </a:lnTo>
                <a:lnTo>
                  <a:pt x="6978904" y="47498"/>
                </a:lnTo>
                <a:lnTo>
                  <a:pt x="6962267" y="22733"/>
                </a:lnTo>
                <a:lnTo>
                  <a:pt x="6937502" y="6096"/>
                </a:lnTo>
                <a:lnTo>
                  <a:pt x="6907149" y="0"/>
                </a:lnTo>
                <a:close/>
              </a:path>
            </a:pathLst>
          </a:custGeom>
          <a:solidFill>
            <a:srgbClr val="81532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26" name="Google Shape;2326;p29"/>
          <p:cNvSpPr/>
          <p:nvPr/>
        </p:nvSpPr>
        <p:spPr>
          <a:xfrm>
            <a:off x="163831" y="2819400"/>
            <a:ext cx="1459229" cy="126873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27" name="Google Shape;2327;p29"/>
          <p:cNvSpPr/>
          <p:nvPr/>
        </p:nvSpPr>
        <p:spPr>
          <a:xfrm>
            <a:off x="8313420" y="655319"/>
            <a:ext cx="1638300" cy="151257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28" name="Google Shape;2328;p29"/>
          <p:cNvSpPr/>
          <p:nvPr/>
        </p:nvSpPr>
        <p:spPr>
          <a:xfrm>
            <a:off x="17194531" y="49531"/>
            <a:ext cx="1082039" cy="1120139"/>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29" name="Google Shape;2329;p29"/>
          <p:cNvSpPr/>
          <p:nvPr/>
        </p:nvSpPr>
        <p:spPr>
          <a:xfrm>
            <a:off x="14382750" y="3253739"/>
            <a:ext cx="3535680" cy="458724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30" name="Google Shape;2330;p29"/>
          <p:cNvSpPr/>
          <p:nvPr/>
        </p:nvSpPr>
        <p:spPr>
          <a:xfrm>
            <a:off x="14855190" y="3318511"/>
            <a:ext cx="87249" cy="99059"/>
          </a:xfrm>
          <a:custGeom>
            <a:rect b="b" l="l" r="r" t="t"/>
            <a:pathLst>
              <a:path extrusionOk="0" h="66039" w="58166">
                <a:moveTo>
                  <a:pt x="58166" y="21971"/>
                </a:moveTo>
                <a:lnTo>
                  <a:pt x="57785" y="20193"/>
                </a:lnTo>
                <a:lnTo>
                  <a:pt x="51435" y="9651"/>
                </a:lnTo>
                <a:lnTo>
                  <a:pt x="41783" y="2539"/>
                </a:lnTo>
                <a:lnTo>
                  <a:pt x="30099" y="0"/>
                </a:lnTo>
                <a:lnTo>
                  <a:pt x="18415" y="2539"/>
                </a:lnTo>
                <a:lnTo>
                  <a:pt x="8763" y="9651"/>
                </a:lnTo>
                <a:lnTo>
                  <a:pt x="2413" y="20193"/>
                </a:lnTo>
                <a:lnTo>
                  <a:pt x="0" y="33020"/>
                </a:lnTo>
                <a:lnTo>
                  <a:pt x="2413" y="45847"/>
                </a:lnTo>
                <a:lnTo>
                  <a:pt x="8763" y="56387"/>
                </a:lnTo>
                <a:lnTo>
                  <a:pt x="18415" y="63500"/>
                </a:lnTo>
                <a:lnTo>
                  <a:pt x="30099" y="66039"/>
                </a:lnTo>
                <a:lnTo>
                  <a:pt x="41783" y="63500"/>
                </a:lnTo>
                <a:lnTo>
                  <a:pt x="51435" y="56387"/>
                </a:lnTo>
                <a:lnTo>
                  <a:pt x="57785" y="45847"/>
                </a:lnTo>
                <a:lnTo>
                  <a:pt x="58166" y="44069"/>
                </a:lnTo>
                <a:lnTo>
                  <a:pt x="30099" y="44069"/>
                </a:lnTo>
                <a:lnTo>
                  <a:pt x="30099" y="21971"/>
                </a:lnTo>
                <a:lnTo>
                  <a:pt x="58166" y="21971"/>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31" name="Google Shape;2331;p29"/>
          <p:cNvSpPr/>
          <p:nvPr/>
        </p:nvSpPr>
        <p:spPr>
          <a:xfrm>
            <a:off x="14900339"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32" name="Google Shape;2332;p29"/>
          <p:cNvSpPr/>
          <p:nvPr/>
        </p:nvSpPr>
        <p:spPr>
          <a:xfrm>
            <a:off x="14930438" y="3351467"/>
            <a:ext cx="15048" cy="33147"/>
          </a:xfrm>
          <a:custGeom>
            <a:rect b="b" l="l" r="r" t="t"/>
            <a:pathLst>
              <a:path extrusionOk="0" h="22098" w="10032">
                <a:moveTo>
                  <a:pt x="8000" y="0"/>
                </a:moveTo>
                <a:lnTo>
                  <a:pt x="0" y="0"/>
                </a:lnTo>
                <a:lnTo>
                  <a:pt x="0" y="22098"/>
                </a:lnTo>
                <a:lnTo>
                  <a:pt x="8000" y="22098"/>
                </a:lnTo>
                <a:lnTo>
                  <a:pt x="10032" y="11049"/>
                </a:lnTo>
                <a:lnTo>
                  <a:pt x="8000"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33" name="Google Shape;2333;p29"/>
          <p:cNvSpPr/>
          <p:nvPr/>
        </p:nvSpPr>
        <p:spPr>
          <a:xfrm>
            <a:off x="14960537"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34" name="Google Shape;2334;p29"/>
          <p:cNvSpPr/>
          <p:nvPr/>
        </p:nvSpPr>
        <p:spPr>
          <a:xfrm>
            <a:off x="15020735"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35" name="Google Shape;2335;p29"/>
          <p:cNvSpPr/>
          <p:nvPr/>
        </p:nvSpPr>
        <p:spPr>
          <a:xfrm>
            <a:off x="15080933"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36" name="Google Shape;2336;p29"/>
          <p:cNvSpPr/>
          <p:nvPr/>
        </p:nvSpPr>
        <p:spPr>
          <a:xfrm>
            <a:off x="15141131"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37" name="Google Shape;2337;p29"/>
          <p:cNvSpPr/>
          <p:nvPr/>
        </p:nvSpPr>
        <p:spPr>
          <a:xfrm>
            <a:off x="15201329"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38" name="Google Shape;2338;p29"/>
          <p:cNvSpPr/>
          <p:nvPr/>
        </p:nvSpPr>
        <p:spPr>
          <a:xfrm>
            <a:off x="15261527"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39" name="Google Shape;2339;p29"/>
          <p:cNvSpPr/>
          <p:nvPr/>
        </p:nvSpPr>
        <p:spPr>
          <a:xfrm>
            <a:off x="15321725"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40" name="Google Shape;2340;p29"/>
          <p:cNvSpPr/>
          <p:nvPr/>
        </p:nvSpPr>
        <p:spPr>
          <a:xfrm>
            <a:off x="15381923"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41" name="Google Shape;2341;p29"/>
          <p:cNvSpPr/>
          <p:nvPr/>
        </p:nvSpPr>
        <p:spPr>
          <a:xfrm>
            <a:off x="15442121"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42" name="Google Shape;2342;p29"/>
          <p:cNvSpPr/>
          <p:nvPr/>
        </p:nvSpPr>
        <p:spPr>
          <a:xfrm>
            <a:off x="15502319"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43" name="Google Shape;2343;p29"/>
          <p:cNvSpPr/>
          <p:nvPr/>
        </p:nvSpPr>
        <p:spPr>
          <a:xfrm>
            <a:off x="15562517"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44" name="Google Shape;2344;p29"/>
          <p:cNvSpPr/>
          <p:nvPr/>
        </p:nvSpPr>
        <p:spPr>
          <a:xfrm>
            <a:off x="15622905"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45" name="Google Shape;2345;p29"/>
          <p:cNvSpPr/>
          <p:nvPr/>
        </p:nvSpPr>
        <p:spPr>
          <a:xfrm>
            <a:off x="15683103"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46" name="Google Shape;2346;p29"/>
          <p:cNvSpPr/>
          <p:nvPr/>
        </p:nvSpPr>
        <p:spPr>
          <a:xfrm>
            <a:off x="15743301"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47" name="Google Shape;2347;p29"/>
          <p:cNvSpPr/>
          <p:nvPr/>
        </p:nvSpPr>
        <p:spPr>
          <a:xfrm>
            <a:off x="15803499"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48" name="Google Shape;2348;p29"/>
          <p:cNvSpPr/>
          <p:nvPr/>
        </p:nvSpPr>
        <p:spPr>
          <a:xfrm>
            <a:off x="15863697"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49" name="Google Shape;2349;p29"/>
          <p:cNvSpPr/>
          <p:nvPr/>
        </p:nvSpPr>
        <p:spPr>
          <a:xfrm>
            <a:off x="15923895"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50" name="Google Shape;2350;p29"/>
          <p:cNvSpPr/>
          <p:nvPr/>
        </p:nvSpPr>
        <p:spPr>
          <a:xfrm>
            <a:off x="15984093"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51" name="Google Shape;2351;p29"/>
          <p:cNvSpPr/>
          <p:nvPr/>
        </p:nvSpPr>
        <p:spPr>
          <a:xfrm>
            <a:off x="16044291"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52" name="Google Shape;2352;p29"/>
          <p:cNvSpPr/>
          <p:nvPr/>
        </p:nvSpPr>
        <p:spPr>
          <a:xfrm>
            <a:off x="16104489"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53" name="Google Shape;2353;p29"/>
          <p:cNvSpPr/>
          <p:nvPr/>
        </p:nvSpPr>
        <p:spPr>
          <a:xfrm>
            <a:off x="16164687"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54" name="Google Shape;2354;p29"/>
          <p:cNvSpPr/>
          <p:nvPr/>
        </p:nvSpPr>
        <p:spPr>
          <a:xfrm>
            <a:off x="16224885"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55" name="Google Shape;2355;p29"/>
          <p:cNvSpPr/>
          <p:nvPr/>
        </p:nvSpPr>
        <p:spPr>
          <a:xfrm>
            <a:off x="16285083"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56" name="Google Shape;2356;p29"/>
          <p:cNvSpPr/>
          <p:nvPr/>
        </p:nvSpPr>
        <p:spPr>
          <a:xfrm>
            <a:off x="16345281" y="3368103"/>
            <a:ext cx="30102" cy="0"/>
          </a:xfrm>
          <a:custGeom>
            <a:rect b="b" l="l" r="r" t="t"/>
            <a:pathLst>
              <a:path extrusionOk="0" h="120000" w="20068">
                <a:moveTo>
                  <a:pt x="0" y="0"/>
                </a:moveTo>
                <a:lnTo>
                  <a:pt x="20068" y="0"/>
                </a:lnTo>
              </a:path>
            </a:pathLst>
          </a:custGeom>
          <a:noFill/>
          <a:ln cap="flat" cmpd="sng" w="23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57" name="Google Shape;2357;p29"/>
          <p:cNvSpPr/>
          <p:nvPr/>
        </p:nvSpPr>
        <p:spPr>
          <a:xfrm>
            <a:off x="14714220" y="8759190"/>
            <a:ext cx="74484" cy="106680"/>
          </a:xfrm>
          <a:custGeom>
            <a:rect b="b" l="l" r="r" t="t"/>
            <a:pathLst>
              <a:path extrusionOk="0" h="71120" w="49656">
                <a:moveTo>
                  <a:pt x="49656" y="23710"/>
                </a:moveTo>
                <a:lnTo>
                  <a:pt x="49402" y="21716"/>
                </a:lnTo>
                <a:lnTo>
                  <a:pt x="43815" y="10413"/>
                </a:lnTo>
                <a:lnTo>
                  <a:pt x="35687" y="2793"/>
                </a:lnTo>
                <a:lnTo>
                  <a:pt x="25653" y="0"/>
                </a:lnTo>
                <a:lnTo>
                  <a:pt x="15748" y="2793"/>
                </a:lnTo>
                <a:lnTo>
                  <a:pt x="7493" y="10413"/>
                </a:lnTo>
                <a:lnTo>
                  <a:pt x="2031" y="21716"/>
                </a:lnTo>
                <a:lnTo>
                  <a:pt x="0" y="35559"/>
                </a:lnTo>
                <a:lnTo>
                  <a:pt x="2031" y="49402"/>
                </a:lnTo>
                <a:lnTo>
                  <a:pt x="7493" y="60705"/>
                </a:lnTo>
                <a:lnTo>
                  <a:pt x="15748" y="68325"/>
                </a:lnTo>
                <a:lnTo>
                  <a:pt x="25653" y="71119"/>
                </a:lnTo>
                <a:lnTo>
                  <a:pt x="35687" y="68325"/>
                </a:lnTo>
                <a:lnTo>
                  <a:pt x="43815" y="60705"/>
                </a:lnTo>
                <a:lnTo>
                  <a:pt x="49402" y="49402"/>
                </a:lnTo>
                <a:lnTo>
                  <a:pt x="49656" y="47409"/>
                </a:lnTo>
                <a:lnTo>
                  <a:pt x="25653" y="47409"/>
                </a:lnTo>
                <a:lnTo>
                  <a:pt x="25653" y="23710"/>
                </a:lnTo>
                <a:lnTo>
                  <a:pt x="49656" y="2371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58" name="Google Shape;2358;p29"/>
          <p:cNvSpPr/>
          <p:nvPr/>
        </p:nvSpPr>
        <p:spPr>
          <a:xfrm>
            <a:off x="14752701"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59" name="Google Shape;2359;p29"/>
          <p:cNvSpPr/>
          <p:nvPr/>
        </p:nvSpPr>
        <p:spPr>
          <a:xfrm>
            <a:off x="14778419" y="8794755"/>
            <a:ext cx="12954" cy="35547"/>
          </a:xfrm>
          <a:custGeom>
            <a:rect b="b" l="l" r="r" t="t"/>
            <a:pathLst>
              <a:path extrusionOk="0" h="23698" w="8636">
                <a:moveTo>
                  <a:pt x="6857" y="0"/>
                </a:moveTo>
                <a:lnTo>
                  <a:pt x="0" y="0"/>
                </a:lnTo>
                <a:lnTo>
                  <a:pt x="0" y="23698"/>
                </a:lnTo>
                <a:lnTo>
                  <a:pt x="6857" y="23698"/>
                </a:lnTo>
                <a:lnTo>
                  <a:pt x="8636" y="11849"/>
                </a:lnTo>
                <a:lnTo>
                  <a:pt x="6857"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60" name="Google Shape;2360;p29"/>
          <p:cNvSpPr/>
          <p:nvPr/>
        </p:nvSpPr>
        <p:spPr>
          <a:xfrm>
            <a:off x="14804137" y="8812523"/>
            <a:ext cx="25700" cy="0"/>
          </a:xfrm>
          <a:custGeom>
            <a:rect b="b" l="l" r="r" t="t"/>
            <a:pathLst>
              <a:path extrusionOk="0" h="120000" w="17133">
                <a:moveTo>
                  <a:pt x="0" y="0"/>
                </a:moveTo>
                <a:lnTo>
                  <a:pt x="17133"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61" name="Google Shape;2361;p29"/>
          <p:cNvSpPr/>
          <p:nvPr/>
        </p:nvSpPr>
        <p:spPr>
          <a:xfrm>
            <a:off x="14855571"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62" name="Google Shape;2362;p29"/>
          <p:cNvSpPr/>
          <p:nvPr/>
        </p:nvSpPr>
        <p:spPr>
          <a:xfrm>
            <a:off x="14907006"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63" name="Google Shape;2363;p29"/>
          <p:cNvSpPr/>
          <p:nvPr/>
        </p:nvSpPr>
        <p:spPr>
          <a:xfrm>
            <a:off x="14958441"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64" name="Google Shape;2364;p29"/>
          <p:cNvSpPr/>
          <p:nvPr/>
        </p:nvSpPr>
        <p:spPr>
          <a:xfrm>
            <a:off x="15009686" y="8812523"/>
            <a:ext cx="25700" cy="0"/>
          </a:xfrm>
          <a:custGeom>
            <a:rect b="b" l="l" r="r" t="t"/>
            <a:pathLst>
              <a:path extrusionOk="0" h="120000" w="17133">
                <a:moveTo>
                  <a:pt x="0" y="0"/>
                </a:moveTo>
                <a:lnTo>
                  <a:pt x="17133"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65" name="Google Shape;2365;p29"/>
          <p:cNvSpPr/>
          <p:nvPr/>
        </p:nvSpPr>
        <p:spPr>
          <a:xfrm>
            <a:off x="15061121"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66" name="Google Shape;2366;p29"/>
          <p:cNvSpPr/>
          <p:nvPr/>
        </p:nvSpPr>
        <p:spPr>
          <a:xfrm>
            <a:off x="15112556"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67" name="Google Shape;2367;p29"/>
          <p:cNvSpPr/>
          <p:nvPr/>
        </p:nvSpPr>
        <p:spPr>
          <a:xfrm>
            <a:off x="15163991"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68" name="Google Shape;2368;p29"/>
          <p:cNvSpPr/>
          <p:nvPr/>
        </p:nvSpPr>
        <p:spPr>
          <a:xfrm>
            <a:off x="15215426" y="8812523"/>
            <a:ext cx="25700" cy="0"/>
          </a:xfrm>
          <a:custGeom>
            <a:rect b="b" l="l" r="r" t="t"/>
            <a:pathLst>
              <a:path extrusionOk="0" h="120000" w="17133">
                <a:moveTo>
                  <a:pt x="0" y="0"/>
                </a:moveTo>
                <a:lnTo>
                  <a:pt x="17133"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69" name="Google Shape;2369;p29"/>
          <p:cNvSpPr/>
          <p:nvPr/>
        </p:nvSpPr>
        <p:spPr>
          <a:xfrm>
            <a:off x="15266670"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70" name="Google Shape;2370;p29"/>
          <p:cNvSpPr/>
          <p:nvPr/>
        </p:nvSpPr>
        <p:spPr>
          <a:xfrm>
            <a:off x="15318105"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71" name="Google Shape;2371;p29"/>
          <p:cNvSpPr/>
          <p:nvPr/>
        </p:nvSpPr>
        <p:spPr>
          <a:xfrm>
            <a:off x="15369540"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72" name="Google Shape;2372;p29"/>
          <p:cNvSpPr/>
          <p:nvPr/>
        </p:nvSpPr>
        <p:spPr>
          <a:xfrm>
            <a:off x="15420975"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73" name="Google Shape;2373;p29"/>
          <p:cNvSpPr/>
          <p:nvPr/>
        </p:nvSpPr>
        <p:spPr>
          <a:xfrm>
            <a:off x="15472410"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74" name="Google Shape;2374;p29"/>
          <p:cNvSpPr/>
          <p:nvPr/>
        </p:nvSpPr>
        <p:spPr>
          <a:xfrm>
            <a:off x="15523655"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75" name="Google Shape;2375;p29"/>
          <p:cNvSpPr/>
          <p:nvPr/>
        </p:nvSpPr>
        <p:spPr>
          <a:xfrm>
            <a:off x="15575090"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76" name="Google Shape;2376;p29"/>
          <p:cNvSpPr/>
          <p:nvPr/>
        </p:nvSpPr>
        <p:spPr>
          <a:xfrm>
            <a:off x="15626525" y="8812523"/>
            <a:ext cx="25700" cy="0"/>
          </a:xfrm>
          <a:custGeom>
            <a:rect b="b" l="l" r="r" t="t"/>
            <a:pathLst>
              <a:path extrusionOk="0" h="120000" w="17133">
                <a:moveTo>
                  <a:pt x="0" y="0"/>
                </a:moveTo>
                <a:lnTo>
                  <a:pt x="17133"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77" name="Google Shape;2377;p29"/>
          <p:cNvSpPr/>
          <p:nvPr/>
        </p:nvSpPr>
        <p:spPr>
          <a:xfrm>
            <a:off x="15677960"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78" name="Google Shape;2378;p29"/>
          <p:cNvSpPr/>
          <p:nvPr/>
        </p:nvSpPr>
        <p:spPr>
          <a:xfrm>
            <a:off x="15729395"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79" name="Google Shape;2379;p29"/>
          <p:cNvSpPr/>
          <p:nvPr/>
        </p:nvSpPr>
        <p:spPr>
          <a:xfrm>
            <a:off x="15780639"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80" name="Google Shape;2380;p29"/>
          <p:cNvSpPr/>
          <p:nvPr/>
        </p:nvSpPr>
        <p:spPr>
          <a:xfrm>
            <a:off x="15832074"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81" name="Google Shape;2381;p29"/>
          <p:cNvSpPr/>
          <p:nvPr/>
        </p:nvSpPr>
        <p:spPr>
          <a:xfrm>
            <a:off x="15883509"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82" name="Google Shape;2382;p29"/>
          <p:cNvSpPr/>
          <p:nvPr/>
        </p:nvSpPr>
        <p:spPr>
          <a:xfrm>
            <a:off x="15934944"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83" name="Google Shape;2383;p29"/>
          <p:cNvSpPr/>
          <p:nvPr/>
        </p:nvSpPr>
        <p:spPr>
          <a:xfrm>
            <a:off x="15986379"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84" name="Google Shape;2384;p29"/>
          <p:cNvSpPr/>
          <p:nvPr/>
        </p:nvSpPr>
        <p:spPr>
          <a:xfrm>
            <a:off x="16037624" y="8812523"/>
            <a:ext cx="25700" cy="0"/>
          </a:xfrm>
          <a:custGeom>
            <a:rect b="b" l="l" r="r" t="t"/>
            <a:pathLst>
              <a:path extrusionOk="0" h="120000" w="17133">
                <a:moveTo>
                  <a:pt x="0" y="0"/>
                </a:moveTo>
                <a:lnTo>
                  <a:pt x="17133"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85" name="Google Shape;2385;p29"/>
          <p:cNvSpPr/>
          <p:nvPr/>
        </p:nvSpPr>
        <p:spPr>
          <a:xfrm>
            <a:off x="16089059"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86" name="Google Shape;2386;p29"/>
          <p:cNvSpPr/>
          <p:nvPr/>
        </p:nvSpPr>
        <p:spPr>
          <a:xfrm>
            <a:off x="16140494" y="8812530"/>
            <a:ext cx="25718" cy="0"/>
          </a:xfrm>
          <a:custGeom>
            <a:rect b="b" l="l" r="r" t="t"/>
            <a:pathLst>
              <a:path extrusionOk="0" h="120000" w="17145">
                <a:moveTo>
                  <a:pt x="0" y="0"/>
                </a:moveTo>
                <a:lnTo>
                  <a:pt x="17145" y="0"/>
                </a:lnTo>
              </a:path>
            </a:pathLst>
          </a:custGeom>
          <a:noFill/>
          <a:ln cap="flat" cmpd="sng" w="249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87" name="Google Shape;2387;p29"/>
          <p:cNvSpPr/>
          <p:nvPr/>
        </p:nvSpPr>
        <p:spPr>
          <a:xfrm>
            <a:off x="16191929" y="8812523"/>
            <a:ext cx="25700" cy="0"/>
          </a:xfrm>
          <a:custGeom>
            <a:rect b="b" l="l" r="r" t="t"/>
            <a:pathLst>
              <a:path extrusionOk="0" h="120000" w="17133">
                <a:moveTo>
                  <a:pt x="0" y="0"/>
                </a:moveTo>
                <a:lnTo>
                  <a:pt x="17133"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88" name="Google Shape;2388;p29"/>
          <p:cNvSpPr/>
          <p:nvPr/>
        </p:nvSpPr>
        <p:spPr>
          <a:xfrm>
            <a:off x="16243364" y="8812523"/>
            <a:ext cx="25698" cy="0"/>
          </a:xfrm>
          <a:custGeom>
            <a:rect b="b" l="l" r="r" t="t"/>
            <a:pathLst>
              <a:path extrusionOk="0" h="120000" w="17132">
                <a:moveTo>
                  <a:pt x="0" y="0"/>
                </a:moveTo>
                <a:lnTo>
                  <a:pt x="17132"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89" name="Google Shape;2389;p29"/>
          <p:cNvSpPr/>
          <p:nvPr/>
        </p:nvSpPr>
        <p:spPr>
          <a:xfrm>
            <a:off x="16294609" y="8812523"/>
            <a:ext cx="4214" cy="0"/>
          </a:xfrm>
          <a:custGeom>
            <a:rect b="b" l="l" r="r" t="t"/>
            <a:pathLst>
              <a:path extrusionOk="0" h="120000" w="2809">
                <a:moveTo>
                  <a:pt x="0" y="0"/>
                </a:moveTo>
                <a:lnTo>
                  <a:pt x="2809" y="0"/>
                </a:lnTo>
              </a:path>
            </a:pathLst>
          </a:custGeom>
          <a:noFill/>
          <a:ln cap="flat" cmpd="sng" w="249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90" name="Google Shape;2390;p29"/>
          <p:cNvSpPr/>
          <p:nvPr/>
        </p:nvSpPr>
        <p:spPr>
          <a:xfrm>
            <a:off x="8254366" y="1221106"/>
            <a:ext cx="2" cy="9065891"/>
          </a:xfrm>
          <a:custGeom>
            <a:rect b="b" l="l" r="r" t="t"/>
            <a:pathLst>
              <a:path extrusionOk="0" h="6043927" w="1">
                <a:moveTo>
                  <a:pt x="0" y="6043927"/>
                </a:moveTo>
                <a:lnTo>
                  <a:pt x="0" y="0"/>
                </a:lnTo>
              </a:path>
            </a:pathLst>
          </a:custGeom>
          <a:noFill/>
          <a:ln cap="flat" cmpd="sng" w="285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91" name="Google Shape;2391;p29"/>
          <p:cNvSpPr/>
          <p:nvPr/>
        </p:nvSpPr>
        <p:spPr>
          <a:xfrm>
            <a:off x="163831" y="4232910"/>
            <a:ext cx="1459229" cy="128397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92" name="Google Shape;2392;p29"/>
          <p:cNvSpPr/>
          <p:nvPr/>
        </p:nvSpPr>
        <p:spPr>
          <a:xfrm>
            <a:off x="118111" y="7410450"/>
            <a:ext cx="1459229" cy="1280160"/>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93" name="Google Shape;2393;p29"/>
          <p:cNvSpPr/>
          <p:nvPr/>
        </p:nvSpPr>
        <p:spPr>
          <a:xfrm>
            <a:off x="57150" y="6267451"/>
            <a:ext cx="1447800" cy="1280159"/>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94" name="Google Shape;2394;p29"/>
          <p:cNvSpPr/>
          <p:nvPr/>
        </p:nvSpPr>
        <p:spPr>
          <a:xfrm>
            <a:off x="247650" y="1203959"/>
            <a:ext cx="1474470" cy="150114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95" name="Google Shape;2395;p29"/>
          <p:cNvSpPr/>
          <p:nvPr/>
        </p:nvSpPr>
        <p:spPr>
          <a:xfrm>
            <a:off x="9700260" y="975361"/>
            <a:ext cx="2130171" cy="1185290"/>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96" name="Google Shape;2396;p29"/>
          <p:cNvSpPr/>
          <p:nvPr/>
        </p:nvSpPr>
        <p:spPr>
          <a:xfrm>
            <a:off x="11125200" y="975361"/>
            <a:ext cx="3223641" cy="1185290"/>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97" name="Google Shape;2397;p29"/>
          <p:cNvSpPr/>
          <p:nvPr/>
        </p:nvSpPr>
        <p:spPr>
          <a:xfrm>
            <a:off x="9742170" y="1638301"/>
            <a:ext cx="2644521" cy="1025270"/>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98" name="Google Shape;2398;p29"/>
          <p:cNvSpPr/>
          <p:nvPr/>
        </p:nvSpPr>
        <p:spPr>
          <a:xfrm>
            <a:off x="11898631" y="1638301"/>
            <a:ext cx="2191130" cy="1025270"/>
          </a:xfrm>
          <a:prstGeom prst="rect">
            <a:avLst/>
          </a:prstGeom>
          <a:blipFill rotWithShape="1">
            <a:blip r:embed="rId1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399" name="Google Shape;2399;p29"/>
          <p:cNvSpPr/>
          <p:nvPr/>
        </p:nvSpPr>
        <p:spPr>
          <a:xfrm>
            <a:off x="1459229" y="1215389"/>
            <a:ext cx="2930271" cy="1185291"/>
          </a:xfrm>
          <a:prstGeom prst="rect">
            <a:avLst/>
          </a:prstGeom>
          <a:blipFill rotWithShape="1">
            <a:blip r:embed="rId1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00" name="Google Shape;2400;p29"/>
          <p:cNvSpPr/>
          <p:nvPr/>
        </p:nvSpPr>
        <p:spPr>
          <a:xfrm>
            <a:off x="3832861" y="1215389"/>
            <a:ext cx="3223640" cy="1185291"/>
          </a:xfrm>
          <a:prstGeom prst="rect">
            <a:avLst/>
          </a:prstGeom>
          <a:blipFill rotWithShape="1">
            <a:blip r:embed="rId1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01" name="Google Shape;2401;p29"/>
          <p:cNvSpPr/>
          <p:nvPr/>
        </p:nvSpPr>
        <p:spPr>
          <a:xfrm>
            <a:off x="6488430" y="1215389"/>
            <a:ext cx="1890141" cy="1185291"/>
          </a:xfrm>
          <a:prstGeom prst="rect">
            <a:avLst/>
          </a:prstGeom>
          <a:blipFill rotWithShape="1">
            <a:blip r:embed="rId1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02" name="Google Shape;2402;p29"/>
          <p:cNvSpPr txBox="1"/>
          <p:nvPr/>
        </p:nvSpPr>
        <p:spPr>
          <a:xfrm>
            <a:off x="105251" y="297412"/>
            <a:ext cx="1098536"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Kab.</a:t>
            </a:r>
            <a:endParaRPr sz="3600">
              <a:solidFill>
                <a:srgbClr val="000000"/>
              </a:solidFill>
              <a:latin typeface="Arial"/>
              <a:ea typeface="Arial"/>
              <a:cs typeface="Arial"/>
              <a:sym typeface="Arial"/>
            </a:endParaRPr>
          </a:p>
        </p:txBody>
      </p:sp>
      <p:sp>
        <p:nvSpPr>
          <p:cNvPr id="2403" name="Google Shape;2403;p29"/>
          <p:cNvSpPr txBox="1"/>
          <p:nvPr/>
        </p:nvSpPr>
        <p:spPr>
          <a:xfrm>
            <a:off x="1217405" y="297412"/>
            <a:ext cx="7239744"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Pegunungan Bintang, Prov. Papu</a:t>
            </a:r>
            <a:endParaRPr sz="3600">
              <a:solidFill>
                <a:srgbClr val="000000"/>
              </a:solidFill>
              <a:latin typeface="Arial"/>
              <a:ea typeface="Arial"/>
              <a:cs typeface="Arial"/>
              <a:sym typeface="Arial"/>
            </a:endParaRPr>
          </a:p>
        </p:txBody>
      </p:sp>
      <p:sp>
        <p:nvSpPr>
          <p:cNvPr id="2404" name="Google Shape;2404;p29"/>
          <p:cNvSpPr txBox="1"/>
          <p:nvPr/>
        </p:nvSpPr>
        <p:spPr>
          <a:xfrm>
            <a:off x="11440476" y="1217502"/>
            <a:ext cx="2147445" cy="1125693"/>
          </a:xfrm>
          <a:prstGeom prst="rect">
            <a:avLst/>
          </a:prstGeom>
          <a:noFill/>
          <a:ln>
            <a:noFill/>
          </a:ln>
        </p:spPr>
        <p:txBody>
          <a:bodyPr anchorCtr="0" anchor="t" bIns="0" lIns="0" spcFirstLastPara="1" rIns="0" wrap="square" tIns="28225">
            <a:noAutofit/>
          </a:bodyPr>
          <a:lstStyle/>
          <a:p>
            <a:pPr indent="0" lvl="0" marL="0" marR="0" rtl="0" algn="ctr">
              <a:lnSpc>
                <a:spcPct val="105904"/>
              </a:lnSpc>
              <a:spcBef>
                <a:spcPts val="0"/>
              </a:spcBef>
              <a:spcAft>
                <a:spcPts val="0"/>
              </a:spcAft>
              <a:buNone/>
            </a:pPr>
            <a:r>
              <a:rPr b="1" lang="en-US" sz="4200">
                <a:solidFill>
                  <a:srgbClr val="81532D"/>
                </a:solidFill>
                <a:latin typeface="Arial"/>
                <a:ea typeface="Arial"/>
                <a:cs typeface="Arial"/>
                <a:sym typeface="Arial"/>
              </a:rPr>
              <a:t>Interven</a:t>
            </a:r>
            <a:endParaRPr sz="4200">
              <a:solidFill>
                <a:srgbClr val="000000"/>
              </a:solidFill>
              <a:latin typeface="Arial"/>
              <a:ea typeface="Arial"/>
              <a:cs typeface="Arial"/>
              <a:sym typeface="Arial"/>
            </a:endParaRPr>
          </a:p>
          <a:p>
            <a:pPr indent="0" lvl="0" marL="697230" marR="835128" rtl="0" algn="ctr">
              <a:lnSpc>
                <a:spcPct val="95825"/>
              </a:lnSpc>
              <a:spcBef>
                <a:spcPts val="0"/>
              </a:spcBef>
              <a:spcAft>
                <a:spcPts val="0"/>
              </a:spcAft>
              <a:buNone/>
            </a:pPr>
            <a:r>
              <a:rPr b="1" lang="en-US" sz="3600">
                <a:solidFill>
                  <a:srgbClr val="81532D"/>
                </a:solidFill>
                <a:latin typeface="Arial"/>
                <a:ea typeface="Arial"/>
                <a:cs typeface="Arial"/>
                <a:sym typeface="Arial"/>
              </a:rPr>
              <a:t>sa</a:t>
            </a:r>
            <a:endParaRPr sz="3600">
              <a:solidFill>
                <a:srgbClr val="000000"/>
              </a:solidFill>
              <a:latin typeface="Arial"/>
              <a:ea typeface="Arial"/>
              <a:cs typeface="Arial"/>
              <a:sym typeface="Arial"/>
            </a:endParaRPr>
          </a:p>
        </p:txBody>
      </p:sp>
      <p:sp>
        <p:nvSpPr>
          <p:cNvPr id="2405" name="Google Shape;2405;p29"/>
          <p:cNvSpPr txBox="1"/>
          <p:nvPr/>
        </p:nvSpPr>
        <p:spPr>
          <a:xfrm>
            <a:off x="14096619" y="1217503"/>
            <a:ext cx="1303386"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81532D"/>
                </a:solidFill>
                <a:latin typeface="Arial"/>
                <a:ea typeface="Arial"/>
                <a:cs typeface="Arial"/>
                <a:sym typeface="Arial"/>
              </a:rPr>
              <a:t>GEG</a:t>
            </a:r>
            <a:endParaRPr sz="4200">
              <a:solidFill>
                <a:srgbClr val="000000"/>
              </a:solidFill>
              <a:latin typeface="Arial"/>
              <a:ea typeface="Arial"/>
              <a:cs typeface="Arial"/>
              <a:sym typeface="Arial"/>
            </a:endParaRPr>
          </a:p>
        </p:txBody>
      </p:sp>
      <p:sp>
        <p:nvSpPr>
          <p:cNvPr id="2406" name="Google Shape;2406;p29"/>
          <p:cNvSpPr txBox="1"/>
          <p:nvPr/>
        </p:nvSpPr>
        <p:spPr>
          <a:xfrm>
            <a:off x="1775461" y="1455247"/>
            <a:ext cx="1868228"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81532D"/>
                </a:solidFill>
                <a:latin typeface="Arial"/>
                <a:ea typeface="Arial"/>
                <a:cs typeface="Arial"/>
                <a:sym typeface="Arial"/>
              </a:rPr>
              <a:t>Sebelu</a:t>
            </a:r>
            <a:endParaRPr sz="4200">
              <a:solidFill>
                <a:srgbClr val="000000"/>
              </a:solidFill>
              <a:latin typeface="Arial"/>
              <a:ea typeface="Arial"/>
              <a:cs typeface="Arial"/>
              <a:sym typeface="Arial"/>
            </a:endParaRPr>
          </a:p>
        </p:txBody>
      </p:sp>
      <p:sp>
        <p:nvSpPr>
          <p:cNvPr id="2407" name="Google Shape;2407;p29"/>
          <p:cNvSpPr txBox="1"/>
          <p:nvPr/>
        </p:nvSpPr>
        <p:spPr>
          <a:xfrm>
            <a:off x="4149662" y="1455247"/>
            <a:ext cx="2187485"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81532D"/>
                </a:solidFill>
                <a:latin typeface="Arial"/>
                <a:ea typeface="Arial"/>
                <a:cs typeface="Arial"/>
                <a:sym typeface="Arial"/>
              </a:rPr>
              <a:t>Interven</a:t>
            </a:r>
            <a:endParaRPr sz="4200">
              <a:solidFill>
                <a:srgbClr val="000000"/>
              </a:solidFill>
              <a:latin typeface="Arial"/>
              <a:ea typeface="Arial"/>
              <a:cs typeface="Arial"/>
              <a:sym typeface="Arial"/>
            </a:endParaRPr>
          </a:p>
        </p:txBody>
      </p:sp>
      <p:sp>
        <p:nvSpPr>
          <p:cNvPr id="2408" name="Google Shape;2408;p29"/>
          <p:cNvSpPr txBox="1"/>
          <p:nvPr/>
        </p:nvSpPr>
        <p:spPr>
          <a:xfrm>
            <a:off x="6805613" y="1455247"/>
            <a:ext cx="1303386"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81532D"/>
                </a:solidFill>
                <a:latin typeface="Arial"/>
                <a:ea typeface="Arial"/>
                <a:cs typeface="Arial"/>
                <a:sym typeface="Arial"/>
              </a:rPr>
              <a:t>GEG</a:t>
            </a:r>
            <a:endParaRPr sz="4200">
              <a:solidFill>
                <a:srgbClr val="000000"/>
              </a:solidFill>
              <a:latin typeface="Arial"/>
              <a:ea typeface="Arial"/>
              <a:cs typeface="Arial"/>
              <a:sym typeface="Arial"/>
            </a:endParaRPr>
          </a:p>
        </p:txBody>
      </p:sp>
      <p:sp>
        <p:nvSpPr>
          <p:cNvPr id="2409" name="Google Shape;2409;p29"/>
          <p:cNvSpPr txBox="1"/>
          <p:nvPr/>
        </p:nvSpPr>
        <p:spPr>
          <a:xfrm>
            <a:off x="10015157" y="1847897"/>
            <a:ext cx="1454048"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81532D"/>
                </a:solidFill>
                <a:latin typeface="Arial"/>
                <a:ea typeface="Arial"/>
                <a:cs typeface="Arial"/>
                <a:sym typeface="Arial"/>
              </a:rPr>
              <a:t>kumul</a:t>
            </a:r>
            <a:endParaRPr sz="3600">
              <a:solidFill>
                <a:srgbClr val="000000"/>
              </a:solidFill>
              <a:latin typeface="Arial"/>
              <a:ea typeface="Arial"/>
              <a:cs typeface="Arial"/>
              <a:sym typeface="Arial"/>
            </a:endParaRPr>
          </a:p>
        </p:txBody>
      </p:sp>
      <p:sp>
        <p:nvSpPr>
          <p:cNvPr id="2410" name="Google Shape;2410;p29"/>
          <p:cNvSpPr txBox="1"/>
          <p:nvPr/>
        </p:nvSpPr>
        <p:spPr>
          <a:xfrm>
            <a:off x="13875640" y="1847897"/>
            <a:ext cx="615086"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81532D"/>
                </a:solidFill>
                <a:latin typeface="Arial"/>
                <a:ea typeface="Arial"/>
                <a:cs typeface="Arial"/>
                <a:sym typeface="Arial"/>
              </a:rPr>
              <a:t>31</a:t>
            </a:r>
            <a:endParaRPr sz="3600">
              <a:solidFill>
                <a:srgbClr val="000000"/>
              </a:solidFill>
              <a:latin typeface="Arial"/>
              <a:ea typeface="Arial"/>
              <a:cs typeface="Arial"/>
              <a:sym typeface="Arial"/>
            </a:endParaRPr>
          </a:p>
        </p:txBody>
      </p:sp>
      <p:sp>
        <p:nvSpPr>
          <p:cNvPr id="2411" name="Google Shape;2411;p29"/>
          <p:cNvSpPr txBox="1"/>
          <p:nvPr/>
        </p:nvSpPr>
        <p:spPr>
          <a:xfrm>
            <a:off x="14526844" y="1846373"/>
            <a:ext cx="1582521"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81532D"/>
                </a:solidFill>
                <a:latin typeface="Arial"/>
                <a:ea typeface="Arial"/>
                <a:cs typeface="Arial"/>
                <a:sym typeface="Arial"/>
              </a:rPr>
              <a:t>Dec’22</a:t>
            </a:r>
            <a:endParaRPr sz="3600">
              <a:solidFill>
                <a:srgbClr val="000000"/>
              </a:solidFill>
              <a:latin typeface="Arial"/>
              <a:ea typeface="Arial"/>
              <a:cs typeface="Arial"/>
              <a:sym typeface="Arial"/>
            </a:endParaRPr>
          </a:p>
        </p:txBody>
      </p:sp>
      <p:sp>
        <p:nvSpPr>
          <p:cNvPr id="2412" name="Google Shape;2412;p29"/>
          <p:cNvSpPr txBox="1"/>
          <p:nvPr/>
        </p:nvSpPr>
        <p:spPr>
          <a:xfrm>
            <a:off x="8578215" y="2594324"/>
            <a:ext cx="5075562" cy="1143000"/>
          </a:xfrm>
          <a:prstGeom prst="rect">
            <a:avLst/>
          </a:prstGeom>
          <a:noFill/>
          <a:ln>
            <a:noFill/>
          </a:ln>
        </p:spPr>
        <p:txBody>
          <a:bodyPr anchorCtr="0" anchor="t" bIns="0" lIns="0" spcFirstLastPara="1" rIns="0" wrap="square" tIns="16525">
            <a:noAutofit/>
          </a:bodyPr>
          <a:lstStyle/>
          <a:p>
            <a:pPr indent="0" lvl="0" marL="19050" marR="33524" rtl="0" algn="l">
              <a:lnSpc>
                <a:spcPct val="108458"/>
              </a:lnSpc>
              <a:spcBef>
                <a:spcPts val="0"/>
              </a:spcBef>
              <a:spcAft>
                <a:spcPts val="0"/>
              </a:spcAft>
              <a:buNone/>
            </a:pPr>
            <a:r>
              <a:rPr b="1" lang="en-US" sz="2400">
                <a:solidFill>
                  <a:srgbClr val="974707"/>
                </a:solidFill>
                <a:latin typeface="Arial"/>
                <a:ea typeface="Arial"/>
                <a:cs typeface="Arial"/>
                <a:sym typeface="Arial"/>
              </a:rPr>
              <a:t>GEG sudah memberikan peralatan</a:t>
            </a:r>
            <a:endParaRPr sz="2400">
              <a:solidFill>
                <a:srgbClr val="000000"/>
              </a:solidFill>
              <a:latin typeface="Arial"/>
              <a:ea typeface="Arial"/>
              <a:cs typeface="Arial"/>
              <a:sym typeface="Arial"/>
            </a:endParaRPr>
          </a:p>
          <a:p>
            <a:pPr indent="0" lvl="0" marL="19050" marR="0" rtl="0" algn="l">
              <a:lnSpc>
                <a:spcPct val="131250"/>
              </a:lnSpc>
              <a:spcBef>
                <a:spcPts val="147"/>
              </a:spcBef>
              <a:spcAft>
                <a:spcPts val="0"/>
              </a:spcAft>
              <a:buNone/>
            </a:pPr>
            <a:r>
              <a:rPr b="1" lang="en-US" sz="2400">
                <a:solidFill>
                  <a:srgbClr val="974707"/>
                </a:solidFill>
                <a:latin typeface="Arial"/>
                <a:ea typeface="Arial"/>
                <a:cs typeface="Arial"/>
                <a:sym typeface="Arial"/>
              </a:rPr>
              <a:t>kopi dan pelatihan ke 309 petani di distrik Kiwirok dan Okbab :</a:t>
            </a:r>
            <a:endParaRPr sz="2400">
              <a:solidFill>
                <a:srgbClr val="000000"/>
              </a:solidFill>
              <a:latin typeface="Arial"/>
              <a:ea typeface="Arial"/>
              <a:cs typeface="Arial"/>
              <a:sym typeface="Arial"/>
            </a:endParaRPr>
          </a:p>
        </p:txBody>
      </p:sp>
      <p:sp>
        <p:nvSpPr>
          <p:cNvPr id="2413" name="Google Shape;2413;p29"/>
          <p:cNvSpPr txBox="1"/>
          <p:nvPr/>
        </p:nvSpPr>
        <p:spPr>
          <a:xfrm>
            <a:off x="1444466" y="3091517"/>
            <a:ext cx="4750302" cy="781140"/>
          </a:xfrm>
          <a:prstGeom prst="rect">
            <a:avLst/>
          </a:prstGeom>
          <a:noFill/>
          <a:ln>
            <a:noFill/>
          </a:ln>
        </p:spPr>
        <p:txBody>
          <a:bodyPr anchorCtr="0" anchor="t" bIns="0" lIns="0" spcFirstLastPara="1" rIns="0" wrap="square" tIns="18475">
            <a:noAutofit/>
          </a:bodyPr>
          <a:lstStyle/>
          <a:p>
            <a:pPr indent="0" lvl="0" marL="19050" marR="51506" rtl="0" algn="l">
              <a:lnSpc>
                <a:spcPct val="107740"/>
              </a:lnSpc>
              <a:spcBef>
                <a:spcPts val="0"/>
              </a:spcBef>
              <a:spcAft>
                <a:spcPts val="0"/>
              </a:spcAft>
              <a:buNone/>
            </a:pPr>
            <a:r>
              <a:rPr b="1" lang="en-US" sz="2700">
                <a:solidFill>
                  <a:srgbClr val="974707"/>
                </a:solidFill>
                <a:latin typeface="Arial"/>
                <a:ea typeface="Arial"/>
                <a:cs typeface="Arial"/>
                <a:sym typeface="Arial"/>
              </a:rPr>
              <a:t>Rendahnya harga jual kopi,</a:t>
            </a:r>
            <a:endParaRPr sz="27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b="1" lang="en-US" sz="2700">
                <a:solidFill>
                  <a:srgbClr val="974707"/>
                </a:solidFill>
                <a:latin typeface="Arial"/>
                <a:ea typeface="Arial"/>
                <a:cs typeface="Arial"/>
                <a:sym typeface="Arial"/>
              </a:rPr>
              <a:t>mematikan semangat petani.</a:t>
            </a:r>
            <a:endParaRPr sz="2700">
              <a:solidFill>
                <a:srgbClr val="000000"/>
              </a:solidFill>
              <a:latin typeface="Arial"/>
              <a:ea typeface="Arial"/>
              <a:cs typeface="Arial"/>
              <a:sym typeface="Arial"/>
            </a:endParaRPr>
          </a:p>
        </p:txBody>
      </p:sp>
      <p:sp>
        <p:nvSpPr>
          <p:cNvPr id="2414" name="Google Shape;2414;p29"/>
          <p:cNvSpPr txBox="1"/>
          <p:nvPr/>
        </p:nvSpPr>
        <p:spPr>
          <a:xfrm>
            <a:off x="8578215" y="3794855"/>
            <a:ext cx="190500" cy="113919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lang="en-US" sz="2400">
                <a:solidFill>
                  <a:srgbClr val="974707"/>
                </a:solidFill>
                <a:latin typeface="Arial"/>
                <a:ea typeface="Arial"/>
                <a:cs typeface="Arial"/>
                <a:sym typeface="Arial"/>
              </a:rPr>
              <a:t>•</a:t>
            </a:r>
            <a:endParaRPr sz="2400">
              <a:solidFill>
                <a:srgbClr val="000000"/>
              </a:solidFill>
              <a:latin typeface="Arial"/>
              <a:ea typeface="Arial"/>
              <a:cs typeface="Arial"/>
              <a:sym typeface="Arial"/>
            </a:endParaRPr>
          </a:p>
          <a:p>
            <a:pPr indent="0" lvl="0" marL="19050" marR="0" rtl="0" algn="l">
              <a:lnSpc>
                <a:spcPct val="95825"/>
              </a:lnSpc>
              <a:spcBef>
                <a:spcPts val="260"/>
              </a:spcBef>
              <a:spcAft>
                <a:spcPts val="0"/>
              </a:spcAft>
              <a:buNone/>
            </a:pPr>
            <a:r>
              <a:rPr lang="en-US" sz="2400">
                <a:solidFill>
                  <a:srgbClr val="974707"/>
                </a:solidFill>
                <a:latin typeface="Arial"/>
                <a:ea typeface="Arial"/>
                <a:cs typeface="Arial"/>
                <a:sym typeface="Arial"/>
              </a:rPr>
              <a:t>•</a:t>
            </a:r>
            <a:endParaRPr sz="2400">
              <a:solidFill>
                <a:srgbClr val="000000"/>
              </a:solidFill>
              <a:latin typeface="Arial"/>
              <a:ea typeface="Arial"/>
              <a:cs typeface="Arial"/>
              <a:sym typeface="Arial"/>
            </a:endParaRPr>
          </a:p>
          <a:p>
            <a:pPr indent="0" lvl="0" marL="19050" marR="0" rtl="0" algn="l">
              <a:lnSpc>
                <a:spcPct val="95825"/>
              </a:lnSpc>
              <a:spcBef>
                <a:spcPts val="360"/>
              </a:spcBef>
              <a:spcAft>
                <a:spcPts val="0"/>
              </a:spcAft>
              <a:buNone/>
            </a:pPr>
            <a:r>
              <a:rPr lang="en-US" sz="2400">
                <a:solidFill>
                  <a:srgbClr val="974707"/>
                </a:solidFill>
                <a:latin typeface="Arial"/>
                <a:ea typeface="Arial"/>
                <a:cs typeface="Arial"/>
                <a:sym typeface="Arial"/>
              </a:rPr>
              <a:t>•</a:t>
            </a:r>
            <a:endParaRPr sz="2400">
              <a:solidFill>
                <a:srgbClr val="000000"/>
              </a:solidFill>
              <a:latin typeface="Arial"/>
              <a:ea typeface="Arial"/>
              <a:cs typeface="Arial"/>
              <a:sym typeface="Arial"/>
            </a:endParaRPr>
          </a:p>
        </p:txBody>
      </p:sp>
      <p:sp>
        <p:nvSpPr>
          <p:cNvPr id="2415" name="Google Shape;2415;p29"/>
          <p:cNvSpPr txBox="1"/>
          <p:nvPr/>
        </p:nvSpPr>
        <p:spPr>
          <a:xfrm>
            <a:off x="9008746" y="3794855"/>
            <a:ext cx="3341942" cy="1139190"/>
          </a:xfrm>
          <a:prstGeom prst="rect">
            <a:avLst/>
          </a:prstGeom>
          <a:noFill/>
          <a:ln>
            <a:noFill/>
          </a:ln>
        </p:spPr>
        <p:txBody>
          <a:bodyPr anchorCtr="0" anchor="t" bIns="0" lIns="0" spcFirstLastPara="1" rIns="0" wrap="square" tIns="16525">
            <a:noAutofit/>
          </a:bodyPr>
          <a:lstStyle/>
          <a:p>
            <a:pPr indent="0" lvl="0" marL="19050" marR="45719" rtl="0" algn="l">
              <a:lnSpc>
                <a:spcPct val="108458"/>
              </a:lnSpc>
              <a:spcBef>
                <a:spcPts val="0"/>
              </a:spcBef>
              <a:spcAft>
                <a:spcPts val="0"/>
              </a:spcAft>
              <a:buNone/>
            </a:pPr>
            <a:r>
              <a:rPr b="1" lang="en-US" sz="2400">
                <a:solidFill>
                  <a:srgbClr val="974707"/>
                </a:solidFill>
                <a:latin typeface="Arial"/>
                <a:ea typeface="Arial"/>
                <a:cs typeface="Arial"/>
                <a:sym typeface="Arial"/>
              </a:rPr>
              <a:t>20 Pulpers/pengupas</a:t>
            </a:r>
            <a:endParaRPr sz="2400">
              <a:solidFill>
                <a:srgbClr val="000000"/>
              </a:solidFill>
              <a:latin typeface="Arial"/>
              <a:ea typeface="Arial"/>
              <a:cs typeface="Arial"/>
              <a:sym typeface="Arial"/>
            </a:endParaRPr>
          </a:p>
          <a:p>
            <a:pPr indent="0" lvl="0" marL="19050" marR="45719" rtl="0" algn="l">
              <a:lnSpc>
                <a:spcPct val="95825"/>
              </a:lnSpc>
              <a:spcBef>
                <a:spcPts val="260"/>
              </a:spcBef>
              <a:spcAft>
                <a:spcPts val="0"/>
              </a:spcAft>
              <a:buNone/>
            </a:pPr>
            <a:r>
              <a:rPr b="1" lang="en-US" sz="2400">
                <a:solidFill>
                  <a:srgbClr val="974707"/>
                </a:solidFill>
                <a:latin typeface="Arial"/>
                <a:ea typeface="Arial"/>
                <a:cs typeface="Arial"/>
                <a:sym typeface="Arial"/>
              </a:rPr>
              <a:t>1 Huller</a:t>
            </a:r>
            <a:endParaRPr sz="2400">
              <a:solidFill>
                <a:srgbClr val="000000"/>
              </a:solidFill>
              <a:latin typeface="Arial"/>
              <a:ea typeface="Arial"/>
              <a:cs typeface="Arial"/>
              <a:sym typeface="Arial"/>
            </a:endParaRPr>
          </a:p>
          <a:p>
            <a:pPr indent="0" lvl="0" marL="19050" marR="0" rtl="0" algn="l">
              <a:lnSpc>
                <a:spcPct val="95825"/>
              </a:lnSpc>
              <a:spcBef>
                <a:spcPts val="360"/>
              </a:spcBef>
              <a:spcAft>
                <a:spcPts val="0"/>
              </a:spcAft>
              <a:buNone/>
            </a:pPr>
            <a:r>
              <a:rPr b="1" lang="en-US" sz="2400">
                <a:solidFill>
                  <a:srgbClr val="974707"/>
                </a:solidFill>
                <a:latin typeface="Arial"/>
                <a:ea typeface="Arial"/>
                <a:cs typeface="Arial"/>
                <a:sym typeface="Arial"/>
              </a:rPr>
              <a:t>50 Rumah Penjemuran</a:t>
            </a:r>
            <a:endParaRPr sz="2400">
              <a:solidFill>
                <a:srgbClr val="000000"/>
              </a:solidFill>
              <a:latin typeface="Arial"/>
              <a:ea typeface="Arial"/>
              <a:cs typeface="Arial"/>
              <a:sym typeface="Arial"/>
            </a:endParaRPr>
          </a:p>
        </p:txBody>
      </p:sp>
      <p:sp>
        <p:nvSpPr>
          <p:cNvPr id="2416" name="Google Shape;2416;p29"/>
          <p:cNvSpPr txBox="1"/>
          <p:nvPr/>
        </p:nvSpPr>
        <p:spPr>
          <a:xfrm>
            <a:off x="1333976" y="4208419"/>
            <a:ext cx="6404495" cy="2027300"/>
          </a:xfrm>
          <a:prstGeom prst="rect">
            <a:avLst/>
          </a:prstGeom>
          <a:noFill/>
          <a:ln>
            <a:noFill/>
          </a:ln>
        </p:spPr>
        <p:txBody>
          <a:bodyPr anchorCtr="0" anchor="t" bIns="0" lIns="0" spcFirstLastPara="1" rIns="0" wrap="square" tIns="18475">
            <a:noAutofit/>
          </a:bodyPr>
          <a:lstStyle/>
          <a:p>
            <a:pPr indent="0" lvl="0" marL="102869" marR="40095" rtl="0" algn="l">
              <a:lnSpc>
                <a:spcPct val="107740"/>
              </a:lnSpc>
              <a:spcBef>
                <a:spcPts val="0"/>
              </a:spcBef>
              <a:spcAft>
                <a:spcPts val="0"/>
              </a:spcAft>
              <a:buNone/>
            </a:pPr>
            <a:r>
              <a:rPr b="1" lang="en-US" sz="2700">
                <a:solidFill>
                  <a:srgbClr val="974707"/>
                </a:solidFill>
                <a:latin typeface="Arial"/>
                <a:ea typeface="Arial"/>
                <a:cs typeface="Arial"/>
                <a:sym typeface="Arial"/>
              </a:rPr>
              <a:t>Sebagian besar petani belum memilki</a:t>
            </a:r>
            <a:endParaRPr sz="2700">
              <a:solidFill>
                <a:srgbClr val="000000"/>
              </a:solidFill>
              <a:latin typeface="Arial"/>
              <a:ea typeface="Arial"/>
              <a:cs typeface="Arial"/>
              <a:sym typeface="Arial"/>
            </a:endParaRPr>
          </a:p>
          <a:p>
            <a:pPr indent="0" lvl="0" marL="19050" marR="0" rtl="0" algn="l">
              <a:lnSpc>
                <a:spcPct val="100041"/>
              </a:lnSpc>
              <a:spcBef>
                <a:spcPts val="0"/>
              </a:spcBef>
              <a:spcAft>
                <a:spcPts val="0"/>
              </a:spcAft>
              <a:buNone/>
            </a:pPr>
            <a:r>
              <a:rPr b="1" lang="en-US" sz="2700">
                <a:solidFill>
                  <a:srgbClr val="974707"/>
                </a:solidFill>
                <a:latin typeface="Arial"/>
                <a:ea typeface="Arial"/>
                <a:cs typeface="Arial"/>
                <a:sym typeface="Arial"/>
              </a:rPr>
              <a:t>alat pengupas kulit biji (cherry). Pengupasan biji kopi masih tradisional (pakai tangan), biji kopi dijemur diatas karung.</a:t>
            </a:r>
            <a:endParaRPr sz="2700">
              <a:solidFill>
                <a:srgbClr val="000000"/>
              </a:solidFill>
              <a:latin typeface="Arial"/>
              <a:ea typeface="Arial"/>
              <a:cs typeface="Arial"/>
              <a:sym typeface="Arial"/>
            </a:endParaRPr>
          </a:p>
        </p:txBody>
      </p:sp>
      <p:sp>
        <p:nvSpPr>
          <p:cNvPr id="2417" name="Google Shape;2417;p29"/>
          <p:cNvSpPr txBox="1"/>
          <p:nvPr/>
        </p:nvSpPr>
        <p:spPr>
          <a:xfrm>
            <a:off x="8479727" y="5145691"/>
            <a:ext cx="6361758" cy="1937285"/>
          </a:xfrm>
          <a:prstGeom prst="rect">
            <a:avLst/>
          </a:prstGeom>
          <a:noFill/>
          <a:ln>
            <a:noFill/>
          </a:ln>
        </p:spPr>
        <p:txBody>
          <a:bodyPr anchorCtr="0" anchor="t" bIns="0" lIns="0" spcFirstLastPara="1" rIns="0" wrap="square" tIns="16525">
            <a:noAutofit/>
          </a:bodyPr>
          <a:lstStyle/>
          <a:p>
            <a:pPr indent="0" lvl="0" marL="19050" marR="45791" rtl="0" algn="l">
              <a:lnSpc>
                <a:spcPct val="108458"/>
              </a:lnSpc>
              <a:spcBef>
                <a:spcPts val="0"/>
              </a:spcBef>
              <a:spcAft>
                <a:spcPts val="0"/>
              </a:spcAft>
              <a:buNone/>
            </a:pPr>
            <a:r>
              <a:rPr b="1" lang="en-US" sz="2400">
                <a:solidFill>
                  <a:srgbClr val="974707"/>
                </a:solidFill>
                <a:latin typeface="Arial"/>
                <a:ea typeface="Arial"/>
                <a:cs typeface="Arial"/>
                <a:sym typeface="Arial"/>
              </a:rPr>
              <a:t>Petani di kedua distrik telah diberikan</a:t>
            </a:r>
            <a:endParaRPr sz="2400">
              <a:solidFill>
                <a:srgbClr val="000000"/>
              </a:solidFill>
              <a:latin typeface="Arial"/>
              <a:ea typeface="Arial"/>
              <a:cs typeface="Arial"/>
              <a:sym typeface="Arial"/>
            </a:endParaRPr>
          </a:p>
          <a:p>
            <a:pPr indent="0" lvl="0" marL="57150" marR="427299" rtl="0" algn="l">
              <a:lnSpc>
                <a:spcPct val="99083"/>
              </a:lnSpc>
              <a:spcBef>
                <a:spcPts val="0"/>
              </a:spcBef>
              <a:spcAft>
                <a:spcPts val="0"/>
              </a:spcAft>
              <a:buNone/>
            </a:pPr>
            <a:r>
              <a:rPr b="1" lang="en-US" sz="2400">
                <a:solidFill>
                  <a:srgbClr val="974707"/>
                </a:solidFill>
                <a:latin typeface="Arial"/>
                <a:ea typeface="Arial"/>
                <a:cs typeface="Arial"/>
                <a:sym typeface="Arial"/>
              </a:rPr>
              <a:t>pelatihan  tentang perawatan kopi pasca panen, menggunakan mesin pengupas dan menghitung harga produksi.</a:t>
            </a:r>
            <a:endParaRPr sz="2400">
              <a:solidFill>
                <a:srgbClr val="000000"/>
              </a:solidFill>
              <a:latin typeface="Arial"/>
              <a:ea typeface="Arial"/>
              <a:cs typeface="Arial"/>
              <a:sym typeface="Arial"/>
            </a:endParaRPr>
          </a:p>
          <a:p>
            <a:pPr indent="0" lvl="0" marL="89916" marR="0" rtl="0" algn="l">
              <a:lnSpc>
                <a:spcPct val="95825"/>
              </a:lnSpc>
              <a:spcBef>
                <a:spcPts val="1149"/>
              </a:spcBef>
              <a:spcAft>
                <a:spcPts val="0"/>
              </a:spcAft>
              <a:buNone/>
            </a:pPr>
            <a:r>
              <a:rPr b="1" lang="en-US" sz="2400">
                <a:solidFill>
                  <a:srgbClr val="974707"/>
                </a:solidFill>
                <a:latin typeface="Arial"/>
                <a:ea typeface="Arial"/>
                <a:cs typeface="Arial"/>
                <a:sym typeface="Arial"/>
              </a:rPr>
              <a:t>Masyarakat District Okbab baru bergabung</a:t>
            </a:r>
            <a:endParaRPr sz="2400">
              <a:solidFill>
                <a:srgbClr val="000000"/>
              </a:solidFill>
              <a:latin typeface="Arial"/>
              <a:ea typeface="Arial"/>
              <a:cs typeface="Arial"/>
              <a:sym typeface="Arial"/>
            </a:endParaRPr>
          </a:p>
        </p:txBody>
      </p:sp>
      <p:sp>
        <p:nvSpPr>
          <p:cNvPr id="2418" name="Google Shape;2418;p29"/>
          <p:cNvSpPr txBox="1"/>
          <p:nvPr/>
        </p:nvSpPr>
        <p:spPr>
          <a:xfrm>
            <a:off x="1333976" y="6571571"/>
            <a:ext cx="5816898" cy="792479"/>
          </a:xfrm>
          <a:prstGeom prst="rect">
            <a:avLst/>
          </a:prstGeom>
          <a:noFill/>
          <a:ln>
            <a:noFill/>
          </a:ln>
        </p:spPr>
        <p:txBody>
          <a:bodyPr anchorCtr="0" anchor="t" bIns="0" lIns="0" spcFirstLastPara="1" rIns="0" wrap="square" tIns="18475">
            <a:noAutofit/>
          </a:bodyPr>
          <a:lstStyle/>
          <a:p>
            <a:pPr indent="0" lvl="0" marL="102869" marR="0" rtl="0" algn="l">
              <a:lnSpc>
                <a:spcPct val="107740"/>
              </a:lnSpc>
              <a:spcBef>
                <a:spcPts val="0"/>
              </a:spcBef>
              <a:spcAft>
                <a:spcPts val="0"/>
              </a:spcAft>
              <a:buNone/>
            </a:pPr>
            <a:r>
              <a:rPr b="1" lang="en-US" sz="2700">
                <a:solidFill>
                  <a:srgbClr val="974707"/>
                </a:solidFill>
                <a:latin typeface="Arial"/>
                <a:ea typeface="Arial"/>
                <a:cs typeface="Arial"/>
                <a:sym typeface="Arial"/>
              </a:rPr>
              <a:t>Jauh dari akses pasar, terbatasnya</a:t>
            </a:r>
            <a:endParaRPr sz="2700">
              <a:solidFill>
                <a:srgbClr val="000000"/>
              </a:solidFill>
              <a:latin typeface="Arial"/>
              <a:ea typeface="Arial"/>
              <a:cs typeface="Arial"/>
              <a:sym typeface="Arial"/>
            </a:endParaRPr>
          </a:p>
          <a:p>
            <a:pPr indent="0" lvl="0" marL="19050" marR="51433" rtl="0" algn="l">
              <a:lnSpc>
                <a:spcPct val="95825"/>
              </a:lnSpc>
              <a:spcBef>
                <a:spcPts val="0"/>
              </a:spcBef>
              <a:spcAft>
                <a:spcPts val="0"/>
              </a:spcAft>
              <a:buNone/>
            </a:pPr>
            <a:r>
              <a:rPr b="1" lang="en-US" sz="2700">
                <a:solidFill>
                  <a:srgbClr val="974707"/>
                </a:solidFill>
                <a:latin typeface="Arial"/>
                <a:ea typeface="Arial"/>
                <a:cs typeface="Arial"/>
                <a:sym typeface="Arial"/>
              </a:rPr>
              <a:t>pengetahuan pasca panen kopi.</a:t>
            </a:r>
            <a:endParaRPr sz="2700">
              <a:solidFill>
                <a:srgbClr val="000000"/>
              </a:solidFill>
              <a:latin typeface="Arial"/>
              <a:ea typeface="Arial"/>
              <a:cs typeface="Arial"/>
              <a:sym typeface="Arial"/>
            </a:endParaRPr>
          </a:p>
        </p:txBody>
      </p:sp>
      <p:sp>
        <p:nvSpPr>
          <p:cNvPr id="2419" name="Google Shape;2419;p29"/>
          <p:cNvSpPr txBox="1"/>
          <p:nvPr/>
        </p:nvSpPr>
        <p:spPr>
          <a:xfrm>
            <a:off x="8550593" y="7140606"/>
            <a:ext cx="6368225"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b="1" lang="en-US" sz="2400">
                <a:solidFill>
                  <a:srgbClr val="974707"/>
                </a:solidFill>
                <a:latin typeface="Arial"/>
                <a:ea typeface="Arial"/>
                <a:cs typeface="Arial"/>
                <a:sym typeface="Arial"/>
              </a:rPr>
              <a:t>dengan Program Ekonomi Hijau pada bulan</a:t>
            </a:r>
            <a:endParaRPr sz="2400">
              <a:solidFill>
                <a:srgbClr val="000000"/>
              </a:solidFill>
              <a:latin typeface="Arial"/>
              <a:ea typeface="Arial"/>
              <a:cs typeface="Arial"/>
              <a:sym typeface="Arial"/>
            </a:endParaRPr>
          </a:p>
        </p:txBody>
      </p:sp>
      <p:sp>
        <p:nvSpPr>
          <p:cNvPr id="2420" name="Google Shape;2420;p29"/>
          <p:cNvSpPr txBox="1"/>
          <p:nvPr/>
        </p:nvSpPr>
        <p:spPr>
          <a:xfrm>
            <a:off x="8550593" y="7540656"/>
            <a:ext cx="6072416"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b="1" lang="en-US" sz="2400">
                <a:solidFill>
                  <a:srgbClr val="974707"/>
                </a:solidFill>
                <a:latin typeface="Arial"/>
                <a:ea typeface="Arial"/>
                <a:cs typeface="Arial"/>
                <a:sym typeface="Arial"/>
              </a:rPr>
              <a:t>Nopember’20 (Selama tahun 2020 mereka</a:t>
            </a:r>
            <a:endParaRPr sz="2400">
              <a:solidFill>
                <a:srgbClr val="000000"/>
              </a:solidFill>
              <a:latin typeface="Arial"/>
              <a:ea typeface="Arial"/>
              <a:cs typeface="Arial"/>
              <a:sym typeface="Arial"/>
            </a:endParaRPr>
          </a:p>
        </p:txBody>
      </p:sp>
      <p:sp>
        <p:nvSpPr>
          <p:cNvPr id="2421" name="Google Shape;2421;p29"/>
          <p:cNvSpPr txBox="1"/>
          <p:nvPr/>
        </p:nvSpPr>
        <p:spPr>
          <a:xfrm>
            <a:off x="1333976" y="7699712"/>
            <a:ext cx="6337421" cy="792575"/>
          </a:xfrm>
          <a:prstGeom prst="rect">
            <a:avLst/>
          </a:prstGeom>
          <a:noFill/>
          <a:ln>
            <a:noFill/>
          </a:ln>
        </p:spPr>
        <p:txBody>
          <a:bodyPr anchorCtr="0" anchor="t" bIns="0" lIns="0" spcFirstLastPara="1" rIns="0" wrap="square" tIns="18475">
            <a:noAutofit/>
          </a:bodyPr>
          <a:lstStyle/>
          <a:p>
            <a:pPr indent="0" lvl="0" marL="102869" marR="0" rtl="0" algn="l">
              <a:lnSpc>
                <a:spcPct val="107740"/>
              </a:lnSpc>
              <a:spcBef>
                <a:spcPts val="0"/>
              </a:spcBef>
              <a:spcAft>
                <a:spcPts val="0"/>
              </a:spcAft>
              <a:buNone/>
            </a:pPr>
            <a:r>
              <a:rPr b="1" lang="en-US" sz="2700">
                <a:solidFill>
                  <a:srgbClr val="974707"/>
                </a:solidFill>
                <a:latin typeface="Arial"/>
                <a:ea typeface="Arial"/>
                <a:cs typeface="Arial"/>
                <a:sym typeface="Arial"/>
              </a:rPr>
              <a:t>Belum ada alat/rumah penjemuran biji</a:t>
            </a:r>
            <a:endParaRPr sz="2700">
              <a:solidFill>
                <a:srgbClr val="000000"/>
              </a:solidFill>
              <a:latin typeface="Arial"/>
              <a:ea typeface="Arial"/>
              <a:cs typeface="Arial"/>
              <a:sym typeface="Arial"/>
            </a:endParaRPr>
          </a:p>
          <a:p>
            <a:pPr indent="0" lvl="0" marL="19050" marR="51433" rtl="0" algn="l">
              <a:lnSpc>
                <a:spcPct val="95825"/>
              </a:lnSpc>
              <a:spcBef>
                <a:spcPts val="0"/>
              </a:spcBef>
              <a:spcAft>
                <a:spcPts val="0"/>
              </a:spcAft>
              <a:buNone/>
            </a:pPr>
            <a:r>
              <a:rPr b="1" lang="en-US" sz="2700">
                <a:solidFill>
                  <a:srgbClr val="974707"/>
                </a:solidFill>
                <a:latin typeface="Arial"/>
                <a:ea typeface="Arial"/>
                <a:cs typeface="Arial"/>
                <a:sym typeface="Arial"/>
              </a:rPr>
              <a:t>kopi gabah</a:t>
            </a:r>
            <a:endParaRPr sz="2700">
              <a:solidFill>
                <a:srgbClr val="000000"/>
              </a:solidFill>
              <a:latin typeface="Arial"/>
              <a:ea typeface="Arial"/>
              <a:cs typeface="Arial"/>
              <a:sym typeface="Arial"/>
            </a:endParaRPr>
          </a:p>
        </p:txBody>
      </p:sp>
      <p:sp>
        <p:nvSpPr>
          <p:cNvPr id="2422" name="Google Shape;2422;p29"/>
          <p:cNvSpPr txBox="1"/>
          <p:nvPr/>
        </p:nvSpPr>
        <p:spPr>
          <a:xfrm>
            <a:off x="8550593" y="7940320"/>
            <a:ext cx="7061741" cy="343376"/>
          </a:xfrm>
          <a:prstGeom prst="rect">
            <a:avLst/>
          </a:prstGeom>
          <a:noFill/>
          <a:ln>
            <a:noFill/>
          </a:ln>
        </p:spPr>
        <p:txBody>
          <a:bodyPr anchorCtr="0" anchor="t" bIns="0" lIns="0" spcFirstLastPara="1" rIns="0" wrap="square" tIns="16550">
            <a:noAutofit/>
          </a:bodyPr>
          <a:lstStyle/>
          <a:p>
            <a:pPr indent="0" lvl="0" marL="19050" marR="0" rtl="0" algn="l">
              <a:lnSpc>
                <a:spcPct val="108708"/>
              </a:lnSpc>
              <a:spcBef>
                <a:spcPts val="0"/>
              </a:spcBef>
              <a:spcAft>
                <a:spcPts val="0"/>
              </a:spcAft>
              <a:buNone/>
            </a:pPr>
            <a:r>
              <a:rPr b="1" lang="en-US" sz="2400">
                <a:solidFill>
                  <a:srgbClr val="974707"/>
                </a:solidFill>
                <a:latin typeface="Arial"/>
                <a:ea typeface="Arial"/>
                <a:cs typeface="Arial"/>
                <a:sym typeface="Arial"/>
              </a:rPr>
              <a:t>menjual 8 ton kopi green bean ke pilot maskapai</a:t>
            </a:r>
            <a:endParaRPr sz="2400">
              <a:solidFill>
                <a:srgbClr val="000000"/>
              </a:solidFill>
              <a:latin typeface="Arial"/>
              <a:ea typeface="Arial"/>
              <a:cs typeface="Arial"/>
              <a:sym typeface="Arial"/>
            </a:endParaRPr>
          </a:p>
        </p:txBody>
      </p:sp>
      <p:sp>
        <p:nvSpPr>
          <p:cNvPr id="2423" name="Google Shape;2423;p29"/>
          <p:cNvSpPr txBox="1"/>
          <p:nvPr/>
        </p:nvSpPr>
        <p:spPr>
          <a:xfrm>
            <a:off x="8550593" y="8341232"/>
            <a:ext cx="5413590"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b="1" lang="en-US" sz="2400">
                <a:solidFill>
                  <a:srgbClr val="974707"/>
                </a:solidFill>
                <a:latin typeface="Arial"/>
                <a:ea typeface="Arial"/>
                <a:cs typeface="Arial"/>
                <a:sym typeface="Arial"/>
              </a:rPr>
              <a:t>missionary yang melayani distrik itu)</a:t>
            </a:r>
            <a:endParaRPr sz="2400">
              <a:solidFill>
                <a:srgbClr val="000000"/>
              </a:solidFill>
              <a:latin typeface="Arial"/>
              <a:ea typeface="Arial"/>
              <a:cs typeface="Arial"/>
              <a:sym typeface="Arial"/>
            </a:endParaRPr>
          </a:p>
        </p:txBody>
      </p:sp>
      <p:sp>
        <p:nvSpPr>
          <p:cNvPr id="2424" name="Google Shape;2424;p29"/>
          <p:cNvSpPr txBox="1"/>
          <p:nvPr/>
        </p:nvSpPr>
        <p:spPr>
          <a:xfrm>
            <a:off x="8550593" y="9179046"/>
            <a:ext cx="6937619" cy="743811"/>
          </a:xfrm>
          <a:prstGeom prst="rect">
            <a:avLst/>
          </a:prstGeom>
          <a:noFill/>
          <a:ln>
            <a:noFill/>
          </a:ln>
        </p:spPr>
        <p:txBody>
          <a:bodyPr anchorCtr="0" anchor="t" bIns="0" lIns="0" spcFirstLastPara="1" rIns="0" wrap="square" tIns="16550">
            <a:noAutofit/>
          </a:bodyPr>
          <a:lstStyle/>
          <a:p>
            <a:pPr indent="0" lvl="0" marL="19050" marR="0" rtl="0" algn="l">
              <a:lnSpc>
                <a:spcPct val="108708"/>
              </a:lnSpc>
              <a:spcBef>
                <a:spcPts val="0"/>
              </a:spcBef>
              <a:spcAft>
                <a:spcPts val="0"/>
              </a:spcAft>
              <a:buNone/>
            </a:pPr>
            <a:r>
              <a:rPr b="1" lang="en-US" sz="2400">
                <a:solidFill>
                  <a:srgbClr val="974707"/>
                </a:solidFill>
                <a:latin typeface="Arial"/>
                <a:ea typeface="Arial"/>
                <a:cs typeface="Arial"/>
                <a:sym typeface="Arial"/>
              </a:rPr>
              <a:t>Mitra GEG-PP Nicko Bukega saat ini hanya bisa</a:t>
            </a:r>
            <a:endParaRPr sz="2400">
              <a:solidFill>
                <a:srgbClr val="000000"/>
              </a:solidFill>
              <a:latin typeface="Arial"/>
              <a:ea typeface="Arial"/>
              <a:cs typeface="Arial"/>
              <a:sym typeface="Arial"/>
            </a:endParaRPr>
          </a:p>
          <a:p>
            <a:pPr indent="0" lvl="0" marL="19050" marR="45791" rtl="0" algn="l">
              <a:lnSpc>
                <a:spcPct val="95825"/>
              </a:lnSpc>
              <a:spcBef>
                <a:spcPts val="260"/>
              </a:spcBef>
              <a:spcAft>
                <a:spcPts val="0"/>
              </a:spcAft>
              <a:buNone/>
            </a:pPr>
            <a:r>
              <a:rPr b="1" lang="en-US" sz="2400">
                <a:solidFill>
                  <a:srgbClr val="974707"/>
                </a:solidFill>
                <a:latin typeface="Arial"/>
                <a:ea typeface="Arial"/>
                <a:cs typeface="Arial"/>
                <a:sym typeface="Arial"/>
              </a:rPr>
              <a:t>membeli 300 Kg kopi</a:t>
            </a:r>
            <a:endParaRPr sz="2400">
              <a:solidFill>
                <a:srgbClr val="000000"/>
              </a:solidFill>
              <a:latin typeface="Arial"/>
              <a:ea typeface="Arial"/>
              <a:cs typeface="Arial"/>
              <a:sym typeface="Arial"/>
            </a:endParaRPr>
          </a:p>
        </p:txBody>
      </p:sp>
      <p:sp>
        <p:nvSpPr>
          <p:cNvPr id="2425" name="Google Shape;2425;p29"/>
          <p:cNvSpPr txBox="1"/>
          <p:nvPr/>
        </p:nvSpPr>
        <p:spPr>
          <a:xfrm>
            <a:off x="14752701" y="7444741"/>
            <a:ext cx="1576959" cy="1367783"/>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
        <p:nvSpPr>
          <p:cNvPr id="2426" name="Google Shape;2426;p29"/>
          <p:cNvSpPr txBox="1"/>
          <p:nvPr/>
        </p:nvSpPr>
        <p:spPr>
          <a:xfrm>
            <a:off x="14752701" y="8812523"/>
            <a:ext cx="1576959" cy="52794"/>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pic>
        <p:nvPicPr>
          <p:cNvPr id="204" name="Google Shape;204;p3"/>
          <p:cNvPicPr preferRelativeResize="0"/>
          <p:nvPr/>
        </p:nvPicPr>
        <p:blipFill rotWithShape="1">
          <a:blip r:embed="rId3">
            <a:alphaModFix/>
          </a:blip>
          <a:srcRect b="0" l="0" r="0" t="0"/>
          <a:stretch/>
        </p:blipFill>
        <p:spPr>
          <a:xfrm>
            <a:off x="-952" y="953"/>
            <a:ext cx="18288000" cy="10285095"/>
          </a:xfrm>
          <a:prstGeom prst="rect">
            <a:avLst/>
          </a:prstGeom>
          <a:noFill/>
          <a:ln cap="flat" cmpd="sng" w="9525">
            <a:solidFill>
              <a:srgbClr val="3476EE"/>
            </a:solidFill>
            <a:prstDash val="solid"/>
            <a:round/>
            <a:headEnd len="sm" w="sm" type="none"/>
            <a:tailEnd len="sm" w="sm" type="none"/>
          </a:ln>
        </p:spPr>
      </p:pic>
      <p:sp>
        <p:nvSpPr>
          <p:cNvPr id="205" name="Google Shape;205;p3"/>
          <p:cNvSpPr/>
          <p:nvPr/>
        </p:nvSpPr>
        <p:spPr>
          <a:xfrm>
            <a:off x="1219200" y="3924300"/>
            <a:ext cx="16459200" cy="5181601"/>
          </a:xfrm>
          <a:prstGeom prst="rect">
            <a:avLst/>
          </a:prstGeom>
          <a:solidFill>
            <a:schemeClr val="lt1">
              <a:alpha val="84705"/>
            </a:schemeClr>
          </a:solidFill>
          <a:ln>
            <a:noFill/>
          </a:ln>
        </p:spPr>
        <p:txBody>
          <a:bodyPr anchorCtr="0" anchor="ctr" bIns="45700" lIns="91425" spcFirstLastPara="1" rIns="91425" wrap="square" tIns="45700">
            <a:noAutofit/>
          </a:bodyPr>
          <a:lstStyle/>
          <a:p>
            <a:pPr indent="0" lvl="0" marL="12700" marR="5080" rtl="0" algn="ctr">
              <a:lnSpc>
                <a:spcPct val="102000"/>
              </a:lnSpc>
              <a:spcBef>
                <a:spcPts val="0"/>
              </a:spcBef>
              <a:spcAft>
                <a:spcPts val="0"/>
              </a:spcAft>
              <a:buNone/>
            </a:pPr>
            <a:r>
              <a:rPr b="1" lang="en-US" sz="3750">
                <a:solidFill>
                  <a:srgbClr val="3476EE"/>
                </a:solidFill>
                <a:latin typeface="Arial"/>
                <a:ea typeface="Arial"/>
                <a:cs typeface="Arial"/>
                <a:sym typeface="Arial"/>
              </a:rPr>
              <a:t>Kerjasama Kementerian Desa, PDTT dengan Pemerintah Inggris</a:t>
            </a:r>
            <a:r>
              <a:rPr lang="en-US" sz="3750">
                <a:solidFill>
                  <a:srgbClr val="3476EE"/>
                </a:solidFill>
                <a:latin typeface="Arial"/>
                <a:ea typeface="Arial"/>
                <a:cs typeface="Arial"/>
                <a:sym typeface="Arial"/>
              </a:rPr>
              <a:t> Melalui </a:t>
            </a:r>
            <a:r>
              <a:rPr b="1" i="1" lang="en-US" sz="3750">
                <a:solidFill>
                  <a:srgbClr val="3476EE"/>
                </a:solidFill>
                <a:latin typeface="Arial"/>
                <a:ea typeface="Arial"/>
                <a:cs typeface="Arial"/>
                <a:sym typeface="Arial"/>
              </a:rPr>
              <a:t>The United Kingdom Climate Change Unit</a:t>
            </a:r>
            <a:r>
              <a:rPr lang="en-US" sz="3750">
                <a:solidFill>
                  <a:srgbClr val="3476EE"/>
                </a:solidFill>
                <a:latin typeface="Arial"/>
                <a:ea typeface="Arial"/>
                <a:cs typeface="Arial"/>
                <a:sym typeface="Arial"/>
              </a:rPr>
              <a:t>/UKCCU yang </a:t>
            </a:r>
            <a:r>
              <a:rPr b="1" lang="en-US" sz="3750">
                <a:solidFill>
                  <a:srgbClr val="3476EE"/>
                </a:solidFill>
                <a:latin typeface="Arial"/>
                <a:ea typeface="Arial"/>
                <a:cs typeface="Arial"/>
                <a:sym typeface="Arial"/>
              </a:rPr>
              <a:t>saat ini menjadi The Low Carbon Development Group</a:t>
            </a:r>
            <a:endParaRPr/>
          </a:p>
          <a:p>
            <a:pPr indent="0" lvl="0" marL="12700" marR="5080" rtl="0" algn="ctr">
              <a:lnSpc>
                <a:spcPct val="102000"/>
              </a:lnSpc>
              <a:spcBef>
                <a:spcPts val="90"/>
              </a:spcBef>
              <a:spcAft>
                <a:spcPts val="0"/>
              </a:spcAft>
              <a:buNone/>
            </a:pPr>
            <a:r>
              <a:rPr b="1" lang="en-US" sz="3750">
                <a:solidFill>
                  <a:srgbClr val="3476EE"/>
                </a:solidFill>
                <a:latin typeface="Arial"/>
                <a:ea typeface="Arial"/>
                <a:cs typeface="Arial"/>
                <a:sym typeface="Arial"/>
              </a:rPr>
              <a:t>Melalui </a:t>
            </a:r>
            <a:r>
              <a:rPr b="1" i="1" lang="en-US" sz="3750">
                <a:solidFill>
                  <a:srgbClr val="3476EE"/>
                </a:solidFill>
                <a:latin typeface="Arial"/>
                <a:ea typeface="Arial"/>
                <a:cs typeface="Arial"/>
                <a:sym typeface="Arial"/>
              </a:rPr>
              <a:t>Green Economic Growth Program for Papua Provinces</a:t>
            </a:r>
            <a:r>
              <a:rPr b="1" lang="en-US" sz="3750">
                <a:solidFill>
                  <a:srgbClr val="3476EE"/>
                </a:solidFill>
                <a:latin typeface="Arial"/>
                <a:ea typeface="Arial"/>
                <a:cs typeface="Arial"/>
                <a:sym typeface="Arial"/>
              </a:rPr>
              <a:t>/ GEG-PP</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0" name="Shape 2430"/>
        <p:cNvGrpSpPr/>
        <p:nvPr/>
      </p:nvGrpSpPr>
      <p:grpSpPr>
        <a:xfrm>
          <a:off x="0" y="0"/>
          <a:ext cx="0" cy="0"/>
          <a:chOff x="0" y="0"/>
          <a:chExt cx="0" cy="0"/>
        </a:xfrm>
      </p:grpSpPr>
      <p:sp>
        <p:nvSpPr>
          <p:cNvPr id="2431" name="Google Shape;2431;p30"/>
          <p:cNvSpPr txBox="1"/>
          <p:nvPr/>
        </p:nvSpPr>
        <p:spPr>
          <a:xfrm>
            <a:off x="125730" y="3478530"/>
            <a:ext cx="2905176" cy="1905000"/>
          </a:xfrm>
          <a:prstGeom prst="rect">
            <a:avLst/>
          </a:prstGeom>
          <a:noFill/>
          <a:ln>
            <a:noFill/>
          </a:ln>
        </p:spPr>
        <p:txBody>
          <a:bodyPr anchorCtr="0" anchor="t" bIns="0" lIns="0" spcFirstLastPara="1" rIns="0" wrap="square" tIns="5050">
            <a:noAutofit/>
          </a:bodyPr>
          <a:lstStyle/>
          <a:p>
            <a:pPr indent="0" lvl="0" marL="0" marR="59145"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1816989" marR="0" rtl="0" algn="l">
              <a:lnSpc>
                <a:spcPct val="100041"/>
              </a:lnSpc>
              <a:spcBef>
                <a:spcPts val="1500"/>
              </a:spcBef>
              <a:spcAft>
                <a:spcPts val="0"/>
              </a:spcAft>
              <a:buNone/>
            </a:pPr>
            <a:r>
              <a:rPr b="1" lang="en-US" sz="2700">
                <a:solidFill>
                  <a:srgbClr val="000000"/>
                </a:solidFill>
                <a:latin typeface="Arial"/>
                <a:ea typeface="Arial"/>
                <a:cs typeface="Arial"/>
                <a:sym typeface="Arial"/>
              </a:rPr>
              <a:t>Petani peng untuk</a:t>
            </a:r>
            <a:endParaRPr sz="2700">
              <a:solidFill>
                <a:srgbClr val="000000"/>
              </a:solidFill>
              <a:latin typeface="Arial"/>
              <a:ea typeface="Arial"/>
              <a:cs typeface="Arial"/>
              <a:sym typeface="Arial"/>
            </a:endParaRPr>
          </a:p>
        </p:txBody>
      </p:sp>
      <p:sp>
        <p:nvSpPr>
          <p:cNvPr id="2432" name="Google Shape;2432;p30"/>
          <p:cNvSpPr txBox="1"/>
          <p:nvPr/>
        </p:nvSpPr>
        <p:spPr>
          <a:xfrm>
            <a:off x="201931" y="6107430"/>
            <a:ext cx="3211196" cy="2069193"/>
          </a:xfrm>
          <a:prstGeom prst="rect">
            <a:avLst/>
          </a:prstGeom>
          <a:noFill/>
          <a:ln>
            <a:noFill/>
          </a:ln>
        </p:spPr>
        <p:txBody>
          <a:bodyPr anchorCtr="0" anchor="t" bIns="0" lIns="0" spcFirstLastPara="1" rIns="0" wrap="square" tIns="0">
            <a:noAutofit/>
          </a:bodyPr>
          <a:lstStyle/>
          <a:p>
            <a:pPr indent="0" lvl="0" marL="0" marR="59145"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1761172" marR="0" rtl="0" algn="l">
              <a:lnSpc>
                <a:spcPct val="99083"/>
              </a:lnSpc>
              <a:spcBef>
                <a:spcPts val="2112"/>
              </a:spcBef>
              <a:spcAft>
                <a:spcPts val="0"/>
              </a:spcAft>
              <a:buNone/>
            </a:pPr>
            <a:r>
              <a:rPr b="1" lang="en-US" sz="2700">
                <a:solidFill>
                  <a:srgbClr val="000000"/>
                </a:solidFill>
                <a:latin typeface="Arial"/>
                <a:ea typeface="Arial"/>
                <a:cs typeface="Arial"/>
                <a:sym typeface="Arial"/>
              </a:rPr>
              <a:t>T membeli budiday pela</a:t>
            </a:r>
            <a:endParaRPr sz="2700">
              <a:solidFill>
                <a:srgbClr val="000000"/>
              </a:solidFill>
              <a:latin typeface="Arial"/>
              <a:ea typeface="Arial"/>
              <a:cs typeface="Arial"/>
              <a:sym typeface="Arial"/>
            </a:endParaRPr>
          </a:p>
        </p:txBody>
      </p:sp>
      <p:sp>
        <p:nvSpPr>
          <p:cNvPr id="2433" name="Google Shape;2433;p30"/>
          <p:cNvSpPr txBox="1"/>
          <p:nvPr/>
        </p:nvSpPr>
        <p:spPr>
          <a:xfrm>
            <a:off x="2516962" y="1630681"/>
            <a:ext cx="3503219" cy="1185290"/>
          </a:xfrm>
          <a:prstGeom prst="rect">
            <a:avLst/>
          </a:prstGeom>
          <a:noFill/>
          <a:ln>
            <a:noFill/>
          </a:ln>
        </p:spPr>
        <p:txBody>
          <a:bodyPr anchorCtr="0" anchor="t" bIns="0" lIns="0" spcFirstLastPara="1" rIns="0" wrap="square" tIns="1050">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138192"/>
                </a:solidFill>
                <a:latin typeface="Arial"/>
                <a:ea typeface="Arial"/>
                <a:cs typeface="Arial"/>
                <a:sym typeface="Arial"/>
              </a:rPr>
              <a:t>m</a:t>
            </a:r>
            <a:endParaRPr sz="4200">
              <a:solidFill>
                <a:srgbClr val="000000"/>
              </a:solidFill>
              <a:latin typeface="Arial"/>
              <a:ea typeface="Arial"/>
              <a:cs typeface="Arial"/>
              <a:sym typeface="Arial"/>
            </a:endParaRPr>
          </a:p>
        </p:txBody>
      </p:sp>
      <p:sp>
        <p:nvSpPr>
          <p:cNvPr id="2434" name="Google Shape;2434;p30"/>
          <p:cNvSpPr txBox="1"/>
          <p:nvPr/>
        </p:nvSpPr>
        <p:spPr>
          <a:xfrm>
            <a:off x="5203393" y="1630681"/>
            <a:ext cx="2142668" cy="1185290"/>
          </a:xfrm>
          <a:prstGeom prst="rect">
            <a:avLst/>
          </a:prstGeom>
          <a:noFill/>
          <a:ln>
            <a:noFill/>
          </a:ln>
        </p:spPr>
        <p:txBody>
          <a:bodyPr anchorCtr="0" anchor="t" bIns="0" lIns="0" spcFirstLastPara="1" rIns="0" wrap="square" tIns="1050">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138192"/>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2435" name="Google Shape;2435;p30"/>
          <p:cNvSpPr txBox="1"/>
          <p:nvPr/>
        </p:nvSpPr>
        <p:spPr>
          <a:xfrm>
            <a:off x="9956063" y="582931"/>
            <a:ext cx="2704947" cy="1025270"/>
          </a:xfrm>
          <a:prstGeom prst="rect">
            <a:avLst/>
          </a:prstGeom>
          <a:noFill/>
          <a:ln>
            <a:noFill/>
          </a:ln>
        </p:spPr>
        <p:txBody>
          <a:bodyPr anchorCtr="0" anchor="t" bIns="0" lIns="0" spcFirstLastPara="1" rIns="0" wrap="square" tIns="7000">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138192"/>
                </a:solidFill>
                <a:latin typeface="Arial"/>
                <a:ea typeface="Arial"/>
                <a:cs typeface="Arial"/>
                <a:sym typeface="Arial"/>
              </a:rPr>
              <a:t>atif</a:t>
            </a:r>
            <a:endParaRPr sz="3600">
              <a:solidFill>
                <a:srgbClr val="000000"/>
              </a:solidFill>
              <a:latin typeface="Arial"/>
              <a:ea typeface="Arial"/>
              <a:cs typeface="Arial"/>
              <a:sym typeface="Arial"/>
            </a:endParaRPr>
          </a:p>
        </p:txBody>
      </p:sp>
      <p:sp>
        <p:nvSpPr>
          <p:cNvPr id="2436" name="Google Shape;2436;p30"/>
          <p:cNvSpPr txBox="1"/>
          <p:nvPr/>
        </p:nvSpPr>
        <p:spPr>
          <a:xfrm>
            <a:off x="11270627" y="582931"/>
            <a:ext cx="3619233" cy="1025270"/>
          </a:xfrm>
          <a:prstGeom prst="rect">
            <a:avLst/>
          </a:prstGeom>
          <a:noFill/>
          <a:ln>
            <a:noFill/>
          </a:ln>
        </p:spPr>
        <p:txBody>
          <a:bodyPr anchorCtr="0" anchor="t" bIns="0" lIns="0" spcFirstLastPara="1" rIns="0" wrap="square" tIns="7000">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138192"/>
                </a:solidFill>
                <a:latin typeface="Arial"/>
                <a:ea typeface="Arial"/>
                <a:cs typeface="Arial"/>
                <a:sym typeface="Arial"/>
              </a:rPr>
              <a:t>mpai</a:t>
            </a:r>
            <a:endParaRPr sz="3600">
              <a:solidFill>
                <a:srgbClr val="000000"/>
              </a:solidFill>
              <a:latin typeface="Arial"/>
              <a:ea typeface="Arial"/>
              <a:cs typeface="Arial"/>
              <a:sym typeface="Arial"/>
            </a:endParaRPr>
          </a:p>
        </p:txBody>
      </p:sp>
      <p:sp>
        <p:nvSpPr>
          <p:cNvPr id="2437" name="Google Shape;2437;p30"/>
          <p:cNvSpPr txBox="1"/>
          <p:nvPr/>
        </p:nvSpPr>
        <p:spPr>
          <a:xfrm>
            <a:off x="15633307" y="3516631"/>
            <a:ext cx="2654693" cy="3063239"/>
          </a:xfrm>
          <a:prstGeom prst="rect">
            <a:avLst/>
          </a:prstGeom>
          <a:noFill/>
          <a:ln>
            <a:noFill/>
          </a:ln>
        </p:spPr>
        <p:txBody>
          <a:bodyPr anchorCtr="0" anchor="t" bIns="0" lIns="0" spcFirstLastPara="1" rIns="0" wrap="square" tIns="8025">
            <a:noAutofit/>
          </a:bodyPr>
          <a:lstStyle/>
          <a:p>
            <a:pPr indent="0" lvl="0" marL="0" marR="0" rtl="0" algn="l">
              <a:lnSpc>
                <a:spcPct val="100000"/>
              </a:lnSpc>
              <a:spcBef>
                <a:spcPts val="0"/>
              </a:spcBef>
              <a:spcAft>
                <a:spcPts val="0"/>
              </a:spcAft>
              <a:buNone/>
            </a:pPr>
            <a:r>
              <a:t/>
            </a:r>
            <a:endParaRPr sz="1350">
              <a:solidFill>
                <a:srgbClr val="000000"/>
              </a:solidFill>
              <a:latin typeface="Calibri"/>
              <a:ea typeface="Calibri"/>
              <a:cs typeface="Calibri"/>
              <a:sym typeface="Calibri"/>
            </a:endParaRPr>
          </a:p>
          <a:p>
            <a:pPr indent="0" lvl="0" marL="108092" marR="2354429" rtl="0" algn="ctr">
              <a:lnSpc>
                <a:spcPct val="95825"/>
              </a:lnSpc>
              <a:spcBef>
                <a:spcPts val="16500"/>
              </a:spcBef>
              <a:spcAft>
                <a:spcPts val="0"/>
              </a:spcAft>
              <a:buNone/>
            </a:pPr>
            <a:r>
              <a:rPr b="1" lang="en-US" sz="2400">
                <a:solidFill>
                  <a:srgbClr val="000000"/>
                </a:solidFill>
                <a:latin typeface="Arial"/>
                <a:ea typeface="Arial"/>
                <a:cs typeface="Arial"/>
                <a:sym typeface="Arial"/>
              </a:rPr>
              <a:t>)</a:t>
            </a:r>
            <a:endParaRPr sz="2400">
              <a:solidFill>
                <a:srgbClr val="000000"/>
              </a:solidFill>
              <a:latin typeface="Arial"/>
              <a:ea typeface="Arial"/>
              <a:cs typeface="Arial"/>
              <a:sym typeface="Arial"/>
            </a:endParaRPr>
          </a:p>
          <a:p>
            <a:pPr indent="0" lvl="0" marL="0" marR="2258910" rtl="0" algn="ctr">
              <a:lnSpc>
                <a:spcPct val="95825"/>
              </a:lnSpc>
              <a:spcBef>
                <a:spcPts val="120"/>
              </a:spcBef>
              <a:spcAft>
                <a:spcPts val="0"/>
              </a:spcAft>
              <a:buNone/>
            </a:pPr>
            <a:r>
              <a:rPr b="1" lang="en-US" sz="2400">
                <a:solidFill>
                  <a:srgbClr val="000000"/>
                </a:solidFill>
                <a:latin typeface="Arial"/>
                <a:ea typeface="Arial"/>
                <a:cs typeface="Arial"/>
                <a:sym typeface="Arial"/>
              </a:rPr>
              <a:t>an</a:t>
            </a:r>
            <a:endParaRPr sz="2400">
              <a:solidFill>
                <a:srgbClr val="000000"/>
              </a:solidFill>
              <a:latin typeface="Arial"/>
              <a:ea typeface="Arial"/>
              <a:cs typeface="Arial"/>
              <a:sym typeface="Arial"/>
            </a:endParaRPr>
          </a:p>
        </p:txBody>
      </p:sp>
      <p:sp>
        <p:nvSpPr>
          <p:cNvPr id="2438" name="Google Shape;2438;p30"/>
          <p:cNvSpPr/>
          <p:nvPr/>
        </p:nvSpPr>
        <p:spPr>
          <a:xfrm>
            <a:off x="0" y="15239"/>
            <a:ext cx="18288000" cy="102870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39" name="Google Shape;2439;p30"/>
          <p:cNvSpPr/>
          <p:nvPr/>
        </p:nvSpPr>
        <p:spPr>
          <a:xfrm>
            <a:off x="45720" y="38100"/>
            <a:ext cx="7703439" cy="1314069"/>
          </a:xfrm>
          <a:custGeom>
            <a:rect b="b" l="l" r="r" t="t"/>
            <a:pathLst>
              <a:path extrusionOk="0" h="876046" w="5135626">
                <a:moveTo>
                  <a:pt x="4995037" y="0"/>
                </a:moveTo>
                <a:lnTo>
                  <a:pt x="0" y="0"/>
                </a:lnTo>
                <a:lnTo>
                  <a:pt x="0" y="876046"/>
                </a:lnTo>
                <a:lnTo>
                  <a:pt x="4995037" y="876046"/>
                </a:lnTo>
                <a:lnTo>
                  <a:pt x="5039487" y="868679"/>
                </a:lnTo>
                <a:lnTo>
                  <a:pt x="5078095" y="847978"/>
                </a:lnTo>
                <a:lnTo>
                  <a:pt x="5108575" y="816355"/>
                </a:lnTo>
                <a:lnTo>
                  <a:pt x="5128514" y="776224"/>
                </a:lnTo>
                <a:lnTo>
                  <a:pt x="5135626" y="730123"/>
                </a:lnTo>
                <a:lnTo>
                  <a:pt x="5135626" y="146050"/>
                </a:lnTo>
                <a:lnTo>
                  <a:pt x="5128514" y="99822"/>
                </a:lnTo>
                <a:lnTo>
                  <a:pt x="5108575" y="59817"/>
                </a:lnTo>
                <a:lnTo>
                  <a:pt x="5078095" y="28194"/>
                </a:lnTo>
                <a:lnTo>
                  <a:pt x="5039487" y="7493"/>
                </a:lnTo>
                <a:lnTo>
                  <a:pt x="4995037" y="0"/>
                </a:lnTo>
                <a:close/>
              </a:path>
            </a:pathLst>
          </a:custGeom>
          <a:solidFill>
            <a:srgbClr val="13819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40" name="Google Shape;2440;p30"/>
          <p:cNvSpPr/>
          <p:nvPr/>
        </p:nvSpPr>
        <p:spPr>
          <a:xfrm>
            <a:off x="8082915" y="17144"/>
            <a:ext cx="0" cy="10225659"/>
          </a:xfrm>
          <a:custGeom>
            <a:rect b="b" l="l" r="r" t="t"/>
            <a:pathLst>
              <a:path extrusionOk="0" h="6817106" w="120000">
                <a:moveTo>
                  <a:pt x="0" y="0"/>
                </a:moveTo>
                <a:lnTo>
                  <a:pt x="0" y="6817106"/>
                </a:lnTo>
              </a:path>
            </a:pathLst>
          </a:custGeom>
          <a:noFill/>
          <a:ln cap="flat" cmpd="sng" w="285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41" name="Google Shape;2441;p30"/>
          <p:cNvSpPr/>
          <p:nvPr/>
        </p:nvSpPr>
        <p:spPr>
          <a:xfrm>
            <a:off x="125730" y="3478530"/>
            <a:ext cx="1943100" cy="19050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42" name="Google Shape;2442;p30"/>
          <p:cNvSpPr/>
          <p:nvPr/>
        </p:nvSpPr>
        <p:spPr>
          <a:xfrm>
            <a:off x="201930" y="6107430"/>
            <a:ext cx="1943100" cy="190500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43" name="Google Shape;2443;p30"/>
          <p:cNvSpPr/>
          <p:nvPr/>
        </p:nvSpPr>
        <p:spPr>
          <a:xfrm>
            <a:off x="430530" y="1630681"/>
            <a:ext cx="2930271" cy="1185290"/>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44" name="Google Shape;2444;p30"/>
          <p:cNvSpPr/>
          <p:nvPr/>
        </p:nvSpPr>
        <p:spPr>
          <a:xfrm>
            <a:off x="2796541" y="1630681"/>
            <a:ext cx="3223640" cy="118529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45" name="Google Shape;2445;p30"/>
          <p:cNvSpPr/>
          <p:nvPr/>
        </p:nvSpPr>
        <p:spPr>
          <a:xfrm>
            <a:off x="5455919" y="1630681"/>
            <a:ext cx="1890141" cy="1185290"/>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46" name="Google Shape;2446;p30"/>
          <p:cNvSpPr/>
          <p:nvPr/>
        </p:nvSpPr>
        <p:spPr>
          <a:xfrm>
            <a:off x="8275320" y="-30480"/>
            <a:ext cx="6111621" cy="1135761"/>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47" name="Google Shape;2447;p30"/>
          <p:cNvSpPr/>
          <p:nvPr/>
        </p:nvSpPr>
        <p:spPr>
          <a:xfrm>
            <a:off x="8321040" y="582931"/>
            <a:ext cx="2644521" cy="102527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48" name="Google Shape;2448;p30"/>
          <p:cNvSpPr/>
          <p:nvPr/>
        </p:nvSpPr>
        <p:spPr>
          <a:xfrm>
            <a:off x="10469881" y="582931"/>
            <a:ext cx="2191130" cy="102527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49" name="Google Shape;2449;p30"/>
          <p:cNvSpPr/>
          <p:nvPr/>
        </p:nvSpPr>
        <p:spPr>
          <a:xfrm>
            <a:off x="15270481" y="4023360"/>
            <a:ext cx="77723" cy="129540"/>
          </a:xfrm>
          <a:custGeom>
            <a:rect b="b" l="l" r="r" t="t"/>
            <a:pathLst>
              <a:path extrusionOk="0" h="86360" w="51815">
                <a:moveTo>
                  <a:pt x="51815" y="28829"/>
                </a:moveTo>
                <a:lnTo>
                  <a:pt x="51434" y="26415"/>
                </a:lnTo>
                <a:lnTo>
                  <a:pt x="45720" y="12700"/>
                </a:lnTo>
                <a:lnTo>
                  <a:pt x="37210" y="3429"/>
                </a:lnTo>
                <a:lnTo>
                  <a:pt x="26797" y="0"/>
                </a:lnTo>
                <a:lnTo>
                  <a:pt x="16382" y="3429"/>
                </a:lnTo>
                <a:lnTo>
                  <a:pt x="7874" y="12700"/>
                </a:lnTo>
                <a:lnTo>
                  <a:pt x="2158" y="26415"/>
                </a:lnTo>
                <a:lnTo>
                  <a:pt x="0" y="43180"/>
                </a:lnTo>
                <a:lnTo>
                  <a:pt x="2158" y="59944"/>
                </a:lnTo>
                <a:lnTo>
                  <a:pt x="7874" y="73660"/>
                </a:lnTo>
                <a:lnTo>
                  <a:pt x="16382" y="82931"/>
                </a:lnTo>
                <a:lnTo>
                  <a:pt x="26797" y="86360"/>
                </a:lnTo>
                <a:lnTo>
                  <a:pt x="37210" y="82931"/>
                </a:lnTo>
                <a:lnTo>
                  <a:pt x="45720" y="73660"/>
                </a:lnTo>
                <a:lnTo>
                  <a:pt x="51434" y="59944"/>
                </a:lnTo>
                <a:lnTo>
                  <a:pt x="51815" y="57531"/>
                </a:lnTo>
                <a:lnTo>
                  <a:pt x="26797" y="57531"/>
                </a:lnTo>
                <a:lnTo>
                  <a:pt x="26797" y="28829"/>
                </a:lnTo>
                <a:lnTo>
                  <a:pt x="51815" y="28829"/>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50" name="Google Shape;2450;p30"/>
          <p:cNvSpPr/>
          <p:nvPr/>
        </p:nvSpPr>
        <p:spPr>
          <a:xfrm>
            <a:off x="15310676"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51" name="Google Shape;2451;p30"/>
          <p:cNvSpPr/>
          <p:nvPr/>
        </p:nvSpPr>
        <p:spPr>
          <a:xfrm>
            <a:off x="15337536" y="4066604"/>
            <a:ext cx="13335" cy="43052"/>
          </a:xfrm>
          <a:custGeom>
            <a:rect b="b" l="l" r="r" t="t"/>
            <a:pathLst>
              <a:path extrusionOk="0" h="28701" w="8890">
                <a:moveTo>
                  <a:pt x="7111" y="0"/>
                </a:moveTo>
                <a:lnTo>
                  <a:pt x="0" y="0"/>
                </a:lnTo>
                <a:lnTo>
                  <a:pt x="0" y="28701"/>
                </a:lnTo>
                <a:lnTo>
                  <a:pt x="7111" y="28701"/>
                </a:lnTo>
                <a:lnTo>
                  <a:pt x="8890" y="14350"/>
                </a:lnTo>
                <a:lnTo>
                  <a:pt x="7111"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52" name="Google Shape;2452;p30"/>
          <p:cNvSpPr/>
          <p:nvPr/>
        </p:nvSpPr>
        <p:spPr>
          <a:xfrm>
            <a:off x="15364207"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53" name="Google Shape;2453;p30"/>
          <p:cNvSpPr/>
          <p:nvPr/>
        </p:nvSpPr>
        <p:spPr>
          <a:xfrm>
            <a:off x="15417928"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54" name="Google Shape;2454;p30"/>
          <p:cNvSpPr/>
          <p:nvPr/>
        </p:nvSpPr>
        <p:spPr>
          <a:xfrm>
            <a:off x="15471458"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55" name="Google Shape;2455;p30"/>
          <p:cNvSpPr/>
          <p:nvPr/>
        </p:nvSpPr>
        <p:spPr>
          <a:xfrm>
            <a:off x="15524988" y="4088066"/>
            <a:ext cx="26793" cy="0"/>
          </a:xfrm>
          <a:custGeom>
            <a:rect b="b" l="l" r="r" t="t"/>
            <a:pathLst>
              <a:path extrusionOk="0" h="120000" w="17862">
                <a:moveTo>
                  <a:pt x="0" y="0"/>
                </a:moveTo>
                <a:lnTo>
                  <a:pt x="17862"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56" name="Google Shape;2456;p30"/>
          <p:cNvSpPr/>
          <p:nvPr/>
        </p:nvSpPr>
        <p:spPr>
          <a:xfrm>
            <a:off x="15578519"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57" name="Google Shape;2457;p30"/>
          <p:cNvSpPr/>
          <p:nvPr/>
        </p:nvSpPr>
        <p:spPr>
          <a:xfrm>
            <a:off x="15632240"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58" name="Google Shape;2458;p30"/>
          <p:cNvSpPr/>
          <p:nvPr/>
        </p:nvSpPr>
        <p:spPr>
          <a:xfrm>
            <a:off x="15685771"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59" name="Google Shape;2459;p30"/>
          <p:cNvSpPr/>
          <p:nvPr/>
        </p:nvSpPr>
        <p:spPr>
          <a:xfrm>
            <a:off x="15739301"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60" name="Google Shape;2460;p30"/>
          <p:cNvSpPr/>
          <p:nvPr/>
        </p:nvSpPr>
        <p:spPr>
          <a:xfrm>
            <a:off x="15793022" y="4088066"/>
            <a:ext cx="26793" cy="0"/>
          </a:xfrm>
          <a:custGeom>
            <a:rect b="b" l="l" r="r" t="t"/>
            <a:pathLst>
              <a:path extrusionOk="0" h="120000" w="17862">
                <a:moveTo>
                  <a:pt x="0" y="0"/>
                </a:moveTo>
                <a:lnTo>
                  <a:pt x="17862"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61" name="Google Shape;2461;p30"/>
          <p:cNvSpPr/>
          <p:nvPr/>
        </p:nvSpPr>
        <p:spPr>
          <a:xfrm>
            <a:off x="15846553"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62" name="Google Shape;2462;p30"/>
          <p:cNvSpPr/>
          <p:nvPr/>
        </p:nvSpPr>
        <p:spPr>
          <a:xfrm>
            <a:off x="15900083"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63" name="Google Shape;2463;p30"/>
          <p:cNvSpPr/>
          <p:nvPr/>
        </p:nvSpPr>
        <p:spPr>
          <a:xfrm>
            <a:off x="15953613" y="4088066"/>
            <a:ext cx="26793" cy="0"/>
          </a:xfrm>
          <a:custGeom>
            <a:rect b="b" l="l" r="r" t="t"/>
            <a:pathLst>
              <a:path extrusionOk="0" h="120000" w="17862">
                <a:moveTo>
                  <a:pt x="0" y="0"/>
                </a:moveTo>
                <a:lnTo>
                  <a:pt x="17862"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64" name="Google Shape;2464;p30"/>
          <p:cNvSpPr/>
          <p:nvPr/>
        </p:nvSpPr>
        <p:spPr>
          <a:xfrm>
            <a:off x="16007335"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65" name="Google Shape;2465;p30"/>
          <p:cNvSpPr/>
          <p:nvPr/>
        </p:nvSpPr>
        <p:spPr>
          <a:xfrm>
            <a:off x="16060865" y="4088066"/>
            <a:ext cx="26793" cy="0"/>
          </a:xfrm>
          <a:custGeom>
            <a:rect b="b" l="l" r="r" t="t"/>
            <a:pathLst>
              <a:path extrusionOk="0" h="120000" w="17862">
                <a:moveTo>
                  <a:pt x="0" y="0"/>
                </a:moveTo>
                <a:lnTo>
                  <a:pt x="17862"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66" name="Google Shape;2466;p30"/>
          <p:cNvSpPr/>
          <p:nvPr/>
        </p:nvSpPr>
        <p:spPr>
          <a:xfrm>
            <a:off x="16114396"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67" name="Google Shape;2467;p30"/>
          <p:cNvSpPr/>
          <p:nvPr/>
        </p:nvSpPr>
        <p:spPr>
          <a:xfrm>
            <a:off x="16168117"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68" name="Google Shape;2468;p30"/>
          <p:cNvSpPr/>
          <p:nvPr/>
        </p:nvSpPr>
        <p:spPr>
          <a:xfrm>
            <a:off x="16221647"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69" name="Google Shape;2469;p30"/>
          <p:cNvSpPr/>
          <p:nvPr/>
        </p:nvSpPr>
        <p:spPr>
          <a:xfrm>
            <a:off x="16275178"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70" name="Google Shape;2470;p30"/>
          <p:cNvSpPr/>
          <p:nvPr/>
        </p:nvSpPr>
        <p:spPr>
          <a:xfrm>
            <a:off x="16328708" y="4088066"/>
            <a:ext cx="26793" cy="0"/>
          </a:xfrm>
          <a:custGeom>
            <a:rect b="b" l="l" r="r" t="t"/>
            <a:pathLst>
              <a:path extrusionOk="0" h="120000" w="17862">
                <a:moveTo>
                  <a:pt x="0" y="0"/>
                </a:moveTo>
                <a:lnTo>
                  <a:pt x="17862"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71" name="Google Shape;2471;p30"/>
          <p:cNvSpPr/>
          <p:nvPr/>
        </p:nvSpPr>
        <p:spPr>
          <a:xfrm>
            <a:off x="16382429"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72" name="Google Shape;2472;p30"/>
          <p:cNvSpPr/>
          <p:nvPr/>
        </p:nvSpPr>
        <p:spPr>
          <a:xfrm>
            <a:off x="16435960" y="4088066"/>
            <a:ext cx="26792" cy="0"/>
          </a:xfrm>
          <a:custGeom>
            <a:rect b="b" l="l" r="r" t="t"/>
            <a:pathLst>
              <a:path extrusionOk="0" h="120000" w="17861">
                <a:moveTo>
                  <a:pt x="0" y="0"/>
                </a:moveTo>
                <a:lnTo>
                  <a:pt x="17861" y="0"/>
                </a:lnTo>
              </a:path>
            </a:pathLst>
          </a:custGeom>
          <a:noFill/>
          <a:ln cap="flat" cmpd="sng" w="300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73" name="Google Shape;2473;p30"/>
          <p:cNvSpPr/>
          <p:nvPr/>
        </p:nvSpPr>
        <p:spPr>
          <a:xfrm>
            <a:off x="16489490" y="4088130"/>
            <a:ext cx="26859" cy="0"/>
          </a:xfrm>
          <a:custGeom>
            <a:rect b="b" l="l" r="r" t="t"/>
            <a:pathLst>
              <a:path extrusionOk="0" h="120000" w="17906">
                <a:moveTo>
                  <a:pt x="0" y="0"/>
                </a:moveTo>
                <a:lnTo>
                  <a:pt x="17906" y="0"/>
                </a:lnTo>
              </a:path>
            </a:pathLst>
          </a:custGeom>
          <a:noFill/>
          <a:ln cap="flat" cmpd="sng" w="299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74" name="Google Shape;2474;p30"/>
          <p:cNvSpPr/>
          <p:nvPr/>
        </p:nvSpPr>
        <p:spPr>
          <a:xfrm>
            <a:off x="15217140" y="8728711"/>
            <a:ext cx="118110" cy="87629"/>
          </a:xfrm>
          <a:custGeom>
            <a:rect b="b" l="l" r="r" t="t"/>
            <a:pathLst>
              <a:path extrusionOk="0" h="58419" w="78740">
                <a:moveTo>
                  <a:pt x="78740" y="19469"/>
                </a:moveTo>
                <a:lnTo>
                  <a:pt x="78232" y="17843"/>
                </a:lnTo>
                <a:lnTo>
                  <a:pt x="69469" y="8559"/>
                </a:lnTo>
                <a:lnTo>
                  <a:pt x="56515" y="2298"/>
                </a:lnTo>
                <a:lnTo>
                  <a:pt x="40767" y="0"/>
                </a:lnTo>
                <a:lnTo>
                  <a:pt x="24892" y="2298"/>
                </a:lnTo>
                <a:lnTo>
                  <a:pt x="11938" y="8559"/>
                </a:lnTo>
                <a:lnTo>
                  <a:pt x="3175" y="17843"/>
                </a:lnTo>
                <a:lnTo>
                  <a:pt x="0" y="29210"/>
                </a:lnTo>
                <a:lnTo>
                  <a:pt x="3175" y="40576"/>
                </a:lnTo>
                <a:lnTo>
                  <a:pt x="11938" y="49860"/>
                </a:lnTo>
                <a:lnTo>
                  <a:pt x="24892" y="56121"/>
                </a:lnTo>
                <a:lnTo>
                  <a:pt x="40767" y="58420"/>
                </a:lnTo>
                <a:lnTo>
                  <a:pt x="56515" y="56121"/>
                </a:lnTo>
                <a:lnTo>
                  <a:pt x="69469" y="49860"/>
                </a:lnTo>
                <a:lnTo>
                  <a:pt x="78232" y="40576"/>
                </a:lnTo>
                <a:lnTo>
                  <a:pt x="78740" y="38950"/>
                </a:lnTo>
                <a:lnTo>
                  <a:pt x="40767" y="38950"/>
                </a:lnTo>
                <a:lnTo>
                  <a:pt x="40767" y="19469"/>
                </a:lnTo>
                <a:lnTo>
                  <a:pt x="78740" y="19469"/>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75" name="Google Shape;2475;p30"/>
          <p:cNvSpPr/>
          <p:nvPr/>
        </p:nvSpPr>
        <p:spPr>
          <a:xfrm>
            <a:off x="15278291"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76" name="Google Shape;2476;p30"/>
          <p:cNvSpPr/>
          <p:nvPr/>
        </p:nvSpPr>
        <p:spPr>
          <a:xfrm>
            <a:off x="15318868" y="8757914"/>
            <a:ext cx="20384" cy="29222"/>
          </a:xfrm>
          <a:custGeom>
            <a:rect b="b" l="l" r="r" t="t"/>
            <a:pathLst>
              <a:path extrusionOk="0" h="19481" w="13589">
                <a:moveTo>
                  <a:pt x="10922" y="0"/>
                </a:moveTo>
                <a:lnTo>
                  <a:pt x="0" y="0"/>
                </a:lnTo>
                <a:lnTo>
                  <a:pt x="0" y="19481"/>
                </a:lnTo>
                <a:lnTo>
                  <a:pt x="10922" y="19481"/>
                </a:lnTo>
                <a:lnTo>
                  <a:pt x="13589" y="9740"/>
                </a:lnTo>
                <a:lnTo>
                  <a:pt x="10922"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77" name="Google Shape;2477;p30"/>
          <p:cNvSpPr/>
          <p:nvPr/>
        </p:nvSpPr>
        <p:spPr>
          <a:xfrm>
            <a:off x="15359635"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78" name="Google Shape;2478;p30"/>
          <p:cNvSpPr/>
          <p:nvPr/>
        </p:nvSpPr>
        <p:spPr>
          <a:xfrm>
            <a:off x="15441169"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79" name="Google Shape;2479;p30"/>
          <p:cNvSpPr/>
          <p:nvPr/>
        </p:nvSpPr>
        <p:spPr>
          <a:xfrm>
            <a:off x="15522512"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80" name="Google Shape;2480;p30"/>
          <p:cNvSpPr/>
          <p:nvPr/>
        </p:nvSpPr>
        <p:spPr>
          <a:xfrm>
            <a:off x="15604046"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81" name="Google Shape;2481;p30"/>
          <p:cNvSpPr/>
          <p:nvPr/>
        </p:nvSpPr>
        <p:spPr>
          <a:xfrm>
            <a:off x="15685390"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82" name="Google Shape;2482;p30"/>
          <p:cNvSpPr/>
          <p:nvPr/>
        </p:nvSpPr>
        <p:spPr>
          <a:xfrm>
            <a:off x="15766924"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83" name="Google Shape;2483;p30"/>
          <p:cNvSpPr/>
          <p:nvPr/>
        </p:nvSpPr>
        <p:spPr>
          <a:xfrm>
            <a:off x="15848267"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84" name="Google Shape;2484;p30"/>
          <p:cNvSpPr/>
          <p:nvPr/>
        </p:nvSpPr>
        <p:spPr>
          <a:xfrm>
            <a:off x="15929801"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85" name="Google Shape;2485;p30"/>
          <p:cNvSpPr/>
          <p:nvPr/>
        </p:nvSpPr>
        <p:spPr>
          <a:xfrm>
            <a:off x="16011145"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86" name="Google Shape;2486;p30"/>
          <p:cNvSpPr/>
          <p:nvPr/>
        </p:nvSpPr>
        <p:spPr>
          <a:xfrm>
            <a:off x="16092679"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87" name="Google Shape;2487;p30"/>
          <p:cNvSpPr/>
          <p:nvPr/>
        </p:nvSpPr>
        <p:spPr>
          <a:xfrm>
            <a:off x="16174022"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88" name="Google Shape;2488;p30"/>
          <p:cNvSpPr/>
          <p:nvPr/>
        </p:nvSpPr>
        <p:spPr>
          <a:xfrm>
            <a:off x="16255556"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89" name="Google Shape;2489;p30"/>
          <p:cNvSpPr/>
          <p:nvPr/>
        </p:nvSpPr>
        <p:spPr>
          <a:xfrm>
            <a:off x="16336900"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90" name="Google Shape;2490;p30"/>
          <p:cNvSpPr/>
          <p:nvPr/>
        </p:nvSpPr>
        <p:spPr>
          <a:xfrm>
            <a:off x="16418434"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91" name="Google Shape;2491;p30"/>
          <p:cNvSpPr/>
          <p:nvPr/>
        </p:nvSpPr>
        <p:spPr>
          <a:xfrm>
            <a:off x="16499968"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92" name="Google Shape;2492;p30"/>
          <p:cNvSpPr/>
          <p:nvPr/>
        </p:nvSpPr>
        <p:spPr>
          <a:xfrm>
            <a:off x="16581311"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93" name="Google Shape;2493;p30"/>
          <p:cNvSpPr/>
          <p:nvPr/>
        </p:nvSpPr>
        <p:spPr>
          <a:xfrm>
            <a:off x="16662845"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94" name="Google Shape;2494;p30"/>
          <p:cNvSpPr/>
          <p:nvPr/>
        </p:nvSpPr>
        <p:spPr>
          <a:xfrm>
            <a:off x="16744189"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95" name="Google Shape;2495;p30"/>
          <p:cNvSpPr/>
          <p:nvPr/>
        </p:nvSpPr>
        <p:spPr>
          <a:xfrm>
            <a:off x="16825723"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96" name="Google Shape;2496;p30"/>
          <p:cNvSpPr/>
          <p:nvPr/>
        </p:nvSpPr>
        <p:spPr>
          <a:xfrm>
            <a:off x="16907066"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97" name="Google Shape;2497;p30"/>
          <p:cNvSpPr/>
          <p:nvPr/>
        </p:nvSpPr>
        <p:spPr>
          <a:xfrm>
            <a:off x="16988600" y="8772530"/>
            <a:ext cx="40721" cy="0"/>
          </a:xfrm>
          <a:custGeom>
            <a:rect b="b" l="l" r="r" t="t"/>
            <a:pathLst>
              <a:path extrusionOk="0" h="120000" w="27147">
                <a:moveTo>
                  <a:pt x="0" y="0"/>
                </a:moveTo>
                <a:lnTo>
                  <a:pt x="27147" y="0"/>
                </a:lnTo>
              </a:path>
            </a:pathLst>
          </a:custGeom>
          <a:noFill/>
          <a:ln cap="flat" cmpd="sng" w="207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98" name="Google Shape;2498;p30"/>
          <p:cNvSpPr/>
          <p:nvPr/>
        </p:nvSpPr>
        <p:spPr>
          <a:xfrm>
            <a:off x="17069943" y="8772525"/>
            <a:ext cx="40767" cy="0"/>
          </a:xfrm>
          <a:custGeom>
            <a:rect b="b" l="l" r="r" t="t"/>
            <a:pathLst>
              <a:path extrusionOk="0" h="120000" w="27178">
                <a:moveTo>
                  <a:pt x="0" y="0"/>
                </a:moveTo>
                <a:lnTo>
                  <a:pt x="27178" y="0"/>
                </a:lnTo>
              </a:path>
            </a:pathLst>
          </a:custGeom>
          <a:noFill/>
          <a:ln cap="flat" cmpd="sng" w="2075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499" name="Google Shape;2499;p30"/>
          <p:cNvSpPr/>
          <p:nvPr/>
        </p:nvSpPr>
        <p:spPr>
          <a:xfrm>
            <a:off x="15678151" y="2907031"/>
            <a:ext cx="81152" cy="80009"/>
          </a:xfrm>
          <a:custGeom>
            <a:rect b="b" l="l" r="r" t="t"/>
            <a:pathLst>
              <a:path extrusionOk="0" h="53339" w="54101">
                <a:moveTo>
                  <a:pt x="54101" y="17779"/>
                </a:moveTo>
                <a:lnTo>
                  <a:pt x="53848" y="16255"/>
                </a:lnTo>
                <a:lnTo>
                  <a:pt x="47878" y="7874"/>
                </a:lnTo>
                <a:lnTo>
                  <a:pt x="38989" y="2158"/>
                </a:lnTo>
                <a:lnTo>
                  <a:pt x="28067" y="0"/>
                </a:lnTo>
                <a:lnTo>
                  <a:pt x="17145" y="2158"/>
                </a:lnTo>
                <a:lnTo>
                  <a:pt x="8254" y="7874"/>
                </a:lnTo>
                <a:lnTo>
                  <a:pt x="2158" y="16255"/>
                </a:lnTo>
                <a:lnTo>
                  <a:pt x="0" y="26669"/>
                </a:lnTo>
                <a:lnTo>
                  <a:pt x="2158" y="37083"/>
                </a:lnTo>
                <a:lnTo>
                  <a:pt x="8254" y="45465"/>
                </a:lnTo>
                <a:lnTo>
                  <a:pt x="17145" y="51180"/>
                </a:lnTo>
                <a:lnTo>
                  <a:pt x="28067" y="53339"/>
                </a:lnTo>
                <a:lnTo>
                  <a:pt x="38989" y="51180"/>
                </a:lnTo>
                <a:lnTo>
                  <a:pt x="47878" y="45465"/>
                </a:lnTo>
                <a:lnTo>
                  <a:pt x="53848" y="37083"/>
                </a:lnTo>
                <a:lnTo>
                  <a:pt x="54101" y="35559"/>
                </a:lnTo>
                <a:lnTo>
                  <a:pt x="28067" y="35559"/>
                </a:lnTo>
                <a:lnTo>
                  <a:pt x="28067" y="17779"/>
                </a:lnTo>
                <a:lnTo>
                  <a:pt x="54101" y="17779"/>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00" name="Google Shape;2500;p30"/>
          <p:cNvSpPr/>
          <p:nvPr/>
        </p:nvSpPr>
        <p:spPr>
          <a:xfrm>
            <a:off x="15720251"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01" name="Google Shape;2501;p30"/>
          <p:cNvSpPr/>
          <p:nvPr/>
        </p:nvSpPr>
        <p:spPr>
          <a:xfrm>
            <a:off x="15748255" y="2933701"/>
            <a:ext cx="13907" cy="26669"/>
          </a:xfrm>
          <a:custGeom>
            <a:rect b="b" l="l" r="r" t="t"/>
            <a:pathLst>
              <a:path extrusionOk="0" h="17779" w="9271">
                <a:moveTo>
                  <a:pt x="7366" y="0"/>
                </a:moveTo>
                <a:lnTo>
                  <a:pt x="0" y="0"/>
                </a:lnTo>
                <a:lnTo>
                  <a:pt x="0" y="17779"/>
                </a:lnTo>
                <a:lnTo>
                  <a:pt x="7366" y="17779"/>
                </a:lnTo>
                <a:lnTo>
                  <a:pt x="9271" y="8889"/>
                </a:lnTo>
                <a:lnTo>
                  <a:pt x="7366" y="0"/>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02" name="Google Shape;2502;p30"/>
          <p:cNvSpPr/>
          <p:nvPr/>
        </p:nvSpPr>
        <p:spPr>
          <a:xfrm>
            <a:off x="15776258"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03" name="Google Shape;2503;p30"/>
          <p:cNvSpPr/>
          <p:nvPr/>
        </p:nvSpPr>
        <p:spPr>
          <a:xfrm>
            <a:off x="15832265" y="2947034"/>
            <a:ext cx="28020" cy="0"/>
          </a:xfrm>
          <a:custGeom>
            <a:rect b="b" l="l" r="r" t="t"/>
            <a:pathLst>
              <a:path extrusionOk="0" h="120000" w="18680">
                <a:moveTo>
                  <a:pt x="0" y="0"/>
                </a:moveTo>
                <a:lnTo>
                  <a:pt x="18680"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04" name="Google Shape;2504;p30"/>
          <p:cNvSpPr/>
          <p:nvPr/>
        </p:nvSpPr>
        <p:spPr>
          <a:xfrm>
            <a:off x="15888272"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05" name="Google Shape;2505;p30"/>
          <p:cNvSpPr/>
          <p:nvPr/>
        </p:nvSpPr>
        <p:spPr>
          <a:xfrm>
            <a:off x="15944279"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06" name="Google Shape;2506;p30"/>
          <p:cNvSpPr/>
          <p:nvPr/>
        </p:nvSpPr>
        <p:spPr>
          <a:xfrm>
            <a:off x="16000476" y="2947034"/>
            <a:ext cx="28020" cy="0"/>
          </a:xfrm>
          <a:custGeom>
            <a:rect b="b" l="l" r="r" t="t"/>
            <a:pathLst>
              <a:path extrusionOk="0" h="120000" w="18680">
                <a:moveTo>
                  <a:pt x="0" y="0"/>
                </a:moveTo>
                <a:lnTo>
                  <a:pt x="18680"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07" name="Google Shape;2507;p30"/>
          <p:cNvSpPr/>
          <p:nvPr/>
        </p:nvSpPr>
        <p:spPr>
          <a:xfrm>
            <a:off x="16056484"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08" name="Google Shape;2508;p30"/>
          <p:cNvSpPr/>
          <p:nvPr/>
        </p:nvSpPr>
        <p:spPr>
          <a:xfrm>
            <a:off x="16112491"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09" name="Google Shape;2509;p30"/>
          <p:cNvSpPr/>
          <p:nvPr/>
        </p:nvSpPr>
        <p:spPr>
          <a:xfrm>
            <a:off x="16168497" y="2947034"/>
            <a:ext cx="28020" cy="0"/>
          </a:xfrm>
          <a:custGeom>
            <a:rect b="b" l="l" r="r" t="t"/>
            <a:pathLst>
              <a:path extrusionOk="0" h="120000" w="18680">
                <a:moveTo>
                  <a:pt x="0" y="0"/>
                </a:moveTo>
                <a:lnTo>
                  <a:pt x="18680"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10" name="Google Shape;2510;p30"/>
          <p:cNvSpPr/>
          <p:nvPr/>
        </p:nvSpPr>
        <p:spPr>
          <a:xfrm>
            <a:off x="16224505"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11" name="Google Shape;2511;p30"/>
          <p:cNvSpPr/>
          <p:nvPr/>
        </p:nvSpPr>
        <p:spPr>
          <a:xfrm>
            <a:off x="16280702"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12" name="Google Shape;2512;p30"/>
          <p:cNvSpPr/>
          <p:nvPr/>
        </p:nvSpPr>
        <p:spPr>
          <a:xfrm>
            <a:off x="16336709" y="2947034"/>
            <a:ext cx="28020" cy="0"/>
          </a:xfrm>
          <a:custGeom>
            <a:rect b="b" l="l" r="r" t="t"/>
            <a:pathLst>
              <a:path extrusionOk="0" h="120000" w="18680">
                <a:moveTo>
                  <a:pt x="0" y="0"/>
                </a:moveTo>
                <a:lnTo>
                  <a:pt x="18680"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13" name="Google Shape;2513;p30"/>
          <p:cNvSpPr/>
          <p:nvPr/>
        </p:nvSpPr>
        <p:spPr>
          <a:xfrm>
            <a:off x="16392716"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14" name="Google Shape;2514;p30"/>
          <p:cNvSpPr/>
          <p:nvPr/>
        </p:nvSpPr>
        <p:spPr>
          <a:xfrm>
            <a:off x="16448723"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15" name="Google Shape;2515;p30"/>
          <p:cNvSpPr/>
          <p:nvPr/>
        </p:nvSpPr>
        <p:spPr>
          <a:xfrm>
            <a:off x="16504730" y="2947034"/>
            <a:ext cx="28020" cy="0"/>
          </a:xfrm>
          <a:custGeom>
            <a:rect b="b" l="l" r="r" t="t"/>
            <a:pathLst>
              <a:path extrusionOk="0" h="120000" w="18680">
                <a:moveTo>
                  <a:pt x="0" y="0"/>
                </a:moveTo>
                <a:lnTo>
                  <a:pt x="18680"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16" name="Google Shape;2516;p30"/>
          <p:cNvSpPr/>
          <p:nvPr/>
        </p:nvSpPr>
        <p:spPr>
          <a:xfrm>
            <a:off x="16560928"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17" name="Google Shape;2517;p30"/>
          <p:cNvSpPr/>
          <p:nvPr/>
        </p:nvSpPr>
        <p:spPr>
          <a:xfrm>
            <a:off x="16616935"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18" name="Google Shape;2518;p30"/>
          <p:cNvSpPr/>
          <p:nvPr/>
        </p:nvSpPr>
        <p:spPr>
          <a:xfrm>
            <a:off x="16672941" y="2947034"/>
            <a:ext cx="28020" cy="0"/>
          </a:xfrm>
          <a:custGeom>
            <a:rect b="b" l="l" r="r" t="t"/>
            <a:pathLst>
              <a:path extrusionOk="0" h="120000" w="18680">
                <a:moveTo>
                  <a:pt x="0" y="0"/>
                </a:moveTo>
                <a:lnTo>
                  <a:pt x="18680"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19" name="Google Shape;2519;p30"/>
          <p:cNvSpPr/>
          <p:nvPr/>
        </p:nvSpPr>
        <p:spPr>
          <a:xfrm>
            <a:off x="16728949"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20" name="Google Shape;2520;p30"/>
          <p:cNvSpPr/>
          <p:nvPr/>
        </p:nvSpPr>
        <p:spPr>
          <a:xfrm>
            <a:off x="16784956"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21" name="Google Shape;2521;p30"/>
          <p:cNvSpPr/>
          <p:nvPr/>
        </p:nvSpPr>
        <p:spPr>
          <a:xfrm>
            <a:off x="16841153" y="2947034"/>
            <a:ext cx="28020" cy="0"/>
          </a:xfrm>
          <a:custGeom>
            <a:rect b="b" l="l" r="r" t="t"/>
            <a:pathLst>
              <a:path extrusionOk="0" h="120000" w="18680">
                <a:moveTo>
                  <a:pt x="0" y="0"/>
                </a:moveTo>
                <a:lnTo>
                  <a:pt x="18680"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22" name="Google Shape;2522;p30"/>
          <p:cNvSpPr/>
          <p:nvPr/>
        </p:nvSpPr>
        <p:spPr>
          <a:xfrm>
            <a:off x="16897160" y="2947034"/>
            <a:ext cx="28022" cy="0"/>
          </a:xfrm>
          <a:custGeom>
            <a:rect b="b" l="l" r="r" t="t"/>
            <a:pathLst>
              <a:path extrusionOk="0" h="120000" w="18681">
                <a:moveTo>
                  <a:pt x="0" y="0"/>
                </a:moveTo>
                <a:lnTo>
                  <a:pt x="18681"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23" name="Google Shape;2523;p30"/>
          <p:cNvSpPr/>
          <p:nvPr/>
        </p:nvSpPr>
        <p:spPr>
          <a:xfrm>
            <a:off x="16953167" y="2947034"/>
            <a:ext cx="28004" cy="0"/>
          </a:xfrm>
          <a:custGeom>
            <a:rect b="b" l="l" r="r" t="t"/>
            <a:pathLst>
              <a:path extrusionOk="0" h="120000" w="18669">
                <a:moveTo>
                  <a:pt x="0" y="0"/>
                </a:moveTo>
                <a:lnTo>
                  <a:pt x="18669" y="0"/>
                </a:lnTo>
              </a:path>
            </a:pathLst>
          </a:custGeom>
          <a:noFill/>
          <a:ln cap="flat" cmpd="sng" w="1902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24" name="Google Shape;2524;p30"/>
          <p:cNvSpPr/>
          <p:nvPr/>
        </p:nvSpPr>
        <p:spPr>
          <a:xfrm>
            <a:off x="15609571" y="7181850"/>
            <a:ext cx="82868" cy="76200"/>
          </a:xfrm>
          <a:custGeom>
            <a:rect b="b" l="l" r="r" t="t"/>
            <a:pathLst>
              <a:path extrusionOk="0" h="50800" w="55245">
                <a:moveTo>
                  <a:pt x="55245" y="16891"/>
                </a:moveTo>
                <a:lnTo>
                  <a:pt x="54991" y="15493"/>
                </a:lnTo>
                <a:lnTo>
                  <a:pt x="48768" y="7493"/>
                </a:lnTo>
                <a:lnTo>
                  <a:pt x="39750" y="2031"/>
                </a:lnTo>
                <a:lnTo>
                  <a:pt x="28575" y="0"/>
                </a:lnTo>
                <a:lnTo>
                  <a:pt x="17525" y="2031"/>
                </a:lnTo>
                <a:lnTo>
                  <a:pt x="8381" y="7493"/>
                </a:lnTo>
                <a:lnTo>
                  <a:pt x="2286" y="15493"/>
                </a:lnTo>
                <a:lnTo>
                  <a:pt x="0" y="25400"/>
                </a:lnTo>
                <a:lnTo>
                  <a:pt x="2286" y="35306"/>
                </a:lnTo>
                <a:lnTo>
                  <a:pt x="8381" y="43306"/>
                </a:lnTo>
                <a:lnTo>
                  <a:pt x="17525" y="48768"/>
                </a:lnTo>
                <a:lnTo>
                  <a:pt x="28575" y="50800"/>
                </a:lnTo>
                <a:lnTo>
                  <a:pt x="39750" y="48768"/>
                </a:lnTo>
                <a:lnTo>
                  <a:pt x="48768" y="43306"/>
                </a:lnTo>
                <a:lnTo>
                  <a:pt x="54991" y="35306"/>
                </a:lnTo>
                <a:lnTo>
                  <a:pt x="55245" y="33908"/>
                </a:lnTo>
                <a:lnTo>
                  <a:pt x="28575" y="33908"/>
                </a:lnTo>
                <a:lnTo>
                  <a:pt x="28575" y="16891"/>
                </a:lnTo>
                <a:lnTo>
                  <a:pt x="55245" y="16891"/>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25" name="Google Shape;2525;p30"/>
          <p:cNvSpPr/>
          <p:nvPr/>
        </p:nvSpPr>
        <p:spPr>
          <a:xfrm>
            <a:off x="15652433"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26" name="Google Shape;2526;p30"/>
          <p:cNvSpPr/>
          <p:nvPr/>
        </p:nvSpPr>
        <p:spPr>
          <a:xfrm>
            <a:off x="15681008" y="7207187"/>
            <a:ext cx="14288" cy="25526"/>
          </a:xfrm>
          <a:custGeom>
            <a:rect b="b" l="l" r="r" t="t"/>
            <a:pathLst>
              <a:path extrusionOk="0" h="17017" w="9525">
                <a:moveTo>
                  <a:pt x="7620" y="17017"/>
                </a:moveTo>
                <a:lnTo>
                  <a:pt x="9525" y="8508"/>
                </a:lnTo>
                <a:lnTo>
                  <a:pt x="7620" y="0"/>
                </a:lnTo>
                <a:lnTo>
                  <a:pt x="0" y="0"/>
                </a:lnTo>
                <a:lnTo>
                  <a:pt x="0" y="17017"/>
                </a:lnTo>
                <a:lnTo>
                  <a:pt x="7620" y="17017"/>
                </a:lnTo>
                <a:close/>
              </a:path>
            </a:pathLst>
          </a:custGeom>
          <a:solidFill>
            <a:srgbClr val="7C532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27" name="Google Shape;2527;p30"/>
          <p:cNvSpPr/>
          <p:nvPr/>
        </p:nvSpPr>
        <p:spPr>
          <a:xfrm>
            <a:off x="15709583" y="7220013"/>
            <a:ext cx="28593" cy="0"/>
          </a:xfrm>
          <a:custGeom>
            <a:rect b="b" l="l" r="r" t="t"/>
            <a:pathLst>
              <a:path extrusionOk="0" h="120000" w="19062">
                <a:moveTo>
                  <a:pt x="0" y="0"/>
                </a:moveTo>
                <a:lnTo>
                  <a:pt x="19062"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28" name="Google Shape;2528;p30"/>
          <p:cNvSpPr/>
          <p:nvPr/>
        </p:nvSpPr>
        <p:spPr>
          <a:xfrm>
            <a:off x="15766924"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29" name="Google Shape;2529;p30"/>
          <p:cNvSpPr/>
          <p:nvPr/>
        </p:nvSpPr>
        <p:spPr>
          <a:xfrm>
            <a:off x="15824074"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30" name="Google Shape;2530;p30"/>
          <p:cNvSpPr/>
          <p:nvPr/>
        </p:nvSpPr>
        <p:spPr>
          <a:xfrm>
            <a:off x="15881224"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31" name="Google Shape;2531;p30"/>
          <p:cNvSpPr/>
          <p:nvPr/>
        </p:nvSpPr>
        <p:spPr>
          <a:xfrm>
            <a:off x="15938373" y="7220013"/>
            <a:ext cx="28593" cy="0"/>
          </a:xfrm>
          <a:custGeom>
            <a:rect b="b" l="l" r="r" t="t"/>
            <a:pathLst>
              <a:path extrusionOk="0" h="120000" w="19062">
                <a:moveTo>
                  <a:pt x="0" y="0"/>
                </a:moveTo>
                <a:lnTo>
                  <a:pt x="19062"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32" name="Google Shape;2532;p30"/>
          <p:cNvSpPr/>
          <p:nvPr/>
        </p:nvSpPr>
        <p:spPr>
          <a:xfrm>
            <a:off x="15995523" y="7220013"/>
            <a:ext cx="28593" cy="0"/>
          </a:xfrm>
          <a:custGeom>
            <a:rect b="b" l="l" r="r" t="t"/>
            <a:pathLst>
              <a:path extrusionOk="0" h="120000" w="19062">
                <a:moveTo>
                  <a:pt x="0" y="0"/>
                </a:moveTo>
                <a:lnTo>
                  <a:pt x="19062"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33" name="Google Shape;2533;p30"/>
          <p:cNvSpPr/>
          <p:nvPr/>
        </p:nvSpPr>
        <p:spPr>
          <a:xfrm>
            <a:off x="16052864"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34" name="Google Shape;2534;p30"/>
          <p:cNvSpPr/>
          <p:nvPr/>
        </p:nvSpPr>
        <p:spPr>
          <a:xfrm>
            <a:off x="16110014"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35" name="Google Shape;2535;p30"/>
          <p:cNvSpPr/>
          <p:nvPr/>
        </p:nvSpPr>
        <p:spPr>
          <a:xfrm>
            <a:off x="16167164"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36" name="Google Shape;2536;p30"/>
          <p:cNvSpPr/>
          <p:nvPr/>
        </p:nvSpPr>
        <p:spPr>
          <a:xfrm>
            <a:off x="16224314" y="7220013"/>
            <a:ext cx="28593" cy="0"/>
          </a:xfrm>
          <a:custGeom>
            <a:rect b="b" l="l" r="r" t="t"/>
            <a:pathLst>
              <a:path extrusionOk="0" h="120000" w="19062">
                <a:moveTo>
                  <a:pt x="0" y="0"/>
                </a:moveTo>
                <a:lnTo>
                  <a:pt x="19062"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37" name="Google Shape;2537;p30"/>
          <p:cNvSpPr/>
          <p:nvPr/>
        </p:nvSpPr>
        <p:spPr>
          <a:xfrm>
            <a:off x="16281655"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38" name="Google Shape;2538;p30"/>
          <p:cNvSpPr/>
          <p:nvPr/>
        </p:nvSpPr>
        <p:spPr>
          <a:xfrm>
            <a:off x="16338805"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39" name="Google Shape;2539;p30"/>
          <p:cNvSpPr/>
          <p:nvPr/>
        </p:nvSpPr>
        <p:spPr>
          <a:xfrm>
            <a:off x="16395955"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40" name="Google Shape;2540;p30"/>
          <p:cNvSpPr/>
          <p:nvPr/>
        </p:nvSpPr>
        <p:spPr>
          <a:xfrm>
            <a:off x="16453104" y="7220013"/>
            <a:ext cx="28593" cy="0"/>
          </a:xfrm>
          <a:custGeom>
            <a:rect b="b" l="l" r="r" t="t"/>
            <a:pathLst>
              <a:path extrusionOk="0" h="120000" w="19062">
                <a:moveTo>
                  <a:pt x="0" y="0"/>
                </a:moveTo>
                <a:lnTo>
                  <a:pt x="19062"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41" name="Google Shape;2541;p30"/>
          <p:cNvSpPr/>
          <p:nvPr/>
        </p:nvSpPr>
        <p:spPr>
          <a:xfrm>
            <a:off x="16510255"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42" name="Google Shape;2542;p30"/>
          <p:cNvSpPr/>
          <p:nvPr/>
        </p:nvSpPr>
        <p:spPr>
          <a:xfrm>
            <a:off x="16567595"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43" name="Google Shape;2543;p30"/>
          <p:cNvSpPr/>
          <p:nvPr/>
        </p:nvSpPr>
        <p:spPr>
          <a:xfrm>
            <a:off x="16624745"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44" name="Google Shape;2544;p30"/>
          <p:cNvSpPr/>
          <p:nvPr/>
        </p:nvSpPr>
        <p:spPr>
          <a:xfrm>
            <a:off x="16681895" y="7220013"/>
            <a:ext cx="28593" cy="0"/>
          </a:xfrm>
          <a:custGeom>
            <a:rect b="b" l="l" r="r" t="t"/>
            <a:pathLst>
              <a:path extrusionOk="0" h="120000" w="19062">
                <a:moveTo>
                  <a:pt x="0" y="0"/>
                </a:moveTo>
                <a:lnTo>
                  <a:pt x="19062"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45" name="Google Shape;2545;p30"/>
          <p:cNvSpPr/>
          <p:nvPr/>
        </p:nvSpPr>
        <p:spPr>
          <a:xfrm>
            <a:off x="16739045" y="7220013"/>
            <a:ext cx="28593" cy="0"/>
          </a:xfrm>
          <a:custGeom>
            <a:rect b="b" l="l" r="r" t="t"/>
            <a:pathLst>
              <a:path extrusionOk="0" h="120000" w="19062">
                <a:moveTo>
                  <a:pt x="0" y="0"/>
                </a:moveTo>
                <a:lnTo>
                  <a:pt x="19062"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46" name="Google Shape;2546;p30"/>
          <p:cNvSpPr/>
          <p:nvPr/>
        </p:nvSpPr>
        <p:spPr>
          <a:xfrm>
            <a:off x="16796195"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47" name="Google Shape;2547;p30"/>
          <p:cNvSpPr/>
          <p:nvPr/>
        </p:nvSpPr>
        <p:spPr>
          <a:xfrm>
            <a:off x="16853536" y="7220013"/>
            <a:ext cx="28595" cy="0"/>
          </a:xfrm>
          <a:custGeom>
            <a:rect b="b" l="l" r="r" t="t"/>
            <a:pathLst>
              <a:path extrusionOk="0" h="120000" w="19063">
                <a:moveTo>
                  <a:pt x="0" y="0"/>
                </a:moveTo>
                <a:lnTo>
                  <a:pt x="19063" y="0"/>
                </a:lnTo>
              </a:path>
            </a:pathLst>
          </a:custGeom>
          <a:noFill/>
          <a:ln cap="flat" cmpd="sng" w="18200">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48" name="Google Shape;2548;p30"/>
          <p:cNvSpPr/>
          <p:nvPr/>
        </p:nvSpPr>
        <p:spPr>
          <a:xfrm>
            <a:off x="16910685" y="7219950"/>
            <a:ext cx="28575" cy="0"/>
          </a:xfrm>
          <a:custGeom>
            <a:rect b="b" l="l" r="r" t="t"/>
            <a:pathLst>
              <a:path extrusionOk="0" h="120000" w="19050">
                <a:moveTo>
                  <a:pt x="0" y="0"/>
                </a:moveTo>
                <a:lnTo>
                  <a:pt x="19050" y="0"/>
                </a:lnTo>
              </a:path>
            </a:pathLst>
          </a:custGeom>
          <a:noFill/>
          <a:ln cap="flat" cmpd="sng" w="18275">
            <a:solidFill>
              <a:srgbClr val="7C532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49" name="Google Shape;2549;p30"/>
          <p:cNvSpPr/>
          <p:nvPr/>
        </p:nvSpPr>
        <p:spPr>
          <a:xfrm>
            <a:off x="16946880" y="6366510"/>
            <a:ext cx="164145" cy="2473071"/>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50" name="Google Shape;2550;p30"/>
          <p:cNvSpPr/>
          <p:nvPr/>
        </p:nvSpPr>
        <p:spPr>
          <a:xfrm>
            <a:off x="17030700" y="6400800"/>
            <a:ext cx="0" cy="2327376"/>
          </a:xfrm>
          <a:custGeom>
            <a:rect b="b" l="l" r="r" t="t"/>
            <a:pathLst>
              <a:path extrusionOk="0" h="1551584" w="120000">
                <a:moveTo>
                  <a:pt x="0" y="0"/>
                </a:moveTo>
                <a:lnTo>
                  <a:pt x="0" y="1551584"/>
                </a:lnTo>
              </a:path>
            </a:pathLst>
          </a:custGeom>
          <a:noFill/>
          <a:ln cap="flat" cmpd="sng" w="25400">
            <a:solidFill>
              <a:srgbClr val="00AF50"/>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51" name="Google Shape;2551;p30"/>
          <p:cNvSpPr/>
          <p:nvPr/>
        </p:nvSpPr>
        <p:spPr>
          <a:xfrm>
            <a:off x="16897350" y="2827019"/>
            <a:ext cx="183231" cy="1535811"/>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52" name="Google Shape;2552;p30"/>
          <p:cNvSpPr/>
          <p:nvPr/>
        </p:nvSpPr>
        <p:spPr>
          <a:xfrm>
            <a:off x="16981171" y="2861309"/>
            <a:ext cx="18098" cy="1391412"/>
          </a:xfrm>
          <a:custGeom>
            <a:rect b="b" l="l" r="r" t="t"/>
            <a:pathLst>
              <a:path extrusionOk="0" h="927608" w="12065">
                <a:moveTo>
                  <a:pt x="0" y="0"/>
                </a:moveTo>
                <a:lnTo>
                  <a:pt x="12065" y="927608"/>
                </a:lnTo>
              </a:path>
            </a:pathLst>
          </a:custGeom>
          <a:noFill/>
          <a:ln cap="flat" cmpd="sng" w="25400">
            <a:solidFill>
              <a:srgbClr val="00AF50"/>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53" name="Google Shape;2553;p30"/>
          <p:cNvSpPr/>
          <p:nvPr/>
        </p:nvSpPr>
        <p:spPr>
          <a:xfrm>
            <a:off x="16998506" y="2884169"/>
            <a:ext cx="11240" cy="1071753"/>
          </a:xfrm>
          <a:custGeom>
            <a:rect b="b" l="l" r="r" t="t"/>
            <a:pathLst>
              <a:path extrusionOk="0" h="714502" w="7493">
                <a:moveTo>
                  <a:pt x="0" y="714502"/>
                </a:moveTo>
                <a:lnTo>
                  <a:pt x="7493" y="0"/>
                </a:lnTo>
              </a:path>
            </a:pathLst>
          </a:custGeom>
          <a:noFill/>
          <a:ln cap="flat" cmpd="sng" w="1902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54" name="Google Shape;2554;p30"/>
          <p:cNvSpPr/>
          <p:nvPr/>
        </p:nvSpPr>
        <p:spPr>
          <a:xfrm>
            <a:off x="15773400" y="3516631"/>
            <a:ext cx="2857500" cy="3063239"/>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55" name="Google Shape;2555;p30"/>
          <p:cNvSpPr txBox="1"/>
          <p:nvPr/>
        </p:nvSpPr>
        <p:spPr>
          <a:xfrm>
            <a:off x="457200" y="74907"/>
            <a:ext cx="7183221" cy="1063947"/>
          </a:xfrm>
          <a:prstGeom prst="rect">
            <a:avLst/>
          </a:prstGeom>
          <a:noFill/>
          <a:ln>
            <a:noFill/>
          </a:ln>
        </p:spPr>
        <p:txBody>
          <a:bodyPr anchorCtr="0" anchor="t" bIns="0" lIns="0" spcFirstLastPara="1" rIns="0" wrap="square" tIns="24325">
            <a:noAutofit/>
          </a:bodyPr>
          <a:lstStyle/>
          <a:p>
            <a:pPr indent="0" lvl="0" marL="19050" marR="68580" rtl="0" algn="l">
              <a:lnSpc>
                <a:spcPct val="106472"/>
              </a:lnSpc>
              <a:spcBef>
                <a:spcPts val="0"/>
              </a:spcBef>
              <a:spcAft>
                <a:spcPts val="0"/>
              </a:spcAft>
              <a:buNone/>
            </a:pPr>
            <a:r>
              <a:rPr b="1" lang="en-US" sz="3600">
                <a:solidFill>
                  <a:srgbClr val="FFFFFF"/>
                </a:solidFill>
                <a:latin typeface="Arial"/>
                <a:ea typeface="Arial"/>
                <a:cs typeface="Arial"/>
                <a:sym typeface="Arial"/>
              </a:rPr>
              <a:t>Kab. Teluk Wondama,</a:t>
            </a:r>
            <a:endParaRPr sz="3600">
              <a:solidFill>
                <a:srgbClr val="000000"/>
              </a:solidFill>
              <a:latin typeface="Arial"/>
              <a:ea typeface="Arial"/>
              <a:cs typeface="Arial"/>
              <a:sym typeface="Arial"/>
            </a:endParaRPr>
          </a:p>
          <a:p>
            <a:pPr indent="0" lvl="0" marL="19050" marR="0" rtl="0" algn="l">
              <a:lnSpc>
                <a:spcPct val="95825"/>
              </a:lnSpc>
              <a:spcBef>
                <a:spcPts val="138"/>
              </a:spcBef>
              <a:spcAft>
                <a:spcPts val="0"/>
              </a:spcAft>
              <a:buNone/>
            </a:pPr>
            <a:r>
              <a:rPr b="1" lang="en-US" sz="3600">
                <a:solidFill>
                  <a:srgbClr val="FFFFFF"/>
                </a:solidFill>
                <a:latin typeface="Arial"/>
                <a:ea typeface="Arial"/>
                <a:cs typeface="Arial"/>
                <a:sym typeface="Arial"/>
              </a:rPr>
              <a:t>Prov. Papua Barat - Rumput Laut</a:t>
            </a:r>
            <a:endParaRPr sz="3600">
              <a:solidFill>
                <a:srgbClr val="000000"/>
              </a:solidFill>
              <a:latin typeface="Arial"/>
              <a:ea typeface="Arial"/>
              <a:cs typeface="Arial"/>
              <a:sym typeface="Arial"/>
            </a:endParaRPr>
          </a:p>
        </p:txBody>
      </p:sp>
      <p:sp>
        <p:nvSpPr>
          <p:cNvPr id="2556" name="Google Shape;2556;p30"/>
          <p:cNvSpPr txBox="1"/>
          <p:nvPr/>
        </p:nvSpPr>
        <p:spPr>
          <a:xfrm>
            <a:off x="8591931" y="160799"/>
            <a:ext cx="5381667"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138192"/>
                </a:solidFill>
                <a:latin typeface="Arial"/>
                <a:ea typeface="Arial"/>
                <a:cs typeface="Arial"/>
                <a:sym typeface="Arial"/>
              </a:rPr>
              <a:t>Hasil Intervensi GEG</a:t>
            </a:r>
            <a:endParaRPr sz="4200">
              <a:solidFill>
                <a:srgbClr val="000000"/>
              </a:solidFill>
              <a:latin typeface="Arial"/>
              <a:ea typeface="Arial"/>
              <a:cs typeface="Arial"/>
              <a:sym typeface="Arial"/>
            </a:endParaRPr>
          </a:p>
        </p:txBody>
      </p:sp>
      <p:sp>
        <p:nvSpPr>
          <p:cNvPr id="2557" name="Google Shape;2557;p30"/>
          <p:cNvSpPr txBox="1"/>
          <p:nvPr/>
        </p:nvSpPr>
        <p:spPr>
          <a:xfrm>
            <a:off x="8591932" y="791193"/>
            <a:ext cx="1453133"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138192"/>
                </a:solidFill>
                <a:latin typeface="Arial"/>
                <a:ea typeface="Arial"/>
                <a:cs typeface="Arial"/>
                <a:sym typeface="Arial"/>
              </a:rPr>
              <a:t>kumul</a:t>
            </a:r>
            <a:endParaRPr sz="3600">
              <a:solidFill>
                <a:srgbClr val="000000"/>
              </a:solidFill>
              <a:latin typeface="Arial"/>
              <a:ea typeface="Arial"/>
              <a:cs typeface="Arial"/>
              <a:sym typeface="Arial"/>
            </a:endParaRPr>
          </a:p>
        </p:txBody>
      </p:sp>
      <p:sp>
        <p:nvSpPr>
          <p:cNvPr id="2558" name="Google Shape;2558;p30"/>
          <p:cNvSpPr txBox="1"/>
          <p:nvPr/>
        </p:nvSpPr>
        <p:spPr>
          <a:xfrm>
            <a:off x="10741343" y="791193"/>
            <a:ext cx="615086"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138192"/>
                </a:solidFill>
                <a:latin typeface="Arial"/>
                <a:ea typeface="Arial"/>
                <a:cs typeface="Arial"/>
                <a:sym typeface="Arial"/>
              </a:rPr>
              <a:t>sa</a:t>
            </a:r>
            <a:endParaRPr sz="3600">
              <a:solidFill>
                <a:srgbClr val="000000"/>
              </a:solidFill>
              <a:latin typeface="Arial"/>
              <a:ea typeface="Arial"/>
              <a:cs typeface="Arial"/>
              <a:sym typeface="Arial"/>
            </a:endParaRPr>
          </a:p>
        </p:txBody>
      </p:sp>
      <p:sp>
        <p:nvSpPr>
          <p:cNvPr id="2559" name="Google Shape;2559;p30"/>
          <p:cNvSpPr txBox="1"/>
          <p:nvPr/>
        </p:nvSpPr>
        <p:spPr>
          <a:xfrm>
            <a:off x="12547092" y="841865"/>
            <a:ext cx="2214828"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138192"/>
                </a:solidFill>
                <a:latin typeface="Arial"/>
                <a:ea typeface="Arial"/>
                <a:cs typeface="Arial"/>
                <a:sym typeface="Arial"/>
              </a:rPr>
              <a:t>31 Dec’22</a:t>
            </a:r>
            <a:endParaRPr sz="3600">
              <a:solidFill>
                <a:srgbClr val="000000"/>
              </a:solidFill>
              <a:latin typeface="Arial"/>
              <a:ea typeface="Arial"/>
              <a:cs typeface="Arial"/>
              <a:sym typeface="Arial"/>
            </a:endParaRPr>
          </a:p>
        </p:txBody>
      </p:sp>
      <p:sp>
        <p:nvSpPr>
          <p:cNvPr id="2560" name="Google Shape;2560;p30"/>
          <p:cNvSpPr txBox="1"/>
          <p:nvPr/>
        </p:nvSpPr>
        <p:spPr>
          <a:xfrm>
            <a:off x="746761" y="1871304"/>
            <a:ext cx="1868195"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138192"/>
                </a:solidFill>
                <a:latin typeface="Arial"/>
                <a:ea typeface="Arial"/>
                <a:cs typeface="Arial"/>
                <a:sym typeface="Arial"/>
              </a:rPr>
              <a:t>Sebelu</a:t>
            </a:r>
            <a:endParaRPr sz="4200">
              <a:solidFill>
                <a:srgbClr val="000000"/>
              </a:solidFill>
              <a:latin typeface="Arial"/>
              <a:ea typeface="Arial"/>
              <a:cs typeface="Arial"/>
              <a:sym typeface="Arial"/>
            </a:endParaRPr>
          </a:p>
        </p:txBody>
      </p:sp>
      <p:sp>
        <p:nvSpPr>
          <p:cNvPr id="2561" name="Google Shape;2561;p30"/>
          <p:cNvSpPr txBox="1"/>
          <p:nvPr/>
        </p:nvSpPr>
        <p:spPr>
          <a:xfrm>
            <a:off x="3113150" y="1871304"/>
            <a:ext cx="2187702"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138192"/>
                </a:solidFill>
                <a:latin typeface="Arial"/>
                <a:ea typeface="Arial"/>
                <a:cs typeface="Arial"/>
                <a:sym typeface="Arial"/>
              </a:rPr>
              <a:t>Interven</a:t>
            </a:r>
            <a:endParaRPr sz="4200">
              <a:solidFill>
                <a:srgbClr val="000000"/>
              </a:solidFill>
              <a:latin typeface="Arial"/>
              <a:ea typeface="Arial"/>
              <a:cs typeface="Arial"/>
              <a:sym typeface="Arial"/>
            </a:endParaRPr>
          </a:p>
        </p:txBody>
      </p:sp>
      <p:sp>
        <p:nvSpPr>
          <p:cNvPr id="2562" name="Google Shape;2562;p30"/>
          <p:cNvSpPr txBox="1"/>
          <p:nvPr/>
        </p:nvSpPr>
        <p:spPr>
          <a:xfrm>
            <a:off x="5773103" y="1871304"/>
            <a:ext cx="1303857" cy="571500"/>
          </a:xfrm>
          <a:prstGeom prst="rect">
            <a:avLst/>
          </a:prstGeom>
          <a:noFill/>
          <a:ln>
            <a:noFill/>
          </a:ln>
        </p:spPr>
        <p:txBody>
          <a:bodyPr anchorCtr="0" anchor="t" bIns="0" lIns="0" spcFirstLastPara="1" rIns="0" wrap="square" tIns="28175">
            <a:noAutofit/>
          </a:bodyPr>
          <a:lstStyle/>
          <a:p>
            <a:pPr indent="0" lvl="0" marL="19050" marR="0" rtl="0" algn="l">
              <a:lnSpc>
                <a:spcPct val="105714"/>
              </a:lnSpc>
              <a:spcBef>
                <a:spcPts val="0"/>
              </a:spcBef>
              <a:spcAft>
                <a:spcPts val="0"/>
              </a:spcAft>
              <a:buNone/>
            </a:pPr>
            <a:r>
              <a:rPr b="1" lang="en-US" sz="4200">
                <a:solidFill>
                  <a:srgbClr val="138192"/>
                </a:solidFill>
                <a:latin typeface="Arial"/>
                <a:ea typeface="Arial"/>
                <a:cs typeface="Arial"/>
                <a:sym typeface="Arial"/>
              </a:rPr>
              <a:t>GEG</a:t>
            </a:r>
            <a:endParaRPr sz="4200">
              <a:solidFill>
                <a:srgbClr val="000000"/>
              </a:solidFill>
              <a:latin typeface="Arial"/>
              <a:ea typeface="Arial"/>
              <a:cs typeface="Arial"/>
              <a:sym typeface="Arial"/>
            </a:endParaRPr>
          </a:p>
        </p:txBody>
      </p:sp>
      <p:sp>
        <p:nvSpPr>
          <p:cNvPr id="2563" name="Google Shape;2563;p30"/>
          <p:cNvSpPr txBox="1"/>
          <p:nvPr/>
        </p:nvSpPr>
        <p:spPr>
          <a:xfrm>
            <a:off x="8397812" y="2152476"/>
            <a:ext cx="325830" cy="342900"/>
          </a:xfrm>
          <a:prstGeom prst="rect">
            <a:avLst/>
          </a:prstGeom>
          <a:noFill/>
          <a:ln>
            <a:noFill/>
          </a:ln>
        </p:spPr>
        <p:txBody>
          <a:bodyPr anchorCtr="0" anchor="t" bIns="0" lIns="0" spcFirstLastPara="1" rIns="0" wrap="square" tIns="15425">
            <a:noAutofit/>
          </a:bodyPr>
          <a:lstStyle/>
          <a:p>
            <a:pPr indent="0" lvl="0" marL="19050" marR="0" rtl="0" algn="l">
              <a:lnSpc>
                <a:spcPct val="101250"/>
              </a:lnSpc>
              <a:spcBef>
                <a:spcPts val="0"/>
              </a:spcBef>
              <a:spcAft>
                <a:spcPts val="0"/>
              </a:spcAft>
              <a:buNone/>
            </a:pPr>
            <a:r>
              <a:rPr lang="en-US" sz="2400">
                <a:solidFill>
                  <a:srgbClr val="000000"/>
                </a:solidFill>
                <a:latin typeface="MS PGothic"/>
                <a:ea typeface="MS PGothic"/>
                <a:cs typeface="MS PGothic"/>
                <a:sym typeface="MS PGothic"/>
              </a:rPr>
              <a:t>➢</a:t>
            </a:r>
            <a:endParaRPr sz="2400">
              <a:solidFill>
                <a:srgbClr val="000000"/>
              </a:solidFill>
              <a:latin typeface="MS PGothic"/>
              <a:ea typeface="MS PGothic"/>
              <a:cs typeface="MS PGothic"/>
              <a:sym typeface="MS PGothic"/>
            </a:endParaRPr>
          </a:p>
        </p:txBody>
      </p:sp>
      <p:sp>
        <p:nvSpPr>
          <p:cNvPr id="2564" name="Google Shape;2564;p30"/>
          <p:cNvSpPr txBox="1"/>
          <p:nvPr/>
        </p:nvSpPr>
        <p:spPr>
          <a:xfrm>
            <a:off x="8740712" y="2152364"/>
            <a:ext cx="8116878" cy="708750"/>
          </a:xfrm>
          <a:prstGeom prst="rect">
            <a:avLst/>
          </a:prstGeom>
          <a:noFill/>
          <a:ln>
            <a:noFill/>
          </a:ln>
        </p:spPr>
        <p:txBody>
          <a:bodyPr anchorCtr="0" anchor="t" bIns="0" lIns="0" spcFirstLastPara="1" rIns="0" wrap="square" tIns="16525">
            <a:noAutofit/>
          </a:bodyPr>
          <a:lstStyle/>
          <a:p>
            <a:pPr indent="0" lvl="0" marL="106679" marR="45791" rtl="0" algn="l">
              <a:lnSpc>
                <a:spcPct val="108458"/>
              </a:lnSpc>
              <a:spcBef>
                <a:spcPts val="0"/>
              </a:spcBef>
              <a:spcAft>
                <a:spcPts val="0"/>
              </a:spcAft>
              <a:buNone/>
            </a:pPr>
            <a:r>
              <a:rPr b="1" lang="en-US" sz="2400">
                <a:solidFill>
                  <a:srgbClr val="000000"/>
                </a:solidFill>
                <a:latin typeface="Arial"/>
                <a:ea typeface="Arial"/>
                <a:cs typeface="Arial"/>
                <a:sym typeface="Arial"/>
              </a:rPr>
              <a:t>9GEG memberikan bantuan berupa: 1300 Kg bibit,</a:t>
            </a:r>
            <a:endParaRPr sz="24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b="1" lang="en-US" sz="2400">
                <a:solidFill>
                  <a:srgbClr val="000000"/>
                </a:solidFill>
                <a:latin typeface="Arial"/>
                <a:ea typeface="Arial"/>
                <a:cs typeface="Arial"/>
                <a:sym typeface="Arial"/>
              </a:rPr>
              <a:t>25 Karung tali </a:t>
            </a:r>
            <a:r>
              <a:rPr b="1" lang="en-US" sz="2400" u="sng">
                <a:solidFill>
                  <a:srgbClr val="000000"/>
                </a:solidFill>
                <a:latin typeface="Arial"/>
                <a:ea typeface="Arial"/>
                <a:cs typeface="Arial"/>
                <a:sym typeface="Arial"/>
                <a:hlinkClick r:id="rId15">
                  <a:extLst>
                    <a:ext uri="{A12FA001-AC4F-418D-AE19-62706E023703}">
                      <ahyp:hlinkClr val="tx"/>
                    </a:ext>
                  </a:extLst>
                </a:hlinkClick>
              </a:rPr>
              <a:t>@200</a:t>
            </a:r>
            <a:r>
              <a:rPr b="1" lang="en-US" sz="2400">
                <a:solidFill>
                  <a:srgbClr val="000000"/>
                </a:solidFill>
                <a:latin typeface="Arial"/>
                <a:ea typeface="Arial"/>
                <a:cs typeface="Arial"/>
                <a:sym typeface="Arial"/>
              </a:rPr>
              <a:t> meter, rakit ,perahu motor 54 PK, 4</a:t>
            </a:r>
            <a:endParaRPr sz="2400">
              <a:solidFill>
                <a:srgbClr val="000000"/>
              </a:solidFill>
              <a:latin typeface="Arial"/>
              <a:ea typeface="Arial"/>
              <a:cs typeface="Arial"/>
              <a:sym typeface="Arial"/>
            </a:endParaRPr>
          </a:p>
        </p:txBody>
      </p:sp>
      <p:sp>
        <p:nvSpPr>
          <p:cNvPr id="2565" name="Google Shape;2565;p30"/>
          <p:cNvSpPr txBox="1"/>
          <p:nvPr/>
        </p:nvSpPr>
        <p:spPr>
          <a:xfrm>
            <a:off x="8740712" y="2884265"/>
            <a:ext cx="6526106" cy="1806510"/>
          </a:xfrm>
          <a:prstGeom prst="rect">
            <a:avLst/>
          </a:prstGeom>
          <a:noFill/>
          <a:ln>
            <a:noFill/>
          </a:ln>
        </p:spPr>
        <p:txBody>
          <a:bodyPr anchorCtr="0" anchor="t" bIns="0" lIns="0" spcFirstLastPara="1" rIns="0" wrap="square" tIns="16525">
            <a:noAutofit/>
          </a:bodyPr>
          <a:lstStyle/>
          <a:p>
            <a:pPr indent="0" lvl="0" marL="19050" marR="33524" rtl="0" algn="l">
              <a:lnSpc>
                <a:spcPct val="108458"/>
              </a:lnSpc>
              <a:spcBef>
                <a:spcPts val="0"/>
              </a:spcBef>
              <a:spcAft>
                <a:spcPts val="0"/>
              </a:spcAft>
              <a:buNone/>
            </a:pPr>
            <a:r>
              <a:rPr b="1" lang="en-US" sz="2400">
                <a:solidFill>
                  <a:srgbClr val="000000"/>
                </a:solidFill>
                <a:latin typeface="Arial"/>
                <a:ea typeface="Arial"/>
                <a:cs typeface="Arial"/>
                <a:sym typeface="Arial"/>
              </a:rPr>
              <a:t>unit mesin Johnson kecil 3 PK.</a:t>
            </a:r>
            <a:endParaRPr sz="2400">
              <a:solidFill>
                <a:srgbClr val="000000"/>
              </a:solidFill>
              <a:latin typeface="Arial"/>
              <a:ea typeface="Arial"/>
              <a:cs typeface="Arial"/>
              <a:sym typeface="Arial"/>
            </a:endParaRPr>
          </a:p>
          <a:p>
            <a:pPr indent="3617" lvl="0" marL="19050" marR="0" rtl="0" algn="l">
              <a:lnSpc>
                <a:spcPct val="100041"/>
              </a:lnSpc>
              <a:spcBef>
                <a:spcPts val="0"/>
              </a:spcBef>
              <a:spcAft>
                <a:spcPts val="0"/>
              </a:spcAft>
              <a:buNone/>
            </a:pPr>
            <a:r>
              <a:rPr b="1" lang="en-US" sz="2400">
                <a:solidFill>
                  <a:srgbClr val="000000"/>
                </a:solidFill>
                <a:latin typeface="Arial"/>
                <a:ea typeface="Arial"/>
                <a:cs typeface="Arial"/>
                <a:sym typeface="Arial"/>
              </a:rPr>
              <a:t>Pelatihan pada petani tentang budidaya  dan pengelolaan usaha rumput laut, pembuatan produk olahan rumput laut  seperti stick, kerupuk, dodol, manisan.</a:t>
            </a:r>
            <a:endParaRPr sz="2400">
              <a:solidFill>
                <a:srgbClr val="000000"/>
              </a:solidFill>
              <a:latin typeface="Arial"/>
              <a:ea typeface="Arial"/>
              <a:cs typeface="Arial"/>
              <a:sym typeface="Arial"/>
            </a:endParaRPr>
          </a:p>
        </p:txBody>
      </p:sp>
      <p:sp>
        <p:nvSpPr>
          <p:cNvPr id="2566" name="Google Shape;2566;p30"/>
          <p:cNvSpPr txBox="1"/>
          <p:nvPr/>
        </p:nvSpPr>
        <p:spPr>
          <a:xfrm>
            <a:off x="8397812" y="3250328"/>
            <a:ext cx="325830" cy="342900"/>
          </a:xfrm>
          <a:prstGeom prst="rect">
            <a:avLst/>
          </a:prstGeom>
          <a:noFill/>
          <a:ln>
            <a:noFill/>
          </a:ln>
        </p:spPr>
        <p:txBody>
          <a:bodyPr anchorCtr="0" anchor="t" bIns="0" lIns="0" spcFirstLastPara="1" rIns="0" wrap="square" tIns="15425">
            <a:noAutofit/>
          </a:bodyPr>
          <a:lstStyle/>
          <a:p>
            <a:pPr indent="0" lvl="0" marL="19050" marR="0" rtl="0" algn="l">
              <a:lnSpc>
                <a:spcPct val="101250"/>
              </a:lnSpc>
              <a:spcBef>
                <a:spcPts val="0"/>
              </a:spcBef>
              <a:spcAft>
                <a:spcPts val="0"/>
              </a:spcAft>
              <a:buNone/>
            </a:pPr>
            <a:r>
              <a:rPr lang="en-US" sz="2400">
                <a:solidFill>
                  <a:srgbClr val="000000"/>
                </a:solidFill>
                <a:latin typeface="MS PGothic"/>
                <a:ea typeface="MS PGothic"/>
                <a:cs typeface="MS PGothic"/>
                <a:sym typeface="MS PGothic"/>
              </a:rPr>
              <a:t>➢</a:t>
            </a:r>
            <a:endParaRPr sz="2400">
              <a:solidFill>
                <a:srgbClr val="000000"/>
              </a:solidFill>
              <a:latin typeface="MS PGothic"/>
              <a:ea typeface="MS PGothic"/>
              <a:cs typeface="MS PGothic"/>
              <a:sym typeface="MS PGothic"/>
            </a:endParaRPr>
          </a:p>
        </p:txBody>
      </p:sp>
      <p:sp>
        <p:nvSpPr>
          <p:cNvPr id="2567" name="Google Shape;2567;p30"/>
          <p:cNvSpPr txBox="1"/>
          <p:nvPr/>
        </p:nvSpPr>
        <p:spPr>
          <a:xfrm>
            <a:off x="2742965" y="3860756"/>
            <a:ext cx="4620165" cy="1204532"/>
          </a:xfrm>
          <a:prstGeom prst="rect">
            <a:avLst/>
          </a:prstGeom>
          <a:noFill/>
          <a:ln>
            <a:noFill/>
          </a:ln>
        </p:spPr>
        <p:txBody>
          <a:bodyPr anchorCtr="0" anchor="t" bIns="0" lIns="0" spcFirstLastPara="1" rIns="0" wrap="square" tIns="18475">
            <a:noAutofit/>
          </a:bodyPr>
          <a:lstStyle/>
          <a:p>
            <a:pPr indent="0" lvl="0" marL="316236" marR="0" rtl="0" algn="l">
              <a:lnSpc>
                <a:spcPct val="107740"/>
              </a:lnSpc>
              <a:spcBef>
                <a:spcPts val="0"/>
              </a:spcBef>
              <a:spcAft>
                <a:spcPts val="0"/>
              </a:spcAft>
              <a:buNone/>
            </a:pPr>
            <a:r>
              <a:rPr b="1" lang="en-US" sz="2700">
                <a:solidFill>
                  <a:srgbClr val="000000"/>
                </a:solidFill>
                <a:latin typeface="Arial"/>
                <a:ea typeface="Arial"/>
                <a:cs typeface="Arial"/>
                <a:sym typeface="Arial"/>
              </a:rPr>
              <a:t>rumput laut tidak memiliki</a:t>
            </a:r>
            <a:endParaRPr sz="2700">
              <a:solidFill>
                <a:srgbClr val="000000"/>
              </a:solidFill>
              <a:latin typeface="Arial"/>
              <a:ea typeface="Arial"/>
              <a:cs typeface="Arial"/>
              <a:sym typeface="Arial"/>
            </a:endParaRPr>
          </a:p>
          <a:p>
            <a:pPr indent="0" lvl="0" marL="19050" marR="51433" rtl="0" algn="l">
              <a:lnSpc>
                <a:spcPct val="95825"/>
              </a:lnSpc>
              <a:spcBef>
                <a:spcPts val="0"/>
              </a:spcBef>
              <a:spcAft>
                <a:spcPts val="0"/>
              </a:spcAft>
              <a:buNone/>
            </a:pPr>
            <a:r>
              <a:rPr b="1" lang="en-US" sz="2700">
                <a:solidFill>
                  <a:srgbClr val="000000"/>
                </a:solidFill>
                <a:latin typeface="Arial"/>
                <a:ea typeface="Arial"/>
                <a:cs typeface="Arial"/>
                <a:sym typeface="Arial"/>
              </a:rPr>
              <a:t>petahuan dan keterampilan</a:t>
            </a:r>
            <a:endParaRPr sz="2700">
              <a:solidFill>
                <a:srgbClr val="000000"/>
              </a:solidFill>
              <a:latin typeface="Arial"/>
              <a:ea typeface="Arial"/>
              <a:cs typeface="Arial"/>
              <a:sym typeface="Arial"/>
            </a:endParaRPr>
          </a:p>
          <a:p>
            <a:pPr indent="0" lvl="0" marL="228834" marR="51433" rtl="0" algn="l">
              <a:lnSpc>
                <a:spcPct val="95825"/>
              </a:lnSpc>
              <a:spcBef>
                <a:spcPts val="135"/>
              </a:spcBef>
              <a:spcAft>
                <a:spcPts val="0"/>
              </a:spcAft>
              <a:buNone/>
            </a:pPr>
            <a:r>
              <a:rPr b="1" lang="en-US" sz="2700">
                <a:solidFill>
                  <a:srgbClr val="000000"/>
                </a:solidFill>
                <a:latin typeface="Arial"/>
                <a:ea typeface="Arial"/>
                <a:cs typeface="Arial"/>
                <a:sym typeface="Arial"/>
              </a:rPr>
              <a:t>budidaya rumput laut.</a:t>
            </a:r>
            <a:endParaRPr sz="2700">
              <a:solidFill>
                <a:srgbClr val="000000"/>
              </a:solidFill>
              <a:latin typeface="Arial"/>
              <a:ea typeface="Arial"/>
              <a:cs typeface="Arial"/>
              <a:sym typeface="Arial"/>
            </a:endParaRPr>
          </a:p>
        </p:txBody>
      </p:sp>
      <p:sp>
        <p:nvSpPr>
          <p:cNvPr id="2568" name="Google Shape;2568;p30"/>
          <p:cNvSpPr txBox="1"/>
          <p:nvPr/>
        </p:nvSpPr>
        <p:spPr>
          <a:xfrm>
            <a:off x="8397812" y="4713749"/>
            <a:ext cx="325830" cy="342900"/>
          </a:xfrm>
          <a:prstGeom prst="rect">
            <a:avLst/>
          </a:prstGeom>
          <a:noFill/>
          <a:ln>
            <a:noFill/>
          </a:ln>
        </p:spPr>
        <p:txBody>
          <a:bodyPr anchorCtr="0" anchor="t" bIns="0" lIns="0" spcFirstLastPara="1" rIns="0" wrap="square" tIns="15425">
            <a:noAutofit/>
          </a:bodyPr>
          <a:lstStyle/>
          <a:p>
            <a:pPr indent="0" lvl="0" marL="19050" marR="0" rtl="0" algn="l">
              <a:lnSpc>
                <a:spcPct val="101250"/>
              </a:lnSpc>
              <a:spcBef>
                <a:spcPts val="0"/>
              </a:spcBef>
              <a:spcAft>
                <a:spcPts val="0"/>
              </a:spcAft>
              <a:buNone/>
            </a:pPr>
            <a:r>
              <a:rPr lang="en-US" sz="2400">
                <a:solidFill>
                  <a:srgbClr val="000000"/>
                </a:solidFill>
                <a:latin typeface="MS PGothic"/>
                <a:ea typeface="MS PGothic"/>
                <a:cs typeface="MS PGothic"/>
                <a:sym typeface="MS PGothic"/>
              </a:rPr>
              <a:t>➢</a:t>
            </a:r>
            <a:endParaRPr sz="2400">
              <a:solidFill>
                <a:srgbClr val="000000"/>
              </a:solidFill>
              <a:latin typeface="MS PGothic"/>
              <a:ea typeface="MS PGothic"/>
              <a:cs typeface="MS PGothic"/>
              <a:sym typeface="MS PGothic"/>
            </a:endParaRPr>
          </a:p>
        </p:txBody>
      </p:sp>
      <p:sp>
        <p:nvSpPr>
          <p:cNvPr id="2569" name="Google Shape;2569;p30"/>
          <p:cNvSpPr txBox="1"/>
          <p:nvPr/>
        </p:nvSpPr>
        <p:spPr>
          <a:xfrm>
            <a:off x="8744331" y="4713637"/>
            <a:ext cx="7095930" cy="1440752"/>
          </a:xfrm>
          <a:prstGeom prst="rect">
            <a:avLst/>
          </a:prstGeom>
          <a:noFill/>
          <a:ln>
            <a:noFill/>
          </a:ln>
        </p:spPr>
        <p:txBody>
          <a:bodyPr anchorCtr="0" anchor="t" bIns="0" lIns="0" spcFirstLastPara="1" rIns="0" wrap="square" tIns="16525">
            <a:noAutofit/>
          </a:bodyPr>
          <a:lstStyle/>
          <a:p>
            <a:pPr indent="0" lvl="0" marL="19050" marR="33524" rtl="0" algn="l">
              <a:lnSpc>
                <a:spcPct val="108458"/>
              </a:lnSpc>
              <a:spcBef>
                <a:spcPts val="0"/>
              </a:spcBef>
              <a:spcAft>
                <a:spcPts val="0"/>
              </a:spcAft>
              <a:buNone/>
            </a:pPr>
            <a:r>
              <a:rPr b="1" lang="en-US" sz="2400">
                <a:solidFill>
                  <a:srgbClr val="000000"/>
                </a:solidFill>
                <a:latin typeface="Arial"/>
                <a:ea typeface="Arial"/>
                <a:cs typeface="Arial"/>
                <a:sym typeface="Arial"/>
              </a:rPr>
              <a:t>Tanggal 27 Okt 2020 bersamaan dengan event</a:t>
            </a:r>
            <a:endParaRPr sz="2400">
              <a:solidFill>
                <a:srgbClr val="000000"/>
              </a:solidFill>
              <a:latin typeface="Arial"/>
              <a:ea typeface="Arial"/>
              <a:cs typeface="Arial"/>
              <a:sym typeface="Arial"/>
            </a:endParaRPr>
          </a:p>
          <a:p>
            <a:pPr indent="0" lvl="0" marL="103061" marR="0" rtl="0" algn="l">
              <a:lnSpc>
                <a:spcPct val="100041"/>
              </a:lnSpc>
              <a:spcBef>
                <a:spcPts val="0"/>
              </a:spcBef>
              <a:spcAft>
                <a:spcPts val="0"/>
              </a:spcAft>
              <a:buNone/>
            </a:pPr>
            <a:r>
              <a:rPr b="1" lang="en-US" sz="2400">
                <a:solidFill>
                  <a:srgbClr val="000000"/>
                </a:solidFill>
                <a:latin typeface="Arial"/>
                <a:ea typeface="Arial"/>
                <a:cs typeface="Arial"/>
                <a:sym typeface="Arial"/>
              </a:rPr>
              <a:t>Pengapalan  20 Ton Rumput Laut Kering  hasil petani Asli Papua yang di</a:t>
            </a:r>
            <a:r>
              <a:rPr b="1" i="1" lang="en-US" sz="2400">
                <a:solidFill>
                  <a:srgbClr val="000000"/>
                </a:solidFill>
                <a:latin typeface="Arial"/>
                <a:ea typeface="Arial"/>
                <a:cs typeface="Arial"/>
                <a:sym typeface="Arial"/>
              </a:rPr>
              <a:t>launching </a:t>
            </a:r>
            <a:r>
              <a:rPr b="1" lang="en-US" sz="2400">
                <a:solidFill>
                  <a:srgbClr val="000000"/>
                </a:solidFill>
                <a:latin typeface="Arial"/>
                <a:ea typeface="Arial"/>
                <a:cs typeface="Arial"/>
                <a:sym typeface="Arial"/>
              </a:rPr>
              <a:t>oleh Gubernur Papua Barat ke Surabaya (UD. Nadipa</a:t>
            </a:r>
            <a:endParaRPr sz="2400">
              <a:solidFill>
                <a:srgbClr val="000000"/>
              </a:solidFill>
              <a:latin typeface="Arial"/>
              <a:ea typeface="Arial"/>
              <a:cs typeface="Arial"/>
              <a:sym typeface="Arial"/>
            </a:endParaRPr>
          </a:p>
        </p:txBody>
      </p:sp>
      <p:sp>
        <p:nvSpPr>
          <p:cNvPr id="2570" name="Google Shape;2570;p30"/>
          <p:cNvSpPr txBox="1"/>
          <p:nvPr/>
        </p:nvSpPr>
        <p:spPr>
          <a:xfrm>
            <a:off x="8828342" y="6177248"/>
            <a:ext cx="6871259"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b="1" lang="en-US" sz="2400">
                <a:solidFill>
                  <a:srgbClr val="000000"/>
                </a:solidFill>
                <a:latin typeface="Arial"/>
                <a:ea typeface="Arial"/>
                <a:cs typeface="Arial"/>
                <a:sym typeface="Arial"/>
              </a:rPr>
              <a:t>Dimana sebelumnya sudah dilakukan pengirim</a:t>
            </a:r>
            <a:endParaRPr sz="2400">
              <a:solidFill>
                <a:srgbClr val="000000"/>
              </a:solidFill>
              <a:latin typeface="Arial"/>
              <a:ea typeface="Arial"/>
              <a:cs typeface="Arial"/>
              <a:sym typeface="Arial"/>
            </a:endParaRPr>
          </a:p>
        </p:txBody>
      </p:sp>
      <p:sp>
        <p:nvSpPr>
          <p:cNvPr id="2571" name="Google Shape;2571;p30"/>
          <p:cNvSpPr txBox="1"/>
          <p:nvPr/>
        </p:nvSpPr>
        <p:spPr>
          <a:xfrm>
            <a:off x="8828342" y="6542621"/>
            <a:ext cx="6498788" cy="1258067"/>
          </a:xfrm>
          <a:prstGeom prst="rect">
            <a:avLst/>
          </a:prstGeom>
          <a:noFill/>
          <a:ln>
            <a:noFill/>
          </a:ln>
        </p:spPr>
        <p:txBody>
          <a:bodyPr anchorCtr="0" anchor="t" bIns="0" lIns="0" spcFirstLastPara="1" rIns="0" wrap="square" tIns="16550">
            <a:noAutofit/>
          </a:bodyPr>
          <a:lstStyle/>
          <a:p>
            <a:pPr indent="0" lvl="0" marL="19050" marR="52574" rtl="0" algn="l">
              <a:lnSpc>
                <a:spcPct val="108708"/>
              </a:lnSpc>
              <a:spcBef>
                <a:spcPts val="0"/>
              </a:spcBef>
              <a:spcAft>
                <a:spcPts val="0"/>
              </a:spcAft>
              <a:buNone/>
            </a:pPr>
            <a:r>
              <a:rPr b="1" lang="en-US" sz="2400">
                <a:solidFill>
                  <a:srgbClr val="000000"/>
                </a:solidFill>
                <a:latin typeface="Arial"/>
                <a:ea typeface="Arial"/>
                <a:cs typeface="Arial"/>
                <a:sym typeface="Arial"/>
              </a:rPr>
              <a:t>sebanyak 80 Ton.</a:t>
            </a:r>
            <a:endParaRPr sz="2400">
              <a:solidFill>
                <a:srgbClr val="000000"/>
              </a:solidFill>
              <a:latin typeface="Arial"/>
              <a:ea typeface="Arial"/>
              <a:cs typeface="Arial"/>
              <a:sym typeface="Arial"/>
            </a:endParaRPr>
          </a:p>
          <a:p>
            <a:pPr indent="0" lvl="0" marL="19050" marR="0" rtl="0" algn="l">
              <a:lnSpc>
                <a:spcPct val="95825"/>
              </a:lnSpc>
              <a:spcBef>
                <a:spcPts val="1433"/>
              </a:spcBef>
              <a:spcAft>
                <a:spcPts val="0"/>
              </a:spcAft>
              <a:buNone/>
            </a:pPr>
            <a:r>
              <a:rPr b="1" lang="en-US" sz="2400">
                <a:solidFill>
                  <a:srgbClr val="000000"/>
                </a:solidFill>
                <a:latin typeface="Arial"/>
                <a:ea typeface="Arial"/>
                <a:cs typeface="Arial"/>
                <a:sym typeface="Arial"/>
              </a:rPr>
              <a:t>Penandatangani LOI dengan ISP UD Nadifah</a:t>
            </a:r>
            <a:endParaRPr sz="2400">
              <a:solidFill>
                <a:srgbClr val="000000"/>
              </a:solidFill>
              <a:latin typeface="Arial"/>
              <a:ea typeface="Arial"/>
              <a:cs typeface="Arial"/>
              <a:sym typeface="Arial"/>
            </a:endParaRPr>
          </a:p>
          <a:p>
            <a:pPr indent="0" lvl="0" marL="19050" marR="52574" rtl="0" algn="l">
              <a:lnSpc>
                <a:spcPct val="95825"/>
              </a:lnSpc>
              <a:spcBef>
                <a:spcPts val="120"/>
              </a:spcBef>
              <a:spcAft>
                <a:spcPts val="0"/>
              </a:spcAft>
              <a:buNone/>
            </a:pPr>
            <a:r>
              <a:rPr b="1" lang="en-US" sz="2400">
                <a:solidFill>
                  <a:srgbClr val="000000"/>
                </a:solidFill>
                <a:latin typeface="Arial"/>
                <a:ea typeface="Arial"/>
                <a:cs typeface="Arial"/>
                <a:sym typeface="Arial"/>
              </a:rPr>
              <a:t>Perahu motor 54 PK</a:t>
            </a:r>
            <a:endParaRPr sz="2400">
              <a:solidFill>
                <a:srgbClr val="000000"/>
              </a:solidFill>
              <a:latin typeface="Arial"/>
              <a:ea typeface="Arial"/>
              <a:cs typeface="Arial"/>
              <a:sym typeface="Arial"/>
            </a:endParaRPr>
          </a:p>
        </p:txBody>
      </p:sp>
      <p:sp>
        <p:nvSpPr>
          <p:cNvPr id="2572" name="Google Shape;2572;p30"/>
          <p:cNvSpPr txBox="1"/>
          <p:nvPr/>
        </p:nvSpPr>
        <p:spPr>
          <a:xfrm>
            <a:off x="2138404" y="6590615"/>
            <a:ext cx="4514576" cy="1605057"/>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000000"/>
                </a:solidFill>
                <a:latin typeface="Arial"/>
                <a:ea typeface="Arial"/>
                <a:cs typeface="Arial"/>
                <a:sym typeface="Arial"/>
              </a:rPr>
              <a:t>tidak ada permodalan untuk bibit dan peralatan a seperti tali dan pengampung.</a:t>
            </a:r>
            <a:endParaRPr sz="2700">
              <a:solidFill>
                <a:srgbClr val="000000"/>
              </a:solidFill>
              <a:latin typeface="Arial"/>
              <a:ea typeface="Arial"/>
              <a:cs typeface="Arial"/>
              <a:sym typeface="Arial"/>
            </a:endParaRPr>
          </a:p>
        </p:txBody>
      </p:sp>
      <p:sp>
        <p:nvSpPr>
          <p:cNvPr id="2573" name="Google Shape;2573;p30"/>
          <p:cNvSpPr txBox="1"/>
          <p:nvPr/>
        </p:nvSpPr>
        <p:spPr>
          <a:xfrm>
            <a:off x="8397812" y="7092141"/>
            <a:ext cx="326280" cy="1074510"/>
          </a:xfrm>
          <a:prstGeom prst="rect">
            <a:avLst/>
          </a:prstGeom>
          <a:noFill/>
          <a:ln>
            <a:noFill/>
          </a:ln>
        </p:spPr>
        <p:txBody>
          <a:bodyPr anchorCtr="0" anchor="t" bIns="0" lIns="0" spcFirstLastPara="1" rIns="0" wrap="square" tIns="15425">
            <a:noAutofit/>
          </a:bodyPr>
          <a:lstStyle/>
          <a:p>
            <a:pPr indent="0" lvl="0" marL="19050" marR="449" rtl="0" algn="l">
              <a:lnSpc>
                <a:spcPct val="101250"/>
              </a:lnSpc>
              <a:spcBef>
                <a:spcPts val="0"/>
              </a:spcBef>
              <a:spcAft>
                <a:spcPts val="0"/>
              </a:spcAft>
              <a:buNone/>
            </a:pPr>
            <a:r>
              <a:rPr lang="en-US" sz="2400">
                <a:solidFill>
                  <a:srgbClr val="000000"/>
                </a:solidFill>
                <a:latin typeface="MS PGothic"/>
                <a:ea typeface="MS PGothic"/>
                <a:cs typeface="MS PGothic"/>
                <a:sym typeface="MS PGothic"/>
              </a:rPr>
              <a:t>➢</a:t>
            </a:r>
            <a:endParaRPr sz="2400">
              <a:solidFill>
                <a:srgbClr val="000000"/>
              </a:solidFill>
              <a:latin typeface="MS PGothic"/>
              <a:ea typeface="MS PGothic"/>
              <a:cs typeface="MS PGothic"/>
              <a:sym typeface="MS PGothic"/>
            </a:endParaRPr>
          </a:p>
          <a:p>
            <a:pPr indent="0" lvl="0" marL="19050" marR="449" rtl="0" algn="l">
              <a:lnSpc>
                <a:spcPct val="120000"/>
              </a:lnSpc>
              <a:spcBef>
                <a:spcPts val="21"/>
              </a:spcBef>
              <a:spcAft>
                <a:spcPts val="0"/>
              </a:spcAft>
              <a:buNone/>
            </a:pPr>
            <a:r>
              <a:rPr lang="en-US" sz="2400">
                <a:solidFill>
                  <a:srgbClr val="000000"/>
                </a:solidFill>
                <a:latin typeface="MS PGothic"/>
                <a:ea typeface="MS PGothic"/>
                <a:cs typeface="MS PGothic"/>
                <a:sym typeface="MS PGothic"/>
              </a:rPr>
              <a:t>➢</a:t>
            </a:r>
            <a:endParaRPr sz="2400">
              <a:solidFill>
                <a:srgbClr val="000000"/>
              </a:solidFill>
              <a:latin typeface="MS PGothic"/>
              <a:ea typeface="MS PGothic"/>
              <a:cs typeface="MS PGothic"/>
              <a:sym typeface="MS PGothic"/>
            </a:endParaRPr>
          </a:p>
          <a:p>
            <a:pPr indent="0" lvl="0" marL="19050" marR="0" rtl="0" algn="l">
              <a:lnSpc>
                <a:spcPct val="120000"/>
              </a:lnSpc>
              <a:spcBef>
                <a:spcPts val="0"/>
              </a:spcBef>
              <a:spcAft>
                <a:spcPts val="0"/>
              </a:spcAft>
              <a:buNone/>
            </a:pPr>
            <a:r>
              <a:rPr lang="en-US" sz="2400">
                <a:solidFill>
                  <a:srgbClr val="000000"/>
                </a:solidFill>
                <a:latin typeface="MS PGothic"/>
                <a:ea typeface="MS PGothic"/>
                <a:cs typeface="MS PGothic"/>
                <a:sym typeface="MS PGothic"/>
              </a:rPr>
              <a:t>➢</a:t>
            </a:r>
            <a:endParaRPr sz="2400">
              <a:solidFill>
                <a:srgbClr val="000000"/>
              </a:solidFill>
              <a:latin typeface="MS PGothic"/>
              <a:ea typeface="MS PGothic"/>
              <a:cs typeface="MS PGothic"/>
              <a:sym typeface="MS PGothic"/>
            </a:endParaRPr>
          </a:p>
        </p:txBody>
      </p:sp>
      <p:sp>
        <p:nvSpPr>
          <p:cNvPr id="2574" name="Google Shape;2574;p30"/>
          <p:cNvSpPr txBox="1"/>
          <p:nvPr/>
        </p:nvSpPr>
        <p:spPr>
          <a:xfrm>
            <a:off x="8828342" y="7823162"/>
            <a:ext cx="7945914" cy="343376"/>
          </a:xfrm>
          <a:prstGeom prst="rect">
            <a:avLst/>
          </a:prstGeom>
          <a:noFill/>
          <a:ln>
            <a:noFill/>
          </a:ln>
        </p:spPr>
        <p:txBody>
          <a:bodyPr anchorCtr="0" anchor="t" bIns="0" lIns="0" spcFirstLastPara="1" rIns="0" wrap="square" tIns="16550">
            <a:noAutofit/>
          </a:bodyPr>
          <a:lstStyle/>
          <a:p>
            <a:pPr indent="0" lvl="0" marL="19050" marR="0" rtl="0" algn="l">
              <a:lnSpc>
                <a:spcPct val="108708"/>
              </a:lnSpc>
              <a:spcBef>
                <a:spcPts val="0"/>
              </a:spcBef>
              <a:spcAft>
                <a:spcPts val="0"/>
              </a:spcAft>
              <a:buNone/>
            </a:pPr>
            <a:r>
              <a:rPr b="1" lang="en-US" sz="2400">
                <a:solidFill>
                  <a:srgbClr val="000000"/>
                </a:solidFill>
                <a:latin typeface="Arial"/>
                <a:ea typeface="Arial"/>
                <a:cs typeface="Arial"/>
                <a:sym typeface="Arial"/>
              </a:rPr>
              <a:t>Nov 2019 s/d Nov 2020 5 ton rumput laut kering terjual</a:t>
            </a:r>
            <a:endParaRPr sz="2400">
              <a:solidFill>
                <a:srgbClr val="000000"/>
              </a:solidFill>
              <a:latin typeface="Arial"/>
              <a:ea typeface="Arial"/>
              <a:cs typeface="Arial"/>
              <a:sym typeface="Arial"/>
            </a:endParaRPr>
          </a:p>
        </p:txBody>
      </p:sp>
      <p:sp>
        <p:nvSpPr>
          <p:cNvPr id="2575" name="Google Shape;2575;p30"/>
          <p:cNvSpPr txBox="1"/>
          <p:nvPr/>
        </p:nvSpPr>
        <p:spPr>
          <a:xfrm>
            <a:off x="8828342" y="8189784"/>
            <a:ext cx="8049425"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b="1" lang="en-US" sz="2400">
                <a:solidFill>
                  <a:srgbClr val="000000"/>
                </a:solidFill>
                <a:latin typeface="Arial"/>
                <a:ea typeface="Arial"/>
                <a:cs typeface="Arial"/>
                <a:sym typeface="Arial"/>
              </a:rPr>
              <a:t>dari Pulau Rumberpon, dampak replikasi kegiatan budi</a:t>
            </a:r>
            <a:endParaRPr sz="2400">
              <a:solidFill>
                <a:srgbClr val="000000"/>
              </a:solidFill>
              <a:latin typeface="Arial"/>
              <a:ea typeface="Arial"/>
              <a:cs typeface="Arial"/>
              <a:sym typeface="Arial"/>
            </a:endParaRPr>
          </a:p>
        </p:txBody>
      </p:sp>
      <p:sp>
        <p:nvSpPr>
          <p:cNvPr id="2576" name="Google Shape;2576;p30"/>
          <p:cNvSpPr txBox="1"/>
          <p:nvPr/>
        </p:nvSpPr>
        <p:spPr>
          <a:xfrm>
            <a:off x="8828342" y="8555544"/>
            <a:ext cx="6242646"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b="1" lang="en-US" sz="2400">
                <a:solidFill>
                  <a:srgbClr val="000000"/>
                </a:solidFill>
                <a:latin typeface="Arial"/>
                <a:ea typeface="Arial"/>
                <a:cs typeface="Arial"/>
                <a:sym typeface="Arial"/>
              </a:rPr>
              <a:t>daya rumput laut oleh GEG di Pulau Roon.</a:t>
            </a:r>
            <a:endParaRPr sz="2400">
              <a:solidFill>
                <a:srgbClr val="000000"/>
              </a:solidFill>
              <a:latin typeface="Arial"/>
              <a:ea typeface="Arial"/>
              <a:cs typeface="Arial"/>
              <a:sym typeface="Arial"/>
            </a:endParaRPr>
          </a:p>
        </p:txBody>
      </p:sp>
      <p:sp>
        <p:nvSpPr>
          <p:cNvPr id="2577" name="Google Shape;2577;p30"/>
          <p:cNvSpPr txBox="1"/>
          <p:nvPr/>
        </p:nvSpPr>
        <p:spPr>
          <a:xfrm>
            <a:off x="8397812" y="8921032"/>
            <a:ext cx="326280" cy="343376"/>
          </a:xfrm>
          <a:prstGeom prst="rect">
            <a:avLst/>
          </a:prstGeom>
          <a:noFill/>
          <a:ln>
            <a:noFill/>
          </a:ln>
        </p:spPr>
        <p:txBody>
          <a:bodyPr anchorCtr="0" anchor="t" bIns="0" lIns="0" spcFirstLastPara="1" rIns="0" wrap="square" tIns="15475">
            <a:noAutofit/>
          </a:bodyPr>
          <a:lstStyle/>
          <a:p>
            <a:pPr indent="0" lvl="0" marL="19050" marR="0" rtl="0" algn="l">
              <a:lnSpc>
                <a:spcPct val="101583"/>
              </a:lnSpc>
              <a:spcBef>
                <a:spcPts val="0"/>
              </a:spcBef>
              <a:spcAft>
                <a:spcPts val="0"/>
              </a:spcAft>
              <a:buNone/>
            </a:pPr>
            <a:r>
              <a:rPr lang="en-US" sz="2400">
                <a:solidFill>
                  <a:srgbClr val="000000"/>
                </a:solidFill>
                <a:latin typeface="MS PGothic"/>
                <a:ea typeface="MS PGothic"/>
                <a:cs typeface="MS PGothic"/>
                <a:sym typeface="MS PGothic"/>
              </a:rPr>
              <a:t>➢</a:t>
            </a:r>
            <a:endParaRPr sz="2400">
              <a:solidFill>
                <a:srgbClr val="000000"/>
              </a:solidFill>
              <a:latin typeface="MS PGothic"/>
              <a:ea typeface="MS PGothic"/>
              <a:cs typeface="MS PGothic"/>
              <a:sym typeface="MS PGothic"/>
            </a:endParaRPr>
          </a:p>
        </p:txBody>
      </p:sp>
      <p:sp>
        <p:nvSpPr>
          <p:cNvPr id="2578" name="Google Shape;2578;p30"/>
          <p:cNvSpPr txBox="1"/>
          <p:nvPr/>
        </p:nvSpPr>
        <p:spPr>
          <a:xfrm>
            <a:off x="8828342" y="8920919"/>
            <a:ext cx="7235387" cy="709521"/>
          </a:xfrm>
          <a:prstGeom prst="rect">
            <a:avLst/>
          </a:prstGeom>
          <a:noFill/>
          <a:ln>
            <a:noFill/>
          </a:ln>
        </p:spPr>
        <p:txBody>
          <a:bodyPr anchorCtr="0" anchor="t" bIns="0" lIns="0" spcFirstLastPara="1" rIns="0" wrap="square" tIns="16550">
            <a:noAutofit/>
          </a:bodyPr>
          <a:lstStyle/>
          <a:p>
            <a:pPr indent="0" lvl="0" marL="19050" marR="0" rtl="0" algn="l">
              <a:lnSpc>
                <a:spcPct val="108708"/>
              </a:lnSpc>
              <a:spcBef>
                <a:spcPts val="0"/>
              </a:spcBef>
              <a:spcAft>
                <a:spcPts val="0"/>
              </a:spcAft>
              <a:buNone/>
            </a:pPr>
            <a:r>
              <a:rPr b="1" lang="en-US" sz="2400">
                <a:solidFill>
                  <a:srgbClr val="000000"/>
                </a:solidFill>
                <a:latin typeface="Arial"/>
                <a:ea typeface="Arial"/>
                <a:cs typeface="Arial"/>
                <a:sym typeface="Arial"/>
              </a:rPr>
              <a:t>Pelepasan Ekspor ke Hongkong sebanyak 20 Ton</a:t>
            </a:r>
            <a:endParaRPr sz="2400">
              <a:solidFill>
                <a:srgbClr val="000000"/>
              </a:solidFill>
              <a:latin typeface="Arial"/>
              <a:ea typeface="Arial"/>
              <a:cs typeface="Arial"/>
              <a:sym typeface="Arial"/>
            </a:endParaRPr>
          </a:p>
          <a:p>
            <a:pPr indent="0" lvl="0" marL="19050" marR="45791" rtl="0" algn="l">
              <a:lnSpc>
                <a:spcPct val="95825"/>
              </a:lnSpc>
              <a:spcBef>
                <a:spcPts val="0"/>
              </a:spcBef>
              <a:spcAft>
                <a:spcPts val="0"/>
              </a:spcAft>
              <a:buNone/>
            </a:pPr>
            <a:r>
              <a:rPr b="1" lang="en-US" sz="2400">
                <a:solidFill>
                  <a:srgbClr val="000000"/>
                </a:solidFill>
                <a:latin typeface="Arial"/>
                <a:ea typeface="Arial"/>
                <a:cs typeface="Arial"/>
                <a:sym typeface="Arial"/>
              </a:rPr>
              <a:t>senilai Rp.  390.000.000</a:t>
            </a:r>
            <a:endParaRPr sz="2400">
              <a:solidFill>
                <a:srgbClr val="000000"/>
              </a:solidFill>
              <a:latin typeface="Arial"/>
              <a:ea typeface="Arial"/>
              <a:cs typeface="Arial"/>
              <a:sym typeface="Arial"/>
            </a:endParaRPr>
          </a:p>
        </p:txBody>
      </p:sp>
      <p:sp>
        <p:nvSpPr>
          <p:cNvPr id="2579" name="Google Shape;2579;p30"/>
          <p:cNvSpPr txBox="1"/>
          <p:nvPr/>
        </p:nvSpPr>
        <p:spPr>
          <a:xfrm>
            <a:off x="15278291" y="6400801"/>
            <a:ext cx="1752410" cy="2371730"/>
          </a:xfrm>
          <a:prstGeom prst="rect">
            <a:avLst/>
          </a:prstGeom>
          <a:noFill/>
          <a:ln>
            <a:noFill/>
          </a:ln>
        </p:spPr>
        <p:txBody>
          <a:bodyPr anchorCtr="0" anchor="t" bIns="0" lIns="0" spcFirstLastPara="1" rIns="0" wrap="square" tIns="460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0" marR="0" rtl="0" algn="l">
              <a:lnSpc>
                <a:spcPct val="95825"/>
              </a:lnSpc>
              <a:spcBef>
                <a:spcPts val="4500"/>
              </a:spcBef>
              <a:spcAft>
                <a:spcPts val="0"/>
              </a:spcAft>
              <a:buNone/>
            </a:pPr>
            <a:r>
              <a:rPr b="1" lang="en-US" sz="2400">
                <a:solidFill>
                  <a:srgbClr val="000000"/>
                </a:solidFill>
                <a:latin typeface="Arial"/>
                <a:ea typeface="Arial"/>
                <a:cs typeface="Arial"/>
                <a:sym typeface="Arial"/>
              </a:rPr>
              <a:t>.</a:t>
            </a:r>
            <a:endParaRPr sz="2400">
              <a:solidFill>
                <a:srgbClr val="000000"/>
              </a:solidFill>
              <a:latin typeface="Arial"/>
              <a:ea typeface="Arial"/>
              <a:cs typeface="Arial"/>
              <a:sym typeface="Arial"/>
            </a:endParaRPr>
          </a:p>
        </p:txBody>
      </p:sp>
      <p:sp>
        <p:nvSpPr>
          <p:cNvPr id="2580" name="Google Shape;2580;p30"/>
          <p:cNvSpPr txBox="1"/>
          <p:nvPr/>
        </p:nvSpPr>
        <p:spPr>
          <a:xfrm>
            <a:off x="17030700" y="6400801"/>
            <a:ext cx="80010" cy="237173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4" name="Shape 2584"/>
        <p:cNvGrpSpPr/>
        <p:nvPr/>
      </p:nvGrpSpPr>
      <p:grpSpPr>
        <a:xfrm>
          <a:off x="0" y="0"/>
          <a:ext cx="0" cy="0"/>
          <a:chOff x="0" y="0"/>
          <a:chExt cx="0" cy="0"/>
        </a:xfrm>
      </p:grpSpPr>
      <p:sp>
        <p:nvSpPr>
          <p:cNvPr id="2585" name="Google Shape;2585;p31"/>
          <p:cNvSpPr txBox="1"/>
          <p:nvPr/>
        </p:nvSpPr>
        <p:spPr>
          <a:xfrm>
            <a:off x="190500" y="6286500"/>
            <a:ext cx="2149539" cy="2059305"/>
          </a:xfrm>
          <a:prstGeom prst="rect">
            <a:avLst/>
          </a:prstGeom>
          <a:noFill/>
          <a:ln>
            <a:noFill/>
          </a:ln>
        </p:spPr>
        <p:txBody>
          <a:bodyPr anchorCtr="0" anchor="t" bIns="0" lIns="0" spcFirstLastPara="1" rIns="0" wrap="square" tIns="0">
            <a:noAutofit/>
          </a:bodyPr>
          <a:lstStyle/>
          <a:p>
            <a:pPr indent="0" lvl="0" marL="0" marR="62786"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1563528" marR="0" rtl="0" algn="just">
              <a:lnSpc>
                <a:spcPct val="97249"/>
              </a:lnSpc>
              <a:spcBef>
                <a:spcPts val="2079"/>
              </a:spcBef>
              <a:spcAft>
                <a:spcPts val="0"/>
              </a:spcAft>
              <a:buNone/>
            </a:pPr>
            <a:r>
              <a:rPr lang="en-US" sz="2700">
                <a:solidFill>
                  <a:srgbClr val="000000"/>
                </a:solidFill>
                <a:latin typeface="Calibri"/>
                <a:ea typeface="Calibri"/>
                <a:cs typeface="Calibri"/>
                <a:sym typeface="Calibri"/>
              </a:rPr>
              <a:t>Pet per mel lay</a:t>
            </a:r>
            <a:endParaRPr sz="2700">
              <a:solidFill>
                <a:srgbClr val="000000"/>
              </a:solidFill>
              <a:latin typeface="Calibri"/>
              <a:ea typeface="Calibri"/>
              <a:cs typeface="Calibri"/>
              <a:sym typeface="Calibri"/>
            </a:endParaRPr>
          </a:p>
        </p:txBody>
      </p:sp>
      <p:sp>
        <p:nvSpPr>
          <p:cNvPr id="2586" name="Google Shape;2586;p31"/>
          <p:cNvSpPr txBox="1"/>
          <p:nvPr/>
        </p:nvSpPr>
        <p:spPr>
          <a:xfrm>
            <a:off x="8735949" y="0"/>
            <a:ext cx="4313682" cy="1166241"/>
          </a:xfrm>
          <a:prstGeom prst="rect">
            <a:avLst/>
          </a:prstGeom>
          <a:noFill/>
          <a:ln>
            <a:noFill/>
          </a:ln>
        </p:spPr>
        <p:txBody>
          <a:bodyPr anchorCtr="0" anchor="t" bIns="0" lIns="0" spcFirstLastPara="1" rIns="0" wrap="square" tIns="887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138192"/>
                </a:solidFill>
                <a:latin typeface="Arial"/>
                <a:ea typeface="Arial"/>
                <a:cs typeface="Arial"/>
                <a:sym typeface="Arial"/>
              </a:rPr>
              <a:t>Hasil</a:t>
            </a:r>
            <a:endParaRPr sz="4200">
              <a:solidFill>
                <a:srgbClr val="000000"/>
              </a:solidFill>
              <a:latin typeface="Arial"/>
              <a:ea typeface="Arial"/>
              <a:cs typeface="Arial"/>
              <a:sym typeface="Arial"/>
            </a:endParaRPr>
          </a:p>
        </p:txBody>
      </p:sp>
      <p:sp>
        <p:nvSpPr>
          <p:cNvPr id="2587" name="Google Shape;2587;p31"/>
          <p:cNvSpPr txBox="1"/>
          <p:nvPr/>
        </p:nvSpPr>
        <p:spPr>
          <a:xfrm>
            <a:off x="12232081" y="0"/>
            <a:ext cx="2139620" cy="1166241"/>
          </a:xfrm>
          <a:prstGeom prst="rect">
            <a:avLst/>
          </a:prstGeom>
          <a:noFill/>
          <a:ln>
            <a:noFill/>
          </a:ln>
        </p:spPr>
        <p:txBody>
          <a:bodyPr anchorCtr="0" anchor="t" bIns="0" lIns="0" spcFirstLastPara="1" rIns="0" wrap="square" tIns="887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138192"/>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2588" name="Google Shape;2588;p31"/>
          <p:cNvSpPr txBox="1"/>
          <p:nvPr/>
        </p:nvSpPr>
        <p:spPr>
          <a:xfrm>
            <a:off x="10156469" y="640081"/>
            <a:ext cx="2710281" cy="1025270"/>
          </a:xfrm>
          <a:prstGeom prst="rect">
            <a:avLst/>
          </a:prstGeom>
          <a:noFill/>
          <a:ln>
            <a:noFill/>
          </a:ln>
        </p:spPr>
        <p:txBody>
          <a:bodyPr anchorCtr="0" anchor="t" bIns="0" lIns="0" spcFirstLastPara="1" rIns="0" wrap="square" tIns="777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138192"/>
                </a:solidFill>
                <a:latin typeface="Arial"/>
                <a:ea typeface="Arial"/>
                <a:cs typeface="Arial"/>
                <a:sym typeface="Arial"/>
              </a:rPr>
              <a:t>atif</a:t>
            </a:r>
            <a:endParaRPr sz="3600">
              <a:solidFill>
                <a:srgbClr val="000000"/>
              </a:solidFill>
              <a:latin typeface="Arial"/>
              <a:ea typeface="Arial"/>
              <a:cs typeface="Arial"/>
              <a:sym typeface="Arial"/>
            </a:endParaRPr>
          </a:p>
        </p:txBody>
      </p:sp>
      <p:sp>
        <p:nvSpPr>
          <p:cNvPr id="2589" name="Google Shape;2589;p31"/>
          <p:cNvSpPr txBox="1"/>
          <p:nvPr/>
        </p:nvSpPr>
        <p:spPr>
          <a:xfrm>
            <a:off x="11479225" y="640081"/>
            <a:ext cx="3627806" cy="1025270"/>
          </a:xfrm>
          <a:prstGeom prst="rect">
            <a:avLst/>
          </a:prstGeom>
          <a:noFill/>
          <a:ln>
            <a:noFill/>
          </a:ln>
        </p:spPr>
        <p:txBody>
          <a:bodyPr anchorCtr="0" anchor="t" bIns="0" lIns="0" spcFirstLastPara="1" rIns="0" wrap="square" tIns="7775">
            <a:noAutofit/>
          </a:bodyPr>
          <a:lstStyle/>
          <a:p>
            <a:pPr indent="0" lvl="0" marL="0" marR="0" rtl="0" algn="l">
              <a:lnSpc>
                <a:spcPct val="100000"/>
              </a:lnSpc>
              <a:spcBef>
                <a:spcPts val="0"/>
              </a:spcBef>
              <a:spcAft>
                <a:spcPts val="0"/>
              </a:spcAft>
              <a:buNone/>
            </a:pPr>
            <a:r>
              <a:t/>
            </a:r>
            <a:endParaRPr sz="1275">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3600">
                <a:solidFill>
                  <a:srgbClr val="138192"/>
                </a:solidFill>
                <a:latin typeface="Arial"/>
                <a:ea typeface="Arial"/>
                <a:cs typeface="Arial"/>
                <a:sym typeface="Arial"/>
              </a:rPr>
              <a:t>mpai</a:t>
            </a:r>
            <a:endParaRPr sz="3600">
              <a:solidFill>
                <a:srgbClr val="000000"/>
              </a:solidFill>
              <a:latin typeface="Arial"/>
              <a:ea typeface="Arial"/>
              <a:cs typeface="Arial"/>
              <a:sym typeface="Arial"/>
            </a:endParaRPr>
          </a:p>
        </p:txBody>
      </p:sp>
      <p:sp>
        <p:nvSpPr>
          <p:cNvPr id="2590" name="Google Shape;2590;p31"/>
          <p:cNvSpPr txBox="1"/>
          <p:nvPr/>
        </p:nvSpPr>
        <p:spPr>
          <a:xfrm>
            <a:off x="2869406" y="1924050"/>
            <a:ext cx="3505104" cy="1185291"/>
          </a:xfrm>
          <a:prstGeom prst="rect">
            <a:avLst/>
          </a:prstGeom>
          <a:noFill/>
          <a:ln>
            <a:noFill/>
          </a:ln>
        </p:spPr>
        <p:txBody>
          <a:bodyPr anchorCtr="0" anchor="t" bIns="0" lIns="0" spcFirstLastPara="1" rIns="0" wrap="square" tIns="29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138192"/>
                </a:solidFill>
                <a:latin typeface="Arial"/>
                <a:ea typeface="Arial"/>
                <a:cs typeface="Arial"/>
                <a:sym typeface="Arial"/>
              </a:rPr>
              <a:t>m</a:t>
            </a:r>
            <a:endParaRPr sz="4200">
              <a:solidFill>
                <a:srgbClr val="000000"/>
              </a:solidFill>
              <a:latin typeface="Arial"/>
              <a:ea typeface="Arial"/>
              <a:cs typeface="Arial"/>
              <a:sym typeface="Arial"/>
            </a:endParaRPr>
          </a:p>
        </p:txBody>
      </p:sp>
      <p:sp>
        <p:nvSpPr>
          <p:cNvPr id="2591" name="Google Shape;2591;p31"/>
          <p:cNvSpPr txBox="1"/>
          <p:nvPr/>
        </p:nvSpPr>
        <p:spPr>
          <a:xfrm>
            <a:off x="5554618" y="1924050"/>
            <a:ext cx="2145773" cy="1185291"/>
          </a:xfrm>
          <a:prstGeom prst="rect">
            <a:avLst/>
          </a:prstGeom>
          <a:noFill/>
          <a:ln>
            <a:noFill/>
          </a:ln>
        </p:spPr>
        <p:txBody>
          <a:bodyPr anchorCtr="0" anchor="t" bIns="0" lIns="0" spcFirstLastPara="1" rIns="0" wrap="square" tIns="29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0" marR="0" rtl="0" algn="l">
              <a:lnSpc>
                <a:spcPct val="95825"/>
              </a:lnSpc>
              <a:spcBef>
                <a:spcPts val="0"/>
              </a:spcBef>
              <a:spcAft>
                <a:spcPts val="0"/>
              </a:spcAft>
              <a:buNone/>
            </a:pPr>
            <a:r>
              <a:rPr b="1" lang="en-US" sz="4200">
                <a:solidFill>
                  <a:srgbClr val="138192"/>
                </a:solidFill>
                <a:latin typeface="Arial"/>
                <a:ea typeface="Arial"/>
                <a:cs typeface="Arial"/>
                <a:sym typeface="Arial"/>
              </a:rPr>
              <a:t>si</a:t>
            </a:r>
            <a:endParaRPr sz="4200">
              <a:solidFill>
                <a:srgbClr val="000000"/>
              </a:solidFill>
              <a:latin typeface="Arial"/>
              <a:ea typeface="Arial"/>
              <a:cs typeface="Arial"/>
              <a:sym typeface="Arial"/>
            </a:endParaRPr>
          </a:p>
        </p:txBody>
      </p:sp>
      <p:sp>
        <p:nvSpPr>
          <p:cNvPr id="2592" name="Google Shape;2592;p31"/>
          <p:cNvSpPr/>
          <p:nvPr/>
        </p:nvSpPr>
        <p:spPr>
          <a:xfrm>
            <a:off x="22860" y="0"/>
            <a:ext cx="18265140" cy="10286994"/>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93" name="Google Shape;2593;p31"/>
          <p:cNvSpPr/>
          <p:nvPr/>
        </p:nvSpPr>
        <p:spPr>
          <a:xfrm>
            <a:off x="16680180" y="3629596"/>
            <a:ext cx="72579" cy="2488883"/>
          </a:xfrm>
          <a:custGeom>
            <a:rect b="b" l="l" r="r" t="t"/>
            <a:pathLst>
              <a:path extrusionOk="0" h="1659255" w="48386">
                <a:moveTo>
                  <a:pt x="0" y="1659255"/>
                </a:moveTo>
                <a:lnTo>
                  <a:pt x="48386" y="0"/>
                </a:lnTo>
              </a:path>
            </a:pathLst>
          </a:custGeom>
          <a:noFill/>
          <a:ln cap="flat" cmpd="sng" w="1902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94" name="Google Shape;2594;p31"/>
          <p:cNvSpPr/>
          <p:nvPr/>
        </p:nvSpPr>
        <p:spPr>
          <a:xfrm>
            <a:off x="99060" y="-53338"/>
            <a:ext cx="7620000" cy="1440179"/>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95" name="Google Shape;2595;p31"/>
          <p:cNvSpPr/>
          <p:nvPr/>
        </p:nvSpPr>
        <p:spPr>
          <a:xfrm>
            <a:off x="133350" y="45719"/>
            <a:ext cx="7550658" cy="1268349"/>
          </a:xfrm>
          <a:custGeom>
            <a:rect b="b" l="l" r="r" t="t"/>
            <a:pathLst>
              <a:path extrusionOk="0" h="845566" w="5033772">
                <a:moveTo>
                  <a:pt x="4894453" y="0"/>
                </a:moveTo>
                <a:lnTo>
                  <a:pt x="0" y="0"/>
                </a:lnTo>
                <a:lnTo>
                  <a:pt x="0" y="845566"/>
                </a:lnTo>
                <a:lnTo>
                  <a:pt x="4894453" y="845566"/>
                </a:lnTo>
                <a:lnTo>
                  <a:pt x="4938395" y="838454"/>
                </a:lnTo>
                <a:lnTo>
                  <a:pt x="4976749" y="818388"/>
                </a:lnTo>
                <a:lnTo>
                  <a:pt x="5006848" y="787908"/>
                </a:lnTo>
                <a:lnTo>
                  <a:pt x="5026660" y="749173"/>
                </a:lnTo>
                <a:lnTo>
                  <a:pt x="5033772" y="704723"/>
                </a:lnTo>
                <a:lnTo>
                  <a:pt x="5033772" y="140970"/>
                </a:lnTo>
                <a:lnTo>
                  <a:pt x="5026660" y="96393"/>
                </a:lnTo>
                <a:lnTo>
                  <a:pt x="5006848" y="57658"/>
                </a:lnTo>
                <a:lnTo>
                  <a:pt x="4976749" y="27177"/>
                </a:lnTo>
                <a:lnTo>
                  <a:pt x="4938395" y="7239"/>
                </a:lnTo>
                <a:lnTo>
                  <a:pt x="4894453" y="0"/>
                </a:lnTo>
                <a:close/>
              </a:path>
            </a:pathLst>
          </a:custGeom>
          <a:solidFill>
            <a:srgbClr val="138192"/>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96" name="Google Shape;2596;p31"/>
          <p:cNvSpPr/>
          <p:nvPr/>
        </p:nvSpPr>
        <p:spPr>
          <a:xfrm>
            <a:off x="14759940" y="3478530"/>
            <a:ext cx="110490" cy="114300"/>
          </a:xfrm>
          <a:custGeom>
            <a:rect b="b" l="l" r="r" t="t"/>
            <a:pathLst>
              <a:path extrusionOk="0" h="76200" w="73660">
                <a:moveTo>
                  <a:pt x="73660" y="25400"/>
                </a:moveTo>
                <a:lnTo>
                  <a:pt x="73151" y="23240"/>
                </a:lnTo>
                <a:lnTo>
                  <a:pt x="65024" y="11175"/>
                </a:lnTo>
                <a:lnTo>
                  <a:pt x="52959" y="3047"/>
                </a:lnTo>
                <a:lnTo>
                  <a:pt x="38100" y="0"/>
                </a:lnTo>
                <a:lnTo>
                  <a:pt x="23241" y="3047"/>
                </a:lnTo>
                <a:lnTo>
                  <a:pt x="11175" y="11175"/>
                </a:lnTo>
                <a:lnTo>
                  <a:pt x="3048" y="23240"/>
                </a:lnTo>
                <a:lnTo>
                  <a:pt x="0" y="38100"/>
                </a:lnTo>
                <a:lnTo>
                  <a:pt x="3048" y="52958"/>
                </a:lnTo>
                <a:lnTo>
                  <a:pt x="11175" y="65024"/>
                </a:lnTo>
                <a:lnTo>
                  <a:pt x="23241" y="73151"/>
                </a:lnTo>
                <a:lnTo>
                  <a:pt x="38100" y="76200"/>
                </a:lnTo>
                <a:lnTo>
                  <a:pt x="52959" y="73151"/>
                </a:lnTo>
                <a:lnTo>
                  <a:pt x="65024" y="65024"/>
                </a:lnTo>
                <a:lnTo>
                  <a:pt x="73151" y="52958"/>
                </a:lnTo>
                <a:lnTo>
                  <a:pt x="73660" y="50800"/>
                </a:lnTo>
                <a:lnTo>
                  <a:pt x="38100" y="50800"/>
                </a:lnTo>
                <a:lnTo>
                  <a:pt x="38100" y="25400"/>
                </a:lnTo>
                <a:lnTo>
                  <a:pt x="73660" y="25400"/>
                </a:lnTo>
                <a:close/>
              </a:path>
            </a:pathLst>
          </a:custGeom>
          <a:solidFill>
            <a:srgbClr val="2F7E3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97" name="Google Shape;2597;p31"/>
          <p:cNvSpPr/>
          <p:nvPr/>
        </p:nvSpPr>
        <p:spPr>
          <a:xfrm>
            <a:off x="148170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98" name="Google Shape;2598;p31"/>
          <p:cNvSpPr/>
          <p:nvPr/>
        </p:nvSpPr>
        <p:spPr>
          <a:xfrm>
            <a:off x="14855190" y="3516630"/>
            <a:ext cx="19050" cy="38100"/>
          </a:xfrm>
          <a:custGeom>
            <a:rect b="b" l="l" r="r" t="t"/>
            <a:pathLst>
              <a:path extrusionOk="0" h="25400" w="12700">
                <a:moveTo>
                  <a:pt x="10160" y="0"/>
                </a:moveTo>
                <a:lnTo>
                  <a:pt x="0" y="0"/>
                </a:lnTo>
                <a:lnTo>
                  <a:pt x="0" y="25400"/>
                </a:lnTo>
                <a:lnTo>
                  <a:pt x="10160" y="25400"/>
                </a:lnTo>
                <a:lnTo>
                  <a:pt x="12700" y="12700"/>
                </a:lnTo>
                <a:lnTo>
                  <a:pt x="10160" y="0"/>
                </a:lnTo>
                <a:close/>
              </a:path>
            </a:pathLst>
          </a:custGeom>
          <a:solidFill>
            <a:srgbClr val="2F7E3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599" name="Google Shape;2599;p31"/>
          <p:cNvSpPr/>
          <p:nvPr/>
        </p:nvSpPr>
        <p:spPr>
          <a:xfrm>
            <a:off x="148932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00" name="Google Shape;2600;p31"/>
          <p:cNvSpPr/>
          <p:nvPr/>
        </p:nvSpPr>
        <p:spPr>
          <a:xfrm>
            <a:off x="149694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01" name="Google Shape;2601;p31"/>
          <p:cNvSpPr/>
          <p:nvPr/>
        </p:nvSpPr>
        <p:spPr>
          <a:xfrm>
            <a:off x="150456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02" name="Google Shape;2602;p31"/>
          <p:cNvSpPr/>
          <p:nvPr/>
        </p:nvSpPr>
        <p:spPr>
          <a:xfrm>
            <a:off x="151218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03" name="Google Shape;2603;p31"/>
          <p:cNvSpPr/>
          <p:nvPr/>
        </p:nvSpPr>
        <p:spPr>
          <a:xfrm>
            <a:off x="151980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04" name="Google Shape;2604;p31"/>
          <p:cNvSpPr/>
          <p:nvPr/>
        </p:nvSpPr>
        <p:spPr>
          <a:xfrm>
            <a:off x="152742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05" name="Google Shape;2605;p31"/>
          <p:cNvSpPr/>
          <p:nvPr/>
        </p:nvSpPr>
        <p:spPr>
          <a:xfrm>
            <a:off x="153504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06" name="Google Shape;2606;p31"/>
          <p:cNvSpPr/>
          <p:nvPr/>
        </p:nvSpPr>
        <p:spPr>
          <a:xfrm>
            <a:off x="154266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07" name="Google Shape;2607;p31"/>
          <p:cNvSpPr/>
          <p:nvPr/>
        </p:nvSpPr>
        <p:spPr>
          <a:xfrm>
            <a:off x="155028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08" name="Google Shape;2608;p31"/>
          <p:cNvSpPr/>
          <p:nvPr/>
        </p:nvSpPr>
        <p:spPr>
          <a:xfrm>
            <a:off x="155790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09" name="Google Shape;2609;p31"/>
          <p:cNvSpPr/>
          <p:nvPr/>
        </p:nvSpPr>
        <p:spPr>
          <a:xfrm>
            <a:off x="156552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10" name="Google Shape;2610;p31"/>
          <p:cNvSpPr/>
          <p:nvPr/>
        </p:nvSpPr>
        <p:spPr>
          <a:xfrm>
            <a:off x="157314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11" name="Google Shape;2611;p31"/>
          <p:cNvSpPr/>
          <p:nvPr/>
        </p:nvSpPr>
        <p:spPr>
          <a:xfrm>
            <a:off x="158076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12" name="Google Shape;2612;p31"/>
          <p:cNvSpPr/>
          <p:nvPr/>
        </p:nvSpPr>
        <p:spPr>
          <a:xfrm>
            <a:off x="158838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13" name="Google Shape;2613;p31"/>
          <p:cNvSpPr/>
          <p:nvPr/>
        </p:nvSpPr>
        <p:spPr>
          <a:xfrm>
            <a:off x="159600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14" name="Google Shape;2614;p31"/>
          <p:cNvSpPr/>
          <p:nvPr/>
        </p:nvSpPr>
        <p:spPr>
          <a:xfrm>
            <a:off x="160362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15" name="Google Shape;2615;p31"/>
          <p:cNvSpPr/>
          <p:nvPr/>
        </p:nvSpPr>
        <p:spPr>
          <a:xfrm>
            <a:off x="161124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16" name="Google Shape;2616;p31"/>
          <p:cNvSpPr/>
          <p:nvPr/>
        </p:nvSpPr>
        <p:spPr>
          <a:xfrm>
            <a:off x="161886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17" name="Google Shape;2617;p31"/>
          <p:cNvSpPr/>
          <p:nvPr/>
        </p:nvSpPr>
        <p:spPr>
          <a:xfrm>
            <a:off x="162648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18" name="Google Shape;2618;p31"/>
          <p:cNvSpPr/>
          <p:nvPr/>
        </p:nvSpPr>
        <p:spPr>
          <a:xfrm>
            <a:off x="163410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19" name="Google Shape;2619;p31"/>
          <p:cNvSpPr/>
          <p:nvPr/>
        </p:nvSpPr>
        <p:spPr>
          <a:xfrm>
            <a:off x="164172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20" name="Google Shape;2620;p31"/>
          <p:cNvSpPr/>
          <p:nvPr/>
        </p:nvSpPr>
        <p:spPr>
          <a:xfrm>
            <a:off x="164934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21" name="Google Shape;2621;p31"/>
          <p:cNvSpPr/>
          <p:nvPr/>
        </p:nvSpPr>
        <p:spPr>
          <a:xfrm>
            <a:off x="165696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22" name="Google Shape;2622;p31"/>
          <p:cNvSpPr/>
          <p:nvPr/>
        </p:nvSpPr>
        <p:spPr>
          <a:xfrm>
            <a:off x="16645890" y="3535680"/>
            <a:ext cx="38100" cy="0"/>
          </a:xfrm>
          <a:custGeom>
            <a:rect b="b" l="l" r="r" t="t"/>
            <a:pathLst>
              <a:path extrusionOk="0" h="120000" w="25400">
                <a:moveTo>
                  <a:pt x="0" y="0"/>
                </a:moveTo>
                <a:lnTo>
                  <a:pt x="25400" y="0"/>
                </a:lnTo>
              </a:path>
            </a:pathLst>
          </a:custGeom>
          <a:noFill/>
          <a:ln cap="flat" cmpd="sng" w="2665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23" name="Google Shape;2623;p31"/>
          <p:cNvSpPr/>
          <p:nvPr/>
        </p:nvSpPr>
        <p:spPr>
          <a:xfrm>
            <a:off x="8372476" y="62864"/>
            <a:ext cx="2" cy="10224131"/>
          </a:xfrm>
          <a:custGeom>
            <a:rect b="b" l="l" r="r" t="t"/>
            <a:pathLst>
              <a:path extrusionOk="0" h="6816087" w="1">
                <a:moveTo>
                  <a:pt x="0" y="6816087"/>
                </a:moveTo>
                <a:lnTo>
                  <a:pt x="0" y="0"/>
                </a:lnTo>
              </a:path>
            </a:pathLst>
          </a:custGeom>
          <a:noFill/>
          <a:ln cap="flat" cmpd="sng" w="285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24" name="Google Shape;2624;p31"/>
          <p:cNvSpPr/>
          <p:nvPr/>
        </p:nvSpPr>
        <p:spPr>
          <a:xfrm>
            <a:off x="179070" y="3478530"/>
            <a:ext cx="1943100" cy="190500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25" name="Google Shape;2625;p31"/>
          <p:cNvSpPr/>
          <p:nvPr/>
        </p:nvSpPr>
        <p:spPr>
          <a:xfrm>
            <a:off x="190500" y="6286500"/>
            <a:ext cx="1916430" cy="1905000"/>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26" name="Google Shape;2626;p31"/>
          <p:cNvSpPr/>
          <p:nvPr/>
        </p:nvSpPr>
        <p:spPr>
          <a:xfrm>
            <a:off x="14817090" y="4084319"/>
            <a:ext cx="3649980" cy="427863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27" name="Google Shape;2627;p31"/>
          <p:cNvSpPr/>
          <p:nvPr/>
        </p:nvSpPr>
        <p:spPr>
          <a:xfrm>
            <a:off x="8401051" y="-19050"/>
            <a:ext cx="2130170" cy="1185291"/>
          </a:xfrm>
          <a:prstGeom prst="rect">
            <a:avLst/>
          </a:prstGeom>
          <a:blipFill rotWithShape="1">
            <a:blip r:embed="rId8">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28" name="Google Shape;2628;p31"/>
          <p:cNvSpPr/>
          <p:nvPr/>
        </p:nvSpPr>
        <p:spPr>
          <a:xfrm>
            <a:off x="9825989" y="-19050"/>
            <a:ext cx="3223641" cy="1185291"/>
          </a:xfrm>
          <a:prstGeom prst="rect">
            <a:avLst/>
          </a:prstGeom>
          <a:blipFill rotWithShape="1">
            <a:blip r:embed="rId9">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29" name="Google Shape;2629;p31"/>
          <p:cNvSpPr/>
          <p:nvPr/>
        </p:nvSpPr>
        <p:spPr>
          <a:xfrm>
            <a:off x="8442960" y="640081"/>
            <a:ext cx="2720721" cy="1025270"/>
          </a:xfrm>
          <a:prstGeom prst="rect">
            <a:avLst/>
          </a:prstGeom>
          <a:blipFill rotWithShape="1">
            <a:blip r:embed="rId10">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30" name="Google Shape;2630;p31"/>
          <p:cNvSpPr/>
          <p:nvPr/>
        </p:nvSpPr>
        <p:spPr>
          <a:xfrm>
            <a:off x="10675621" y="640081"/>
            <a:ext cx="2191130" cy="1025270"/>
          </a:xfrm>
          <a:prstGeom prst="rect">
            <a:avLst/>
          </a:prstGeom>
          <a:blipFill rotWithShape="1">
            <a:blip r:embed="rId11">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31" name="Google Shape;2631;p31"/>
          <p:cNvSpPr/>
          <p:nvPr/>
        </p:nvSpPr>
        <p:spPr>
          <a:xfrm>
            <a:off x="784860" y="1924050"/>
            <a:ext cx="2930271" cy="1185291"/>
          </a:xfrm>
          <a:prstGeom prst="rect">
            <a:avLst/>
          </a:prstGeom>
          <a:blipFill rotWithShape="1">
            <a:blip r:embed="rId12">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32" name="Google Shape;2632;p31"/>
          <p:cNvSpPr/>
          <p:nvPr/>
        </p:nvSpPr>
        <p:spPr>
          <a:xfrm>
            <a:off x="3150870" y="1924050"/>
            <a:ext cx="3223641" cy="1185291"/>
          </a:xfrm>
          <a:prstGeom prst="rect">
            <a:avLst/>
          </a:prstGeom>
          <a:blipFill rotWithShape="1">
            <a:blip r:embed="rId1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33" name="Google Shape;2633;p31"/>
          <p:cNvSpPr/>
          <p:nvPr/>
        </p:nvSpPr>
        <p:spPr>
          <a:xfrm>
            <a:off x="5810250" y="1924050"/>
            <a:ext cx="1890141" cy="1185291"/>
          </a:xfrm>
          <a:prstGeom prst="rect">
            <a:avLst/>
          </a:prstGeom>
          <a:blipFill rotWithShape="1">
            <a:blip r:embed="rId1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34" name="Google Shape;2634;p31"/>
          <p:cNvSpPr/>
          <p:nvPr/>
        </p:nvSpPr>
        <p:spPr>
          <a:xfrm>
            <a:off x="14977111" y="7913370"/>
            <a:ext cx="64388" cy="76200"/>
          </a:xfrm>
          <a:custGeom>
            <a:rect b="b" l="l" r="r" t="t"/>
            <a:pathLst>
              <a:path extrusionOk="0" h="50800" w="42925">
                <a:moveTo>
                  <a:pt x="42925" y="16891"/>
                </a:moveTo>
                <a:lnTo>
                  <a:pt x="42671" y="15494"/>
                </a:lnTo>
                <a:lnTo>
                  <a:pt x="37845" y="7493"/>
                </a:lnTo>
                <a:lnTo>
                  <a:pt x="30860" y="2032"/>
                </a:lnTo>
                <a:lnTo>
                  <a:pt x="22225" y="0"/>
                </a:lnTo>
                <a:lnTo>
                  <a:pt x="13588" y="2032"/>
                </a:lnTo>
                <a:lnTo>
                  <a:pt x="6476" y="7493"/>
                </a:lnTo>
                <a:lnTo>
                  <a:pt x="1777" y="15494"/>
                </a:lnTo>
                <a:lnTo>
                  <a:pt x="0" y="25400"/>
                </a:lnTo>
                <a:lnTo>
                  <a:pt x="1777" y="35306"/>
                </a:lnTo>
                <a:lnTo>
                  <a:pt x="6476" y="43307"/>
                </a:lnTo>
                <a:lnTo>
                  <a:pt x="13588" y="48768"/>
                </a:lnTo>
                <a:lnTo>
                  <a:pt x="22225" y="50800"/>
                </a:lnTo>
                <a:lnTo>
                  <a:pt x="30860" y="48768"/>
                </a:lnTo>
                <a:lnTo>
                  <a:pt x="37845" y="43307"/>
                </a:lnTo>
                <a:lnTo>
                  <a:pt x="42671" y="35306"/>
                </a:lnTo>
                <a:lnTo>
                  <a:pt x="42925" y="33909"/>
                </a:lnTo>
                <a:lnTo>
                  <a:pt x="22225" y="33909"/>
                </a:lnTo>
                <a:lnTo>
                  <a:pt x="22225" y="16891"/>
                </a:lnTo>
                <a:lnTo>
                  <a:pt x="42925" y="16891"/>
                </a:lnTo>
                <a:close/>
              </a:path>
            </a:pathLst>
          </a:custGeom>
          <a:solidFill>
            <a:srgbClr val="2F7E3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35" name="Google Shape;2635;p31"/>
          <p:cNvSpPr/>
          <p:nvPr/>
        </p:nvSpPr>
        <p:spPr>
          <a:xfrm>
            <a:off x="15010448"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36" name="Google Shape;2636;p31"/>
          <p:cNvSpPr/>
          <p:nvPr/>
        </p:nvSpPr>
        <p:spPr>
          <a:xfrm>
            <a:off x="15032546" y="7938707"/>
            <a:ext cx="11049" cy="25526"/>
          </a:xfrm>
          <a:custGeom>
            <a:rect b="b" l="l" r="r" t="t"/>
            <a:pathLst>
              <a:path extrusionOk="0" h="17017" w="7366">
                <a:moveTo>
                  <a:pt x="5969" y="17017"/>
                </a:moveTo>
                <a:lnTo>
                  <a:pt x="7366" y="8508"/>
                </a:lnTo>
                <a:lnTo>
                  <a:pt x="5969" y="0"/>
                </a:lnTo>
                <a:lnTo>
                  <a:pt x="0" y="0"/>
                </a:lnTo>
                <a:lnTo>
                  <a:pt x="0" y="17017"/>
                </a:lnTo>
                <a:lnTo>
                  <a:pt x="5969" y="17017"/>
                </a:lnTo>
                <a:close/>
              </a:path>
            </a:pathLst>
          </a:custGeom>
          <a:solidFill>
            <a:srgbClr val="2F7E3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37" name="Google Shape;2637;p31"/>
          <p:cNvSpPr/>
          <p:nvPr/>
        </p:nvSpPr>
        <p:spPr>
          <a:xfrm>
            <a:off x="15054835"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38" name="Google Shape;2638;p31"/>
          <p:cNvSpPr/>
          <p:nvPr/>
        </p:nvSpPr>
        <p:spPr>
          <a:xfrm>
            <a:off x="15099031"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39" name="Google Shape;2639;p31"/>
          <p:cNvSpPr/>
          <p:nvPr/>
        </p:nvSpPr>
        <p:spPr>
          <a:xfrm>
            <a:off x="15143417"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40" name="Google Shape;2640;p31"/>
          <p:cNvSpPr/>
          <p:nvPr/>
        </p:nvSpPr>
        <p:spPr>
          <a:xfrm>
            <a:off x="15187804"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41" name="Google Shape;2641;p31"/>
          <p:cNvSpPr/>
          <p:nvPr/>
        </p:nvSpPr>
        <p:spPr>
          <a:xfrm>
            <a:off x="15232190"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42" name="Google Shape;2642;p31"/>
          <p:cNvSpPr/>
          <p:nvPr/>
        </p:nvSpPr>
        <p:spPr>
          <a:xfrm>
            <a:off x="15276577"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43" name="Google Shape;2643;p31"/>
          <p:cNvSpPr/>
          <p:nvPr/>
        </p:nvSpPr>
        <p:spPr>
          <a:xfrm>
            <a:off x="15320963" y="7951533"/>
            <a:ext cx="22179" cy="0"/>
          </a:xfrm>
          <a:custGeom>
            <a:rect b="b" l="l" r="r" t="t"/>
            <a:pathLst>
              <a:path extrusionOk="0" h="120000" w="14786">
                <a:moveTo>
                  <a:pt x="0" y="0"/>
                </a:moveTo>
                <a:lnTo>
                  <a:pt x="14786"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44" name="Google Shape;2644;p31"/>
          <p:cNvSpPr/>
          <p:nvPr/>
        </p:nvSpPr>
        <p:spPr>
          <a:xfrm>
            <a:off x="15365350"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45" name="Google Shape;2645;p31"/>
          <p:cNvSpPr/>
          <p:nvPr/>
        </p:nvSpPr>
        <p:spPr>
          <a:xfrm>
            <a:off x="15409546"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46" name="Google Shape;2646;p31"/>
          <p:cNvSpPr/>
          <p:nvPr/>
        </p:nvSpPr>
        <p:spPr>
          <a:xfrm>
            <a:off x="15453932" y="7951533"/>
            <a:ext cx="22179" cy="0"/>
          </a:xfrm>
          <a:custGeom>
            <a:rect b="b" l="l" r="r" t="t"/>
            <a:pathLst>
              <a:path extrusionOk="0" h="120000" w="14786">
                <a:moveTo>
                  <a:pt x="0" y="0"/>
                </a:moveTo>
                <a:lnTo>
                  <a:pt x="14786"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47" name="Google Shape;2647;p31"/>
          <p:cNvSpPr/>
          <p:nvPr/>
        </p:nvSpPr>
        <p:spPr>
          <a:xfrm>
            <a:off x="15498319"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48" name="Google Shape;2648;p31"/>
          <p:cNvSpPr/>
          <p:nvPr/>
        </p:nvSpPr>
        <p:spPr>
          <a:xfrm>
            <a:off x="15542705"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49" name="Google Shape;2649;p31"/>
          <p:cNvSpPr/>
          <p:nvPr/>
        </p:nvSpPr>
        <p:spPr>
          <a:xfrm>
            <a:off x="15587092"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50" name="Google Shape;2650;p31"/>
          <p:cNvSpPr/>
          <p:nvPr/>
        </p:nvSpPr>
        <p:spPr>
          <a:xfrm>
            <a:off x="15631478"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51" name="Google Shape;2651;p31"/>
          <p:cNvSpPr/>
          <p:nvPr/>
        </p:nvSpPr>
        <p:spPr>
          <a:xfrm>
            <a:off x="15675864" y="7951533"/>
            <a:ext cx="22179" cy="0"/>
          </a:xfrm>
          <a:custGeom>
            <a:rect b="b" l="l" r="r" t="t"/>
            <a:pathLst>
              <a:path extrusionOk="0" h="120000" w="14786">
                <a:moveTo>
                  <a:pt x="0" y="0"/>
                </a:moveTo>
                <a:lnTo>
                  <a:pt x="14786"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52" name="Google Shape;2652;p31"/>
          <p:cNvSpPr/>
          <p:nvPr/>
        </p:nvSpPr>
        <p:spPr>
          <a:xfrm>
            <a:off x="15720251"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53" name="Google Shape;2653;p31"/>
          <p:cNvSpPr/>
          <p:nvPr/>
        </p:nvSpPr>
        <p:spPr>
          <a:xfrm>
            <a:off x="15764447"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54" name="Google Shape;2654;p31"/>
          <p:cNvSpPr/>
          <p:nvPr/>
        </p:nvSpPr>
        <p:spPr>
          <a:xfrm>
            <a:off x="15808833" y="7951533"/>
            <a:ext cx="22179" cy="0"/>
          </a:xfrm>
          <a:custGeom>
            <a:rect b="b" l="l" r="r" t="t"/>
            <a:pathLst>
              <a:path extrusionOk="0" h="120000" w="14786">
                <a:moveTo>
                  <a:pt x="0" y="0"/>
                </a:moveTo>
                <a:lnTo>
                  <a:pt x="14786"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55" name="Google Shape;2655;p31"/>
          <p:cNvSpPr/>
          <p:nvPr/>
        </p:nvSpPr>
        <p:spPr>
          <a:xfrm>
            <a:off x="15853220"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56" name="Google Shape;2656;p31"/>
          <p:cNvSpPr/>
          <p:nvPr/>
        </p:nvSpPr>
        <p:spPr>
          <a:xfrm>
            <a:off x="15897607"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57" name="Google Shape;2657;p31"/>
          <p:cNvSpPr/>
          <p:nvPr/>
        </p:nvSpPr>
        <p:spPr>
          <a:xfrm>
            <a:off x="15941993"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58" name="Google Shape;2658;p31"/>
          <p:cNvSpPr/>
          <p:nvPr/>
        </p:nvSpPr>
        <p:spPr>
          <a:xfrm>
            <a:off x="15986380"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59" name="Google Shape;2659;p31"/>
          <p:cNvSpPr/>
          <p:nvPr/>
        </p:nvSpPr>
        <p:spPr>
          <a:xfrm>
            <a:off x="16030766"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60" name="Google Shape;2660;p31"/>
          <p:cNvSpPr/>
          <p:nvPr/>
        </p:nvSpPr>
        <p:spPr>
          <a:xfrm>
            <a:off x="16075153" y="7951533"/>
            <a:ext cx="22181" cy="0"/>
          </a:xfrm>
          <a:custGeom>
            <a:rect b="b" l="l" r="r" t="t"/>
            <a:pathLst>
              <a:path extrusionOk="0" h="120000" w="14787">
                <a:moveTo>
                  <a:pt x="0" y="0"/>
                </a:moveTo>
                <a:lnTo>
                  <a:pt x="14787" y="0"/>
                </a:lnTo>
              </a:path>
            </a:pathLst>
          </a:custGeom>
          <a:noFill/>
          <a:ln cap="flat" cmpd="sng" w="18200">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61" name="Google Shape;2661;p31"/>
          <p:cNvSpPr/>
          <p:nvPr/>
        </p:nvSpPr>
        <p:spPr>
          <a:xfrm>
            <a:off x="14466571" y="5322569"/>
            <a:ext cx="67055" cy="156210"/>
          </a:xfrm>
          <a:custGeom>
            <a:rect b="b" l="l" r="r" t="t"/>
            <a:pathLst>
              <a:path extrusionOk="0" h="104140" w="44703">
                <a:moveTo>
                  <a:pt x="44703" y="34671"/>
                </a:moveTo>
                <a:lnTo>
                  <a:pt x="44450" y="31750"/>
                </a:lnTo>
                <a:lnTo>
                  <a:pt x="39497" y="15240"/>
                </a:lnTo>
                <a:lnTo>
                  <a:pt x="32130" y="4064"/>
                </a:lnTo>
                <a:lnTo>
                  <a:pt x="23114" y="0"/>
                </a:lnTo>
                <a:lnTo>
                  <a:pt x="14097" y="4064"/>
                </a:lnTo>
                <a:lnTo>
                  <a:pt x="6730" y="15240"/>
                </a:lnTo>
                <a:lnTo>
                  <a:pt x="1777" y="31750"/>
                </a:lnTo>
                <a:lnTo>
                  <a:pt x="0" y="52070"/>
                </a:lnTo>
                <a:lnTo>
                  <a:pt x="1777" y="72390"/>
                </a:lnTo>
                <a:lnTo>
                  <a:pt x="6730" y="88900"/>
                </a:lnTo>
                <a:lnTo>
                  <a:pt x="14097" y="100076"/>
                </a:lnTo>
                <a:lnTo>
                  <a:pt x="23114" y="104140"/>
                </a:lnTo>
                <a:lnTo>
                  <a:pt x="32130" y="100076"/>
                </a:lnTo>
                <a:lnTo>
                  <a:pt x="39497" y="88900"/>
                </a:lnTo>
                <a:lnTo>
                  <a:pt x="44450" y="72390"/>
                </a:lnTo>
                <a:lnTo>
                  <a:pt x="44703" y="69469"/>
                </a:lnTo>
                <a:lnTo>
                  <a:pt x="23114" y="69469"/>
                </a:lnTo>
                <a:lnTo>
                  <a:pt x="23114" y="34671"/>
                </a:lnTo>
                <a:lnTo>
                  <a:pt x="44703" y="34671"/>
                </a:lnTo>
                <a:close/>
              </a:path>
            </a:pathLst>
          </a:custGeom>
          <a:solidFill>
            <a:srgbClr val="2F7E3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62" name="Google Shape;2662;p31"/>
          <p:cNvSpPr/>
          <p:nvPr/>
        </p:nvSpPr>
        <p:spPr>
          <a:xfrm>
            <a:off x="14501241"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63" name="Google Shape;2663;p31"/>
          <p:cNvSpPr/>
          <p:nvPr/>
        </p:nvSpPr>
        <p:spPr>
          <a:xfrm>
            <a:off x="14524482" y="5374577"/>
            <a:ext cx="11619" cy="52197"/>
          </a:xfrm>
          <a:custGeom>
            <a:rect b="b" l="l" r="r" t="t"/>
            <a:pathLst>
              <a:path extrusionOk="0" h="34798" w="7746">
                <a:moveTo>
                  <a:pt x="6095" y="0"/>
                </a:moveTo>
                <a:lnTo>
                  <a:pt x="0" y="0"/>
                </a:lnTo>
                <a:lnTo>
                  <a:pt x="0" y="34798"/>
                </a:lnTo>
                <a:lnTo>
                  <a:pt x="6095" y="34798"/>
                </a:lnTo>
                <a:lnTo>
                  <a:pt x="7746" y="17399"/>
                </a:lnTo>
                <a:lnTo>
                  <a:pt x="6095" y="0"/>
                </a:lnTo>
                <a:close/>
              </a:path>
            </a:pathLst>
          </a:custGeom>
          <a:solidFill>
            <a:srgbClr val="2F7E3C"/>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64" name="Google Shape;2664;p31"/>
          <p:cNvSpPr/>
          <p:nvPr/>
        </p:nvSpPr>
        <p:spPr>
          <a:xfrm>
            <a:off x="14547724"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65" name="Google Shape;2665;p31"/>
          <p:cNvSpPr/>
          <p:nvPr/>
        </p:nvSpPr>
        <p:spPr>
          <a:xfrm>
            <a:off x="14594015"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66" name="Google Shape;2666;p31"/>
          <p:cNvSpPr/>
          <p:nvPr/>
        </p:nvSpPr>
        <p:spPr>
          <a:xfrm>
            <a:off x="14640306"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67" name="Google Shape;2667;p31"/>
          <p:cNvSpPr/>
          <p:nvPr/>
        </p:nvSpPr>
        <p:spPr>
          <a:xfrm>
            <a:off x="14686598"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68" name="Google Shape;2668;p31"/>
          <p:cNvSpPr/>
          <p:nvPr/>
        </p:nvSpPr>
        <p:spPr>
          <a:xfrm>
            <a:off x="14732889"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69" name="Google Shape;2669;p31"/>
          <p:cNvSpPr/>
          <p:nvPr/>
        </p:nvSpPr>
        <p:spPr>
          <a:xfrm>
            <a:off x="14779181"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70" name="Google Shape;2670;p31"/>
          <p:cNvSpPr/>
          <p:nvPr/>
        </p:nvSpPr>
        <p:spPr>
          <a:xfrm>
            <a:off x="14825663"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71" name="Google Shape;2671;p31"/>
          <p:cNvSpPr/>
          <p:nvPr/>
        </p:nvSpPr>
        <p:spPr>
          <a:xfrm>
            <a:off x="14871954"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72" name="Google Shape;2672;p31"/>
          <p:cNvSpPr/>
          <p:nvPr/>
        </p:nvSpPr>
        <p:spPr>
          <a:xfrm>
            <a:off x="14918246"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73" name="Google Shape;2673;p31"/>
          <p:cNvSpPr/>
          <p:nvPr/>
        </p:nvSpPr>
        <p:spPr>
          <a:xfrm>
            <a:off x="14964538"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74" name="Google Shape;2674;p31"/>
          <p:cNvSpPr/>
          <p:nvPr/>
        </p:nvSpPr>
        <p:spPr>
          <a:xfrm>
            <a:off x="15010829"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75" name="Google Shape;2675;p31"/>
          <p:cNvSpPr/>
          <p:nvPr/>
        </p:nvSpPr>
        <p:spPr>
          <a:xfrm>
            <a:off x="15057120"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76" name="Google Shape;2676;p31"/>
          <p:cNvSpPr/>
          <p:nvPr/>
        </p:nvSpPr>
        <p:spPr>
          <a:xfrm>
            <a:off x="15103602"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77" name="Google Shape;2677;p31"/>
          <p:cNvSpPr/>
          <p:nvPr/>
        </p:nvSpPr>
        <p:spPr>
          <a:xfrm>
            <a:off x="15149894"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78" name="Google Shape;2678;p31"/>
          <p:cNvSpPr/>
          <p:nvPr/>
        </p:nvSpPr>
        <p:spPr>
          <a:xfrm>
            <a:off x="15196185"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79" name="Google Shape;2679;p31"/>
          <p:cNvSpPr/>
          <p:nvPr/>
        </p:nvSpPr>
        <p:spPr>
          <a:xfrm>
            <a:off x="15242477"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80" name="Google Shape;2680;p31"/>
          <p:cNvSpPr/>
          <p:nvPr/>
        </p:nvSpPr>
        <p:spPr>
          <a:xfrm>
            <a:off x="15288769"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81" name="Google Shape;2681;p31"/>
          <p:cNvSpPr/>
          <p:nvPr/>
        </p:nvSpPr>
        <p:spPr>
          <a:xfrm>
            <a:off x="15335060"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82" name="Google Shape;2682;p31"/>
          <p:cNvSpPr/>
          <p:nvPr/>
        </p:nvSpPr>
        <p:spPr>
          <a:xfrm>
            <a:off x="15381542"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83" name="Google Shape;2683;p31"/>
          <p:cNvSpPr/>
          <p:nvPr/>
        </p:nvSpPr>
        <p:spPr>
          <a:xfrm>
            <a:off x="15427834" y="5400738"/>
            <a:ext cx="23162" cy="0"/>
          </a:xfrm>
          <a:custGeom>
            <a:rect b="b" l="l" r="r" t="t"/>
            <a:pathLst>
              <a:path extrusionOk="0" h="120000" w="15441">
                <a:moveTo>
                  <a:pt x="0" y="0"/>
                </a:moveTo>
                <a:lnTo>
                  <a:pt x="15441"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84" name="Google Shape;2684;p31"/>
          <p:cNvSpPr/>
          <p:nvPr/>
        </p:nvSpPr>
        <p:spPr>
          <a:xfrm>
            <a:off x="15474125"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85" name="Google Shape;2685;p31"/>
          <p:cNvSpPr/>
          <p:nvPr/>
        </p:nvSpPr>
        <p:spPr>
          <a:xfrm>
            <a:off x="15520416"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86" name="Google Shape;2686;p31"/>
          <p:cNvSpPr/>
          <p:nvPr/>
        </p:nvSpPr>
        <p:spPr>
          <a:xfrm>
            <a:off x="15566708"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87" name="Google Shape;2687;p31"/>
          <p:cNvSpPr/>
          <p:nvPr/>
        </p:nvSpPr>
        <p:spPr>
          <a:xfrm>
            <a:off x="15612999" y="5400738"/>
            <a:ext cx="23160" cy="0"/>
          </a:xfrm>
          <a:custGeom>
            <a:rect b="b" l="l" r="r" t="t"/>
            <a:pathLst>
              <a:path extrusionOk="0" h="120000" w="15440">
                <a:moveTo>
                  <a:pt x="0" y="0"/>
                </a:moveTo>
                <a:lnTo>
                  <a:pt x="15440" y="0"/>
                </a:lnTo>
              </a:path>
            </a:pathLst>
          </a:custGeom>
          <a:noFill/>
          <a:ln cap="flat" cmpd="sng" w="35975">
            <a:solidFill>
              <a:srgbClr val="2F7E3C"/>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688" name="Google Shape;2688;p31"/>
          <p:cNvSpPr txBox="1"/>
          <p:nvPr/>
        </p:nvSpPr>
        <p:spPr>
          <a:xfrm>
            <a:off x="254794" y="171110"/>
            <a:ext cx="6750332"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Pulau Misool, Kab. Raja Ampat</a:t>
            </a:r>
            <a:endParaRPr sz="3600">
              <a:solidFill>
                <a:srgbClr val="000000"/>
              </a:solidFill>
              <a:latin typeface="Arial"/>
              <a:ea typeface="Arial"/>
              <a:cs typeface="Arial"/>
              <a:sym typeface="Arial"/>
            </a:endParaRPr>
          </a:p>
        </p:txBody>
      </p:sp>
      <p:sp>
        <p:nvSpPr>
          <p:cNvPr id="2689" name="Google Shape;2689;p31"/>
          <p:cNvSpPr txBox="1"/>
          <p:nvPr/>
        </p:nvSpPr>
        <p:spPr>
          <a:xfrm>
            <a:off x="10141839" y="219860"/>
            <a:ext cx="2147697" cy="1124544"/>
          </a:xfrm>
          <a:prstGeom prst="rect">
            <a:avLst/>
          </a:prstGeom>
          <a:noFill/>
          <a:ln>
            <a:noFill/>
          </a:ln>
        </p:spPr>
        <p:txBody>
          <a:bodyPr anchorCtr="0" anchor="t" bIns="0" lIns="0" spcFirstLastPara="1" rIns="0" wrap="square" tIns="28175">
            <a:noAutofit/>
          </a:bodyPr>
          <a:lstStyle/>
          <a:p>
            <a:pPr indent="0" lvl="0" marL="0" marR="0" rtl="0" algn="ctr">
              <a:lnSpc>
                <a:spcPct val="105714"/>
              </a:lnSpc>
              <a:spcBef>
                <a:spcPts val="0"/>
              </a:spcBef>
              <a:spcAft>
                <a:spcPts val="0"/>
              </a:spcAft>
              <a:buNone/>
            </a:pPr>
            <a:r>
              <a:rPr b="1" lang="en-US" sz="4200">
                <a:solidFill>
                  <a:srgbClr val="138192"/>
                </a:solidFill>
                <a:latin typeface="Arial"/>
                <a:ea typeface="Arial"/>
                <a:cs typeface="Arial"/>
                <a:sym typeface="Arial"/>
              </a:rPr>
              <a:t>Interven</a:t>
            </a:r>
            <a:endParaRPr sz="4200">
              <a:solidFill>
                <a:srgbClr val="000000"/>
              </a:solidFill>
              <a:latin typeface="Arial"/>
              <a:ea typeface="Arial"/>
              <a:cs typeface="Arial"/>
              <a:sym typeface="Arial"/>
            </a:endParaRPr>
          </a:p>
          <a:p>
            <a:pPr indent="0" lvl="0" marL="773811" marR="758799" rtl="0" algn="ctr">
              <a:lnSpc>
                <a:spcPct val="95825"/>
              </a:lnSpc>
              <a:spcBef>
                <a:spcPts val="0"/>
              </a:spcBef>
              <a:spcAft>
                <a:spcPts val="0"/>
              </a:spcAft>
              <a:buNone/>
            </a:pPr>
            <a:r>
              <a:rPr b="1" lang="en-US" sz="3600">
                <a:solidFill>
                  <a:srgbClr val="138192"/>
                </a:solidFill>
                <a:latin typeface="Arial"/>
                <a:ea typeface="Arial"/>
                <a:cs typeface="Arial"/>
                <a:sym typeface="Arial"/>
              </a:rPr>
              <a:t>sa</a:t>
            </a:r>
            <a:endParaRPr sz="3600">
              <a:solidFill>
                <a:srgbClr val="000000"/>
              </a:solidFill>
              <a:latin typeface="Arial"/>
              <a:ea typeface="Arial"/>
              <a:cs typeface="Arial"/>
              <a:sym typeface="Arial"/>
            </a:endParaRPr>
          </a:p>
        </p:txBody>
      </p:sp>
      <p:sp>
        <p:nvSpPr>
          <p:cNvPr id="2690" name="Google Shape;2690;p31"/>
          <p:cNvSpPr txBox="1"/>
          <p:nvPr/>
        </p:nvSpPr>
        <p:spPr>
          <a:xfrm>
            <a:off x="12874677" y="287442"/>
            <a:ext cx="2219858" cy="1124544"/>
          </a:xfrm>
          <a:prstGeom prst="rect">
            <a:avLst/>
          </a:prstGeom>
          <a:noFill/>
          <a:ln>
            <a:noFill/>
          </a:ln>
        </p:spPr>
        <p:txBody>
          <a:bodyPr anchorCtr="0" anchor="t" bIns="0" lIns="0" spcFirstLastPara="1" rIns="0" wrap="square" tIns="28175">
            <a:noAutofit/>
          </a:bodyPr>
          <a:lstStyle/>
          <a:p>
            <a:pPr indent="0" lvl="0" marL="163829" marR="68580" rtl="0" algn="l">
              <a:lnSpc>
                <a:spcPct val="105714"/>
              </a:lnSpc>
              <a:spcBef>
                <a:spcPts val="0"/>
              </a:spcBef>
              <a:spcAft>
                <a:spcPts val="0"/>
              </a:spcAft>
              <a:buNone/>
            </a:pPr>
            <a:r>
              <a:t/>
            </a:r>
            <a:endParaRPr sz="42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b="1" lang="en-US" sz="3600">
                <a:solidFill>
                  <a:srgbClr val="138192"/>
                </a:solidFill>
                <a:latin typeface="Arial"/>
                <a:ea typeface="Arial"/>
                <a:cs typeface="Arial"/>
                <a:sym typeface="Arial"/>
              </a:rPr>
              <a:t>31 Dec’22</a:t>
            </a:r>
            <a:endParaRPr sz="3600">
              <a:solidFill>
                <a:srgbClr val="000000"/>
              </a:solidFill>
              <a:latin typeface="Arial"/>
              <a:ea typeface="Arial"/>
              <a:cs typeface="Arial"/>
              <a:sym typeface="Arial"/>
            </a:endParaRPr>
          </a:p>
        </p:txBody>
      </p:sp>
      <p:sp>
        <p:nvSpPr>
          <p:cNvPr id="2691" name="Google Shape;2691;p31"/>
          <p:cNvSpPr txBox="1"/>
          <p:nvPr/>
        </p:nvSpPr>
        <p:spPr>
          <a:xfrm>
            <a:off x="254793" y="731948"/>
            <a:ext cx="3961656"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Prov. Papua Barat</a:t>
            </a:r>
            <a:endParaRPr sz="3600">
              <a:solidFill>
                <a:srgbClr val="000000"/>
              </a:solidFill>
              <a:latin typeface="Arial"/>
              <a:ea typeface="Arial"/>
              <a:cs typeface="Arial"/>
              <a:sym typeface="Arial"/>
            </a:endParaRPr>
          </a:p>
        </p:txBody>
      </p:sp>
      <p:sp>
        <p:nvSpPr>
          <p:cNvPr id="2692" name="Google Shape;2692;p31"/>
          <p:cNvSpPr txBox="1"/>
          <p:nvPr/>
        </p:nvSpPr>
        <p:spPr>
          <a:xfrm>
            <a:off x="4362451" y="731948"/>
            <a:ext cx="2915069"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Rumput Laut</a:t>
            </a:r>
            <a:endParaRPr sz="3600">
              <a:solidFill>
                <a:srgbClr val="000000"/>
              </a:solidFill>
              <a:latin typeface="Arial"/>
              <a:ea typeface="Arial"/>
              <a:cs typeface="Arial"/>
              <a:sym typeface="Arial"/>
            </a:endParaRPr>
          </a:p>
        </p:txBody>
      </p:sp>
      <p:sp>
        <p:nvSpPr>
          <p:cNvPr id="2693" name="Google Shape;2693;p31"/>
          <p:cNvSpPr txBox="1"/>
          <p:nvPr/>
        </p:nvSpPr>
        <p:spPr>
          <a:xfrm>
            <a:off x="8716899" y="849105"/>
            <a:ext cx="1529943"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138192"/>
                </a:solidFill>
                <a:latin typeface="Arial"/>
                <a:ea typeface="Arial"/>
                <a:cs typeface="Arial"/>
                <a:sym typeface="Arial"/>
              </a:rPr>
              <a:t>Kumul</a:t>
            </a:r>
            <a:endParaRPr sz="3600">
              <a:solidFill>
                <a:srgbClr val="000000"/>
              </a:solidFill>
              <a:latin typeface="Arial"/>
              <a:ea typeface="Arial"/>
              <a:cs typeface="Arial"/>
              <a:sym typeface="Arial"/>
            </a:endParaRPr>
          </a:p>
        </p:txBody>
      </p:sp>
      <p:sp>
        <p:nvSpPr>
          <p:cNvPr id="2694" name="Google Shape;2694;p31"/>
          <p:cNvSpPr txBox="1"/>
          <p:nvPr/>
        </p:nvSpPr>
        <p:spPr>
          <a:xfrm>
            <a:off x="8531162" y="1975765"/>
            <a:ext cx="190737" cy="343376"/>
          </a:xfrm>
          <a:prstGeom prst="rect">
            <a:avLst/>
          </a:prstGeom>
          <a:noFill/>
          <a:ln>
            <a:noFill/>
          </a:ln>
        </p:spPr>
        <p:txBody>
          <a:bodyPr anchorCtr="0" anchor="t" bIns="0" lIns="0" spcFirstLastPara="1" rIns="0" wrap="square" tIns="16550">
            <a:noAutofit/>
          </a:bodyPr>
          <a:lstStyle/>
          <a:p>
            <a:pPr indent="0" lvl="0" marL="19050" marR="0" rtl="0" algn="l">
              <a:lnSpc>
                <a:spcPct val="108708"/>
              </a:lnSpc>
              <a:spcBef>
                <a:spcPts val="0"/>
              </a:spcBef>
              <a:spcAft>
                <a:spcPts val="0"/>
              </a:spcAft>
              <a:buNone/>
            </a:pPr>
            <a:r>
              <a:rPr lang="en-US" sz="2400">
                <a:solidFill>
                  <a:srgbClr val="000000"/>
                </a:solidFill>
                <a:latin typeface="Arial"/>
                <a:ea typeface="Arial"/>
                <a:cs typeface="Arial"/>
                <a:sym typeface="Arial"/>
              </a:rPr>
              <a:t>•</a:t>
            </a:r>
            <a:endParaRPr sz="2400">
              <a:solidFill>
                <a:srgbClr val="000000"/>
              </a:solidFill>
              <a:latin typeface="Arial"/>
              <a:ea typeface="Arial"/>
              <a:cs typeface="Arial"/>
              <a:sym typeface="Arial"/>
            </a:endParaRPr>
          </a:p>
        </p:txBody>
      </p:sp>
      <p:sp>
        <p:nvSpPr>
          <p:cNvPr id="2695" name="Google Shape;2695;p31"/>
          <p:cNvSpPr txBox="1"/>
          <p:nvPr/>
        </p:nvSpPr>
        <p:spPr>
          <a:xfrm>
            <a:off x="8915781" y="1975764"/>
            <a:ext cx="5222514" cy="4040409"/>
          </a:xfrm>
          <a:prstGeom prst="rect">
            <a:avLst/>
          </a:prstGeom>
          <a:noFill/>
          <a:ln>
            <a:noFill/>
          </a:ln>
        </p:spPr>
        <p:txBody>
          <a:bodyPr anchorCtr="0" anchor="t" bIns="0" lIns="0" spcFirstLastPara="1" rIns="0" wrap="square" tIns="16550">
            <a:noAutofit/>
          </a:bodyPr>
          <a:lstStyle/>
          <a:p>
            <a:pPr indent="0" lvl="0" marL="61150" marR="33524" rtl="0" algn="l">
              <a:lnSpc>
                <a:spcPct val="108708"/>
              </a:lnSpc>
              <a:spcBef>
                <a:spcPts val="0"/>
              </a:spcBef>
              <a:spcAft>
                <a:spcPts val="0"/>
              </a:spcAft>
              <a:buNone/>
            </a:pPr>
            <a:r>
              <a:rPr b="1" lang="en-US" sz="2400">
                <a:solidFill>
                  <a:srgbClr val="000000"/>
                </a:solidFill>
                <a:latin typeface="Arial"/>
                <a:ea typeface="Arial"/>
                <a:cs typeface="Arial"/>
                <a:sym typeface="Arial"/>
              </a:rPr>
              <a:t>GEG memberikan bantuan 1 unit</a:t>
            </a:r>
            <a:endParaRPr sz="2400">
              <a:solidFill>
                <a:srgbClr val="000000"/>
              </a:solidFill>
              <a:latin typeface="Arial"/>
              <a:ea typeface="Arial"/>
              <a:cs typeface="Arial"/>
              <a:sym typeface="Arial"/>
            </a:endParaRPr>
          </a:p>
          <a:p>
            <a:pPr indent="42100" lvl="0" marL="19050" marR="526427" rtl="0" algn="l">
              <a:lnSpc>
                <a:spcPct val="114958"/>
              </a:lnSpc>
              <a:spcBef>
                <a:spcPts val="0"/>
              </a:spcBef>
              <a:spcAft>
                <a:spcPts val="0"/>
              </a:spcAft>
              <a:buNone/>
            </a:pPr>
            <a:r>
              <a:rPr b="1" lang="en-US" sz="2400">
                <a:solidFill>
                  <a:srgbClr val="000000"/>
                </a:solidFill>
                <a:latin typeface="Arial"/>
                <a:ea typeface="Arial"/>
                <a:cs typeface="Arial"/>
                <a:sym typeface="Arial"/>
              </a:rPr>
              <a:t>rumah pengeringan rumput laut </a:t>
            </a:r>
            <a:endParaRPr sz="2400">
              <a:solidFill>
                <a:srgbClr val="000000"/>
              </a:solidFill>
              <a:latin typeface="Arial"/>
              <a:ea typeface="Arial"/>
              <a:cs typeface="Arial"/>
              <a:sym typeface="Arial"/>
            </a:endParaRPr>
          </a:p>
          <a:p>
            <a:pPr indent="0" lvl="0" marL="19050" marR="526427" rtl="0" algn="l">
              <a:lnSpc>
                <a:spcPct val="114958"/>
              </a:lnSpc>
              <a:spcBef>
                <a:spcPts val="240"/>
              </a:spcBef>
              <a:spcAft>
                <a:spcPts val="0"/>
              </a:spcAft>
              <a:buNone/>
            </a:pPr>
            <a:r>
              <a:rPr b="1" lang="en-US" sz="2400">
                <a:solidFill>
                  <a:srgbClr val="000000"/>
                </a:solidFill>
                <a:latin typeface="Arial"/>
                <a:ea typeface="Arial"/>
                <a:cs typeface="Arial"/>
                <a:sym typeface="Arial"/>
              </a:rPr>
              <a:t>tenaga surya.</a:t>
            </a:r>
            <a:endParaRPr sz="2400">
              <a:solidFill>
                <a:srgbClr val="000000"/>
              </a:solidFill>
              <a:latin typeface="Arial"/>
              <a:ea typeface="Arial"/>
              <a:cs typeface="Arial"/>
              <a:sym typeface="Arial"/>
            </a:endParaRPr>
          </a:p>
          <a:p>
            <a:pPr indent="0" lvl="0" marL="61150" marR="33524" rtl="0" algn="l">
              <a:lnSpc>
                <a:spcPct val="95825"/>
              </a:lnSpc>
              <a:spcBef>
                <a:spcPts val="240"/>
              </a:spcBef>
              <a:spcAft>
                <a:spcPts val="0"/>
              </a:spcAft>
              <a:buNone/>
            </a:pPr>
            <a:r>
              <a:rPr b="1" lang="en-US" sz="2400">
                <a:solidFill>
                  <a:srgbClr val="000000"/>
                </a:solidFill>
                <a:latin typeface="Arial"/>
                <a:ea typeface="Arial"/>
                <a:cs typeface="Arial"/>
                <a:sym typeface="Arial"/>
              </a:rPr>
              <a:t>300 buah karung ukuran 100 kg</a:t>
            </a:r>
            <a:endParaRPr sz="2400">
              <a:solidFill>
                <a:srgbClr val="000000"/>
              </a:solidFill>
              <a:latin typeface="Arial"/>
              <a:ea typeface="Arial"/>
              <a:cs typeface="Arial"/>
              <a:sym typeface="Arial"/>
            </a:endParaRPr>
          </a:p>
          <a:p>
            <a:pPr indent="0" lvl="0" marL="61150" marR="0" rtl="0" algn="l">
              <a:lnSpc>
                <a:spcPct val="99849"/>
              </a:lnSpc>
              <a:spcBef>
                <a:spcPts val="240"/>
              </a:spcBef>
              <a:spcAft>
                <a:spcPts val="0"/>
              </a:spcAft>
              <a:buNone/>
            </a:pPr>
            <a:r>
              <a:rPr b="1" lang="en-US" sz="2400">
                <a:solidFill>
                  <a:srgbClr val="000000"/>
                </a:solidFill>
                <a:latin typeface="Arial"/>
                <a:ea typeface="Arial"/>
                <a:cs typeface="Arial"/>
                <a:sym typeface="Arial"/>
              </a:rPr>
              <a:t>10 buah terpal ukuran besar untuk membantu mengeringkan dan melindungi rumput laut yang dikeringkan dan dikarungkan. Jaring dan pelampung untuk membuat 3 keramba pelindung bibt rumput laut.</a:t>
            </a:r>
            <a:endParaRPr sz="2400">
              <a:solidFill>
                <a:srgbClr val="000000"/>
              </a:solidFill>
              <a:latin typeface="Arial"/>
              <a:ea typeface="Arial"/>
              <a:cs typeface="Arial"/>
              <a:sym typeface="Arial"/>
            </a:endParaRPr>
          </a:p>
        </p:txBody>
      </p:sp>
      <p:sp>
        <p:nvSpPr>
          <p:cNvPr id="2696" name="Google Shape;2696;p31"/>
          <p:cNvSpPr txBox="1"/>
          <p:nvPr/>
        </p:nvSpPr>
        <p:spPr>
          <a:xfrm>
            <a:off x="1098709" y="2166193"/>
            <a:ext cx="1868228"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138192"/>
                </a:solidFill>
                <a:latin typeface="Arial"/>
                <a:ea typeface="Arial"/>
                <a:cs typeface="Arial"/>
                <a:sym typeface="Arial"/>
              </a:rPr>
              <a:t>Sebelu</a:t>
            </a:r>
            <a:endParaRPr sz="4200">
              <a:solidFill>
                <a:srgbClr val="000000"/>
              </a:solidFill>
              <a:latin typeface="Arial"/>
              <a:ea typeface="Arial"/>
              <a:cs typeface="Arial"/>
              <a:sym typeface="Arial"/>
            </a:endParaRPr>
          </a:p>
        </p:txBody>
      </p:sp>
      <p:sp>
        <p:nvSpPr>
          <p:cNvPr id="2697" name="Google Shape;2697;p31"/>
          <p:cNvSpPr txBox="1"/>
          <p:nvPr/>
        </p:nvSpPr>
        <p:spPr>
          <a:xfrm>
            <a:off x="3465196" y="2166193"/>
            <a:ext cx="2187485"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138192"/>
                </a:solidFill>
                <a:latin typeface="Arial"/>
                <a:ea typeface="Arial"/>
                <a:cs typeface="Arial"/>
                <a:sym typeface="Arial"/>
              </a:rPr>
              <a:t>Interven</a:t>
            </a:r>
            <a:endParaRPr sz="4200">
              <a:solidFill>
                <a:srgbClr val="000000"/>
              </a:solidFill>
              <a:latin typeface="Arial"/>
              <a:ea typeface="Arial"/>
              <a:cs typeface="Arial"/>
              <a:sym typeface="Arial"/>
            </a:endParaRPr>
          </a:p>
        </p:txBody>
      </p:sp>
      <p:sp>
        <p:nvSpPr>
          <p:cNvPr id="2698" name="Google Shape;2698;p31"/>
          <p:cNvSpPr txBox="1"/>
          <p:nvPr/>
        </p:nvSpPr>
        <p:spPr>
          <a:xfrm>
            <a:off x="6125145" y="2166193"/>
            <a:ext cx="1304988" cy="571976"/>
          </a:xfrm>
          <a:prstGeom prst="rect">
            <a:avLst/>
          </a:prstGeom>
          <a:noFill/>
          <a:ln>
            <a:noFill/>
          </a:ln>
        </p:spPr>
        <p:txBody>
          <a:bodyPr anchorCtr="0" anchor="t" bIns="0" lIns="0" spcFirstLastPara="1" rIns="0" wrap="square" tIns="28225">
            <a:noAutofit/>
          </a:bodyPr>
          <a:lstStyle/>
          <a:p>
            <a:pPr indent="0" lvl="0" marL="19050" marR="0" rtl="0" algn="l">
              <a:lnSpc>
                <a:spcPct val="105904"/>
              </a:lnSpc>
              <a:spcBef>
                <a:spcPts val="0"/>
              </a:spcBef>
              <a:spcAft>
                <a:spcPts val="0"/>
              </a:spcAft>
              <a:buNone/>
            </a:pPr>
            <a:r>
              <a:rPr b="1" lang="en-US" sz="4200">
                <a:solidFill>
                  <a:srgbClr val="138192"/>
                </a:solidFill>
                <a:latin typeface="Arial"/>
                <a:ea typeface="Arial"/>
                <a:cs typeface="Arial"/>
                <a:sym typeface="Arial"/>
              </a:rPr>
              <a:t>GEG</a:t>
            </a:r>
            <a:endParaRPr sz="4200">
              <a:solidFill>
                <a:srgbClr val="000000"/>
              </a:solidFill>
              <a:latin typeface="Arial"/>
              <a:ea typeface="Arial"/>
              <a:cs typeface="Arial"/>
              <a:sym typeface="Arial"/>
            </a:endParaRPr>
          </a:p>
        </p:txBody>
      </p:sp>
      <p:sp>
        <p:nvSpPr>
          <p:cNvPr id="2699" name="Google Shape;2699;p31"/>
          <p:cNvSpPr txBox="1"/>
          <p:nvPr/>
        </p:nvSpPr>
        <p:spPr>
          <a:xfrm>
            <a:off x="8531162" y="3100095"/>
            <a:ext cx="190737" cy="724857"/>
          </a:xfrm>
          <a:prstGeom prst="rect">
            <a:avLst/>
          </a:prstGeom>
          <a:noFill/>
          <a:ln>
            <a:noFill/>
          </a:ln>
        </p:spPr>
        <p:txBody>
          <a:bodyPr anchorCtr="0" anchor="t" bIns="0" lIns="0" spcFirstLastPara="1" rIns="0" wrap="square" tIns="16550">
            <a:noAutofit/>
          </a:bodyPr>
          <a:lstStyle/>
          <a:p>
            <a:pPr indent="0" lvl="0" marL="19050" marR="0" rtl="0" algn="l">
              <a:lnSpc>
                <a:spcPct val="108708"/>
              </a:lnSpc>
              <a:spcBef>
                <a:spcPts val="0"/>
              </a:spcBef>
              <a:spcAft>
                <a:spcPts val="0"/>
              </a:spcAft>
              <a:buNone/>
            </a:pPr>
            <a:r>
              <a:rPr lang="en-US" sz="2400">
                <a:solidFill>
                  <a:srgbClr val="000000"/>
                </a:solidFill>
                <a:latin typeface="Arial"/>
                <a:ea typeface="Arial"/>
                <a:cs typeface="Arial"/>
                <a:sym typeface="Arial"/>
              </a:rPr>
              <a:t>•</a:t>
            </a:r>
            <a:endParaRPr sz="2400">
              <a:solidFill>
                <a:srgbClr val="000000"/>
              </a:solidFill>
              <a:latin typeface="Arial"/>
              <a:ea typeface="Arial"/>
              <a:cs typeface="Arial"/>
              <a:sym typeface="Arial"/>
            </a:endParaRPr>
          </a:p>
          <a:p>
            <a:pPr indent="0" lvl="0" marL="19050" marR="237" rtl="0" algn="l">
              <a:lnSpc>
                <a:spcPct val="95825"/>
              </a:lnSpc>
              <a:spcBef>
                <a:spcPts val="110"/>
              </a:spcBef>
              <a:spcAft>
                <a:spcPts val="0"/>
              </a:spcAft>
              <a:buNone/>
            </a:pPr>
            <a:r>
              <a:rPr lang="en-US" sz="2400">
                <a:solidFill>
                  <a:srgbClr val="000000"/>
                </a:solidFill>
                <a:latin typeface="Arial"/>
                <a:ea typeface="Arial"/>
                <a:cs typeface="Arial"/>
                <a:sym typeface="Arial"/>
              </a:rPr>
              <a:t>•</a:t>
            </a:r>
            <a:endParaRPr sz="2400">
              <a:solidFill>
                <a:srgbClr val="000000"/>
              </a:solidFill>
              <a:latin typeface="Arial"/>
              <a:ea typeface="Arial"/>
              <a:cs typeface="Arial"/>
              <a:sym typeface="Arial"/>
            </a:endParaRPr>
          </a:p>
        </p:txBody>
      </p:sp>
      <p:sp>
        <p:nvSpPr>
          <p:cNvPr id="2700" name="Google Shape;2700;p31"/>
          <p:cNvSpPr txBox="1"/>
          <p:nvPr/>
        </p:nvSpPr>
        <p:spPr>
          <a:xfrm>
            <a:off x="1734978" y="3711893"/>
            <a:ext cx="5948289" cy="2012250"/>
          </a:xfrm>
          <a:prstGeom prst="rect">
            <a:avLst/>
          </a:prstGeom>
          <a:noFill/>
          <a:ln>
            <a:noFill/>
          </a:ln>
        </p:spPr>
        <p:txBody>
          <a:bodyPr anchorCtr="0" anchor="t" bIns="0" lIns="0" spcFirstLastPara="1" rIns="0" wrap="square" tIns="18075">
            <a:noAutofit/>
          </a:bodyPr>
          <a:lstStyle/>
          <a:p>
            <a:pPr indent="0" lvl="0" marL="19050" marR="51433" rtl="0" algn="l">
              <a:lnSpc>
                <a:spcPct val="105555"/>
              </a:lnSpc>
              <a:spcBef>
                <a:spcPts val="0"/>
              </a:spcBef>
              <a:spcAft>
                <a:spcPts val="0"/>
              </a:spcAft>
              <a:buNone/>
            </a:pPr>
            <a:r>
              <a:rPr lang="en-US" sz="2700">
                <a:solidFill>
                  <a:srgbClr val="000000"/>
                </a:solidFill>
                <a:latin typeface="Calibri"/>
                <a:ea typeface="Calibri"/>
                <a:cs typeface="Calibri"/>
                <a:sym typeface="Calibri"/>
              </a:rPr>
              <a:t>Para nelayan/petani sangat berminat</a:t>
            </a:r>
            <a:endParaRPr sz="2700">
              <a:solidFill>
                <a:srgbClr val="000000"/>
              </a:solidFill>
              <a:latin typeface="Calibri"/>
              <a:ea typeface="Calibri"/>
              <a:cs typeface="Calibri"/>
              <a:sym typeface="Calibri"/>
            </a:endParaRPr>
          </a:p>
          <a:p>
            <a:pPr indent="0" lvl="0" marL="19050" marR="51433" rtl="0" algn="l">
              <a:lnSpc>
                <a:spcPct val="118888"/>
              </a:lnSpc>
              <a:spcBef>
                <a:spcPts val="18"/>
              </a:spcBef>
              <a:spcAft>
                <a:spcPts val="0"/>
              </a:spcAft>
              <a:buNone/>
            </a:pPr>
            <a:r>
              <a:rPr lang="en-US" sz="2700">
                <a:solidFill>
                  <a:srgbClr val="000000"/>
                </a:solidFill>
                <a:latin typeface="Calibri"/>
                <a:ea typeface="Calibri"/>
                <a:cs typeface="Calibri"/>
                <a:sym typeface="Calibri"/>
              </a:rPr>
              <a:t>belajar tentang budidaya rumput laut</a:t>
            </a:r>
            <a:endParaRPr sz="2700">
              <a:solidFill>
                <a:srgbClr val="000000"/>
              </a:solidFill>
              <a:latin typeface="Calibri"/>
              <a:ea typeface="Calibri"/>
              <a:cs typeface="Calibri"/>
              <a:sym typeface="Calibri"/>
            </a:endParaRPr>
          </a:p>
          <a:p>
            <a:pPr indent="0" lvl="0" marL="19050" marR="51433" rtl="0" algn="l">
              <a:lnSpc>
                <a:spcPct val="118888"/>
              </a:lnSpc>
              <a:spcBef>
                <a:spcPts val="0"/>
              </a:spcBef>
              <a:spcAft>
                <a:spcPts val="0"/>
              </a:spcAft>
              <a:buNone/>
            </a:pPr>
            <a:r>
              <a:rPr lang="en-US" sz="2700">
                <a:solidFill>
                  <a:srgbClr val="000000"/>
                </a:solidFill>
                <a:latin typeface="Calibri"/>
                <a:ea typeface="Calibri"/>
                <a:cs typeface="Calibri"/>
                <a:sym typeface="Calibri"/>
              </a:rPr>
              <a:t>untuk mencari peluang penambahan</a:t>
            </a:r>
            <a:endParaRPr sz="2700">
              <a:solidFill>
                <a:srgbClr val="000000"/>
              </a:solidFill>
              <a:latin typeface="Calibri"/>
              <a:ea typeface="Calibri"/>
              <a:cs typeface="Calibri"/>
              <a:sym typeface="Calibri"/>
            </a:endParaRPr>
          </a:p>
          <a:p>
            <a:pPr indent="0" lvl="0" marL="19050" marR="0" rtl="0" algn="l">
              <a:lnSpc>
                <a:spcPct val="119148"/>
              </a:lnSpc>
              <a:spcBef>
                <a:spcPts val="0"/>
              </a:spcBef>
              <a:spcAft>
                <a:spcPts val="0"/>
              </a:spcAft>
              <a:buNone/>
            </a:pPr>
            <a:r>
              <a:rPr lang="en-US" sz="2700">
                <a:solidFill>
                  <a:srgbClr val="000000"/>
                </a:solidFill>
                <a:latin typeface="Calibri"/>
                <a:ea typeface="Calibri"/>
                <a:cs typeface="Calibri"/>
                <a:sym typeface="Calibri"/>
              </a:rPr>
              <a:t>pendapatan rumah tangga tapi belum ada</a:t>
            </a:r>
            <a:endParaRPr sz="2700">
              <a:solidFill>
                <a:srgbClr val="000000"/>
              </a:solidFill>
              <a:latin typeface="Calibri"/>
              <a:ea typeface="Calibri"/>
              <a:cs typeface="Calibri"/>
              <a:sym typeface="Calibri"/>
            </a:endParaRPr>
          </a:p>
          <a:p>
            <a:pPr indent="0" lvl="0" marL="19050" marR="51433" rtl="0" algn="l">
              <a:lnSpc>
                <a:spcPct val="118888"/>
              </a:lnSpc>
              <a:spcBef>
                <a:spcPts val="0"/>
              </a:spcBef>
              <a:spcAft>
                <a:spcPts val="0"/>
              </a:spcAft>
              <a:buNone/>
            </a:pPr>
            <a:r>
              <a:rPr lang="en-US" sz="2700">
                <a:solidFill>
                  <a:srgbClr val="000000"/>
                </a:solidFill>
                <a:latin typeface="Calibri"/>
                <a:ea typeface="Calibri"/>
                <a:cs typeface="Calibri"/>
                <a:sym typeface="Calibri"/>
              </a:rPr>
              <a:t>mau mengajarkan.</a:t>
            </a:r>
            <a:endParaRPr sz="2700">
              <a:solidFill>
                <a:srgbClr val="000000"/>
              </a:solidFill>
              <a:latin typeface="Calibri"/>
              <a:ea typeface="Calibri"/>
              <a:cs typeface="Calibri"/>
              <a:sym typeface="Calibri"/>
            </a:endParaRPr>
          </a:p>
        </p:txBody>
      </p:sp>
      <p:sp>
        <p:nvSpPr>
          <p:cNvPr id="2701" name="Google Shape;2701;p31"/>
          <p:cNvSpPr txBox="1"/>
          <p:nvPr/>
        </p:nvSpPr>
        <p:spPr>
          <a:xfrm>
            <a:off x="8531162" y="4949285"/>
            <a:ext cx="190500" cy="342900"/>
          </a:xfrm>
          <a:prstGeom prst="rect">
            <a:avLst/>
          </a:prstGeom>
          <a:noFill/>
          <a:ln>
            <a:noFill/>
          </a:ln>
        </p:spPr>
        <p:txBody>
          <a:bodyPr anchorCtr="0" anchor="t" bIns="0" lIns="0" spcFirstLastPara="1" rIns="0" wrap="square" tIns="16525">
            <a:noAutofit/>
          </a:bodyPr>
          <a:lstStyle/>
          <a:p>
            <a:pPr indent="0" lvl="0" marL="19050" marR="0" rtl="0" algn="l">
              <a:lnSpc>
                <a:spcPct val="108458"/>
              </a:lnSpc>
              <a:spcBef>
                <a:spcPts val="0"/>
              </a:spcBef>
              <a:spcAft>
                <a:spcPts val="0"/>
              </a:spcAft>
              <a:buNone/>
            </a:pPr>
            <a:r>
              <a:rPr lang="en-US" sz="2400">
                <a:solidFill>
                  <a:srgbClr val="000000"/>
                </a:solidFill>
                <a:latin typeface="Arial"/>
                <a:ea typeface="Arial"/>
                <a:cs typeface="Arial"/>
                <a:sym typeface="Arial"/>
              </a:rPr>
              <a:t>•</a:t>
            </a:r>
            <a:endParaRPr sz="2400">
              <a:solidFill>
                <a:srgbClr val="000000"/>
              </a:solidFill>
              <a:latin typeface="Arial"/>
              <a:ea typeface="Arial"/>
              <a:cs typeface="Arial"/>
              <a:sym typeface="Arial"/>
            </a:endParaRPr>
          </a:p>
        </p:txBody>
      </p:sp>
      <p:sp>
        <p:nvSpPr>
          <p:cNvPr id="2702" name="Google Shape;2702;p31"/>
          <p:cNvSpPr txBox="1"/>
          <p:nvPr/>
        </p:nvSpPr>
        <p:spPr>
          <a:xfrm>
            <a:off x="8550212" y="6433398"/>
            <a:ext cx="6052671" cy="2028039"/>
          </a:xfrm>
          <a:prstGeom prst="rect">
            <a:avLst/>
          </a:prstGeom>
          <a:noFill/>
          <a:ln>
            <a:noFill/>
          </a:ln>
        </p:spPr>
        <p:txBody>
          <a:bodyPr anchorCtr="0" anchor="t" bIns="0" lIns="0" spcFirstLastPara="1" rIns="0" wrap="square" tIns="18075">
            <a:noAutofit/>
          </a:bodyPr>
          <a:lstStyle/>
          <a:p>
            <a:pPr indent="0" lvl="0" marL="19050" marR="51435" rtl="0" algn="l">
              <a:lnSpc>
                <a:spcPct val="105555"/>
              </a:lnSpc>
              <a:spcBef>
                <a:spcPts val="0"/>
              </a:spcBef>
              <a:spcAft>
                <a:spcPts val="0"/>
              </a:spcAft>
              <a:buNone/>
            </a:pPr>
            <a:r>
              <a:rPr b="1" lang="en-US" sz="2700">
                <a:solidFill>
                  <a:srgbClr val="000000"/>
                </a:solidFill>
                <a:latin typeface="Calibri"/>
                <a:ea typeface="Calibri"/>
                <a:cs typeface="Calibri"/>
                <a:sym typeface="Calibri"/>
              </a:rPr>
              <a:t>Petani telah dibantu pembelian bibit</a:t>
            </a:r>
            <a:endParaRPr sz="2700">
              <a:solidFill>
                <a:srgbClr val="000000"/>
              </a:solidFill>
              <a:latin typeface="Calibri"/>
              <a:ea typeface="Calibri"/>
              <a:cs typeface="Calibri"/>
              <a:sym typeface="Calibri"/>
            </a:endParaRPr>
          </a:p>
          <a:p>
            <a:pPr indent="0" lvl="0" marL="22668" marR="0" rtl="0" algn="l">
              <a:lnSpc>
                <a:spcPct val="120000"/>
              </a:lnSpc>
              <a:spcBef>
                <a:spcPts val="20"/>
              </a:spcBef>
              <a:spcAft>
                <a:spcPts val="0"/>
              </a:spcAft>
              <a:buNone/>
            </a:pPr>
            <a:r>
              <a:rPr b="1" lang="en-US" sz="2700">
                <a:solidFill>
                  <a:srgbClr val="000000"/>
                </a:solidFill>
                <a:latin typeface="Calibri"/>
                <a:ea typeface="Calibri"/>
                <a:cs typeface="Calibri"/>
                <a:sym typeface="Calibri"/>
              </a:rPr>
              <a:t>600kg untuk meningkatkan skala produksi</a:t>
            </a:r>
            <a:endParaRPr sz="2700">
              <a:solidFill>
                <a:srgbClr val="000000"/>
              </a:solidFill>
              <a:latin typeface="Calibri"/>
              <a:ea typeface="Calibri"/>
              <a:cs typeface="Calibri"/>
              <a:sym typeface="Calibri"/>
            </a:endParaRPr>
          </a:p>
          <a:p>
            <a:pPr indent="0" lvl="0" marL="22668" marR="51435" rtl="0" algn="l">
              <a:lnSpc>
                <a:spcPct val="120000"/>
              </a:lnSpc>
              <a:spcBef>
                <a:spcPts val="0"/>
              </a:spcBef>
              <a:spcAft>
                <a:spcPts val="0"/>
              </a:spcAft>
              <a:buNone/>
            </a:pPr>
            <a:r>
              <a:rPr b="1" lang="en-US" sz="2700">
                <a:solidFill>
                  <a:srgbClr val="000000"/>
                </a:solidFill>
                <a:latin typeface="Calibri"/>
                <a:ea typeface="Calibri"/>
                <a:cs typeface="Calibri"/>
                <a:sym typeface="Calibri"/>
              </a:rPr>
              <a:t>dan telah menghasilkan 1 ton, sudah</a:t>
            </a:r>
            <a:endParaRPr sz="2700">
              <a:solidFill>
                <a:srgbClr val="000000"/>
              </a:solidFill>
              <a:latin typeface="Calibri"/>
              <a:ea typeface="Calibri"/>
              <a:cs typeface="Calibri"/>
              <a:sym typeface="Calibri"/>
            </a:endParaRPr>
          </a:p>
          <a:p>
            <a:pPr indent="0" lvl="0" marL="22668" marR="51435" rtl="0" algn="l">
              <a:lnSpc>
                <a:spcPct val="120000"/>
              </a:lnSpc>
              <a:spcBef>
                <a:spcPts val="0"/>
              </a:spcBef>
              <a:spcAft>
                <a:spcPts val="0"/>
              </a:spcAft>
              <a:buNone/>
            </a:pPr>
            <a:r>
              <a:rPr b="1" lang="en-US" sz="2700">
                <a:solidFill>
                  <a:srgbClr val="000000"/>
                </a:solidFill>
                <a:latin typeface="Calibri"/>
                <a:ea typeface="Calibri"/>
                <a:cs typeface="Calibri"/>
                <a:sym typeface="Calibri"/>
              </a:rPr>
              <a:t>dilakukan penjualan ½ ton ke off-taker di</a:t>
            </a:r>
            <a:endParaRPr sz="2700">
              <a:solidFill>
                <a:srgbClr val="000000"/>
              </a:solidFill>
              <a:latin typeface="Calibri"/>
              <a:ea typeface="Calibri"/>
              <a:cs typeface="Calibri"/>
              <a:sym typeface="Calibri"/>
            </a:endParaRPr>
          </a:p>
          <a:p>
            <a:pPr indent="0" lvl="0" marL="22668" marR="51435" rtl="0" algn="l">
              <a:lnSpc>
                <a:spcPct val="120000"/>
              </a:lnSpc>
              <a:spcBef>
                <a:spcPts val="0"/>
              </a:spcBef>
              <a:spcAft>
                <a:spcPts val="0"/>
              </a:spcAft>
              <a:buNone/>
            </a:pPr>
            <a:r>
              <a:rPr b="1" lang="en-US" sz="2700">
                <a:solidFill>
                  <a:srgbClr val="000000"/>
                </a:solidFill>
                <a:latin typeface="Calibri"/>
                <a:ea typeface="Calibri"/>
                <a:cs typeface="Calibri"/>
                <a:sym typeface="Calibri"/>
              </a:rPr>
              <a:t>Makassar.</a:t>
            </a:r>
            <a:endParaRPr sz="2700">
              <a:solidFill>
                <a:srgbClr val="000000"/>
              </a:solidFill>
              <a:latin typeface="Calibri"/>
              <a:ea typeface="Calibri"/>
              <a:cs typeface="Calibri"/>
              <a:sym typeface="Calibri"/>
            </a:endParaRPr>
          </a:p>
        </p:txBody>
      </p:sp>
      <p:sp>
        <p:nvSpPr>
          <p:cNvPr id="2703" name="Google Shape;2703;p31"/>
          <p:cNvSpPr txBox="1"/>
          <p:nvPr/>
        </p:nvSpPr>
        <p:spPr>
          <a:xfrm>
            <a:off x="2123141" y="6783134"/>
            <a:ext cx="5609726" cy="1581722"/>
          </a:xfrm>
          <a:prstGeom prst="rect">
            <a:avLst/>
          </a:prstGeom>
          <a:noFill/>
          <a:ln>
            <a:noFill/>
          </a:ln>
        </p:spPr>
        <p:txBody>
          <a:bodyPr anchorCtr="0" anchor="t" bIns="0" lIns="0" spcFirstLastPara="1" rIns="0" wrap="square" tIns="18075">
            <a:noAutofit/>
          </a:bodyPr>
          <a:lstStyle/>
          <a:p>
            <a:pPr indent="0" lvl="0" marL="84201" marR="0" rtl="0" algn="l">
              <a:lnSpc>
                <a:spcPct val="105555"/>
              </a:lnSpc>
              <a:spcBef>
                <a:spcPts val="0"/>
              </a:spcBef>
              <a:spcAft>
                <a:spcPts val="0"/>
              </a:spcAft>
              <a:buNone/>
            </a:pPr>
            <a:r>
              <a:rPr lang="en-US" sz="2700">
                <a:solidFill>
                  <a:srgbClr val="000000"/>
                </a:solidFill>
                <a:latin typeface="Calibri"/>
                <a:ea typeface="Calibri"/>
                <a:cs typeface="Calibri"/>
                <a:sym typeface="Calibri"/>
              </a:rPr>
              <a:t>ani tidak punya modal usaha untuk beli</a:t>
            </a:r>
            <a:endParaRPr sz="2700">
              <a:solidFill>
                <a:srgbClr val="000000"/>
              </a:solidFill>
              <a:latin typeface="Calibri"/>
              <a:ea typeface="Calibri"/>
              <a:cs typeface="Calibri"/>
              <a:sym typeface="Calibri"/>
            </a:endParaRPr>
          </a:p>
          <a:p>
            <a:pPr indent="0" lvl="0" marL="91698" marR="51433" rtl="0" algn="l">
              <a:lnSpc>
                <a:spcPct val="116666"/>
              </a:lnSpc>
              <a:spcBef>
                <a:spcPts val="14"/>
              </a:spcBef>
              <a:spcAft>
                <a:spcPts val="0"/>
              </a:spcAft>
              <a:buNone/>
            </a:pPr>
            <a:r>
              <a:rPr lang="en-US" sz="2700">
                <a:solidFill>
                  <a:srgbClr val="000000"/>
                </a:solidFill>
                <a:latin typeface="Calibri"/>
                <a:ea typeface="Calibri"/>
                <a:cs typeface="Calibri"/>
                <a:sym typeface="Calibri"/>
              </a:rPr>
              <a:t>alatan dan bibit rumput laut supaya</a:t>
            </a:r>
            <a:endParaRPr sz="2700">
              <a:solidFill>
                <a:srgbClr val="000000"/>
              </a:solidFill>
              <a:latin typeface="Calibri"/>
              <a:ea typeface="Calibri"/>
              <a:cs typeface="Calibri"/>
              <a:sym typeface="Calibri"/>
            </a:endParaRPr>
          </a:p>
          <a:p>
            <a:pPr indent="0" lvl="0" marL="156210" marR="51433" rtl="0" algn="l">
              <a:lnSpc>
                <a:spcPct val="116666"/>
              </a:lnSpc>
              <a:spcBef>
                <a:spcPts val="0"/>
              </a:spcBef>
              <a:spcAft>
                <a:spcPts val="0"/>
              </a:spcAft>
              <a:buNone/>
            </a:pPr>
            <a:r>
              <a:rPr lang="en-US" sz="2700">
                <a:solidFill>
                  <a:srgbClr val="000000"/>
                </a:solidFill>
                <a:latin typeface="Calibri"/>
                <a:ea typeface="Calibri"/>
                <a:cs typeface="Calibri"/>
                <a:sym typeface="Calibri"/>
              </a:rPr>
              <a:t>akukan produksi dengan skala yang</a:t>
            </a:r>
            <a:endParaRPr sz="2700">
              <a:solidFill>
                <a:srgbClr val="000000"/>
              </a:solidFill>
              <a:latin typeface="Calibri"/>
              <a:ea typeface="Calibri"/>
              <a:cs typeface="Calibri"/>
              <a:sym typeface="Calibri"/>
            </a:endParaRPr>
          </a:p>
          <a:p>
            <a:pPr indent="0" lvl="0" marL="19050" marR="51433" rtl="0" algn="l">
              <a:lnSpc>
                <a:spcPct val="116666"/>
              </a:lnSpc>
              <a:spcBef>
                <a:spcPts val="0"/>
              </a:spcBef>
              <a:spcAft>
                <a:spcPts val="0"/>
              </a:spcAft>
              <a:buNone/>
            </a:pPr>
            <a:r>
              <a:rPr lang="en-US" sz="2700">
                <a:solidFill>
                  <a:srgbClr val="000000"/>
                </a:solidFill>
                <a:latin typeface="Calibri"/>
                <a:ea typeface="Calibri"/>
                <a:cs typeface="Calibri"/>
                <a:sym typeface="Calibri"/>
              </a:rPr>
              <a:t>ak.</a:t>
            </a:r>
            <a:endParaRPr sz="2700">
              <a:solidFill>
                <a:srgbClr val="000000"/>
              </a:solidFill>
              <a:latin typeface="Calibri"/>
              <a:ea typeface="Calibri"/>
              <a:cs typeface="Calibri"/>
              <a:sym typeface="Calibri"/>
            </a:endParaRPr>
          </a:p>
        </p:txBody>
      </p:sp>
      <p:sp>
        <p:nvSpPr>
          <p:cNvPr id="2704" name="Google Shape;2704;p31"/>
          <p:cNvSpPr txBox="1"/>
          <p:nvPr/>
        </p:nvSpPr>
        <p:spPr>
          <a:xfrm>
            <a:off x="8550212" y="8600123"/>
            <a:ext cx="6681867" cy="1204436"/>
          </a:xfrm>
          <a:prstGeom prst="rect">
            <a:avLst/>
          </a:prstGeom>
          <a:noFill/>
          <a:ln>
            <a:noFill/>
          </a:ln>
        </p:spPr>
        <p:txBody>
          <a:bodyPr anchorCtr="0" anchor="t" bIns="0" lIns="0" spcFirstLastPara="1" rIns="0" wrap="square" tIns="18075">
            <a:noAutofit/>
          </a:bodyPr>
          <a:lstStyle/>
          <a:p>
            <a:pPr indent="0" lvl="0" marL="19050" marR="0" rtl="0" algn="l">
              <a:lnSpc>
                <a:spcPct val="105555"/>
              </a:lnSpc>
              <a:spcBef>
                <a:spcPts val="0"/>
              </a:spcBef>
              <a:spcAft>
                <a:spcPts val="0"/>
              </a:spcAft>
              <a:buNone/>
            </a:pPr>
            <a:r>
              <a:rPr b="1" lang="en-US" sz="2700">
                <a:solidFill>
                  <a:srgbClr val="000000"/>
                </a:solidFill>
                <a:latin typeface="Calibri"/>
                <a:ea typeface="Calibri"/>
                <a:cs typeface="Calibri"/>
                <a:sym typeface="Calibri"/>
              </a:rPr>
              <a:t>Saat ini sudah ada 3 kelompok (20 orang) yang</a:t>
            </a:r>
            <a:endParaRPr sz="2700">
              <a:solidFill>
                <a:srgbClr val="000000"/>
              </a:solidFill>
              <a:latin typeface="Calibri"/>
              <a:ea typeface="Calibri"/>
              <a:cs typeface="Calibri"/>
              <a:sym typeface="Calibri"/>
            </a:endParaRPr>
          </a:p>
          <a:p>
            <a:pPr indent="0" lvl="0" marL="22668" marR="51435" rtl="0" algn="l">
              <a:lnSpc>
                <a:spcPct val="120000"/>
              </a:lnSpc>
              <a:spcBef>
                <a:spcPts val="20"/>
              </a:spcBef>
              <a:spcAft>
                <a:spcPts val="0"/>
              </a:spcAft>
              <a:buNone/>
            </a:pPr>
            <a:r>
              <a:rPr b="1" lang="en-US" sz="2700">
                <a:solidFill>
                  <a:srgbClr val="000000"/>
                </a:solidFill>
                <a:latin typeface="Calibri"/>
                <a:ea typeface="Calibri"/>
                <a:cs typeface="Calibri"/>
                <a:sym typeface="Calibri"/>
              </a:rPr>
              <a:t>sudah mulai budidaya rumput laut disana</a:t>
            </a:r>
            <a:endParaRPr sz="2700">
              <a:solidFill>
                <a:srgbClr val="000000"/>
              </a:solidFill>
              <a:latin typeface="Calibri"/>
              <a:ea typeface="Calibri"/>
              <a:cs typeface="Calibri"/>
              <a:sym typeface="Calibri"/>
            </a:endParaRPr>
          </a:p>
          <a:p>
            <a:pPr indent="0" lvl="0" marL="22668" marR="51435" rtl="0" algn="l">
              <a:lnSpc>
                <a:spcPct val="120296"/>
              </a:lnSpc>
              <a:spcBef>
                <a:spcPts val="0"/>
              </a:spcBef>
              <a:spcAft>
                <a:spcPts val="0"/>
              </a:spcAft>
              <a:buNone/>
            </a:pPr>
            <a:r>
              <a:rPr b="1" lang="en-US" sz="2700">
                <a:solidFill>
                  <a:srgbClr val="000000"/>
                </a:solidFill>
                <a:latin typeface="Calibri"/>
                <a:ea typeface="Calibri"/>
                <a:cs typeface="Calibri"/>
                <a:sym typeface="Calibri"/>
              </a:rPr>
              <a:t>dengan bantuan peralatan dari GEG.</a:t>
            </a:r>
            <a:endParaRPr sz="2700">
              <a:solidFill>
                <a:srgbClr val="000000"/>
              </a:solidFill>
              <a:latin typeface="Calibri"/>
              <a:ea typeface="Calibri"/>
              <a:cs typeface="Calibri"/>
              <a:sym typeface="Calibri"/>
            </a:endParaRPr>
          </a:p>
        </p:txBody>
      </p:sp>
      <p:sp>
        <p:nvSpPr>
          <p:cNvPr id="2705" name="Google Shape;2705;p31"/>
          <p:cNvSpPr txBox="1"/>
          <p:nvPr/>
        </p:nvSpPr>
        <p:spPr>
          <a:xfrm>
            <a:off x="15010448" y="7741983"/>
            <a:ext cx="1086885" cy="2286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9" name="Shape 2709"/>
        <p:cNvGrpSpPr/>
        <p:nvPr/>
      </p:nvGrpSpPr>
      <p:grpSpPr>
        <a:xfrm>
          <a:off x="0" y="0"/>
          <a:ext cx="0" cy="0"/>
          <a:chOff x="0" y="0"/>
          <a:chExt cx="0" cy="0"/>
        </a:xfrm>
      </p:grpSpPr>
      <p:sp>
        <p:nvSpPr>
          <p:cNvPr id="2710" name="Google Shape;2710;p32"/>
          <p:cNvSpPr/>
          <p:nvPr/>
        </p:nvSpPr>
        <p:spPr>
          <a:xfrm>
            <a:off x="0" y="1611629"/>
            <a:ext cx="18288000" cy="867537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11" name="Google Shape;2711;p32"/>
          <p:cNvSpPr/>
          <p:nvPr/>
        </p:nvSpPr>
        <p:spPr>
          <a:xfrm>
            <a:off x="285444" y="1383411"/>
            <a:ext cx="934401" cy="832008"/>
          </a:xfrm>
          <a:custGeom>
            <a:rect b="b" l="l" r="r" t="t"/>
            <a:pathLst>
              <a:path extrusionOk="0" h="554672" w="622934">
                <a:moveTo>
                  <a:pt x="0" y="554672"/>
                </a:moveTo>
                <a:lnTo>
                  <a:pt x="622934" y="554672"/>
                </a:lnTo>
                <a:lnTo>
                  <a:pt x="622934" y="0"/>
                </a:lnTo>
                <a:lnTo>
                  <a:pt x="0" y="0"/>
                </a:lnTo>
                <a:lnTo>
                  <a:pt x="0" y="554672"/>
                </a:lnTo>
                <a:close/>
              </a:path>
            </a:pathLst>
          </a:custGeom>
          <a:solidFill>
            <a:srgbClr val="6FAC4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12" name="Google Shape;2712;p32"/>
          <p:cNvSpPr/>
          <p:nvPr/>
        </p:nvSpPr>
        <p:spPr>
          <a:xfrm>
            <a:off x="1219847" y="1383411"/>
            <a:ext cx="11563350" cy="832008"/>
          </a:xfrm>
          <a:custGeom>
            <a:rect b="b" l="l" r="r" t="t"/>
            <a:pathLst>
              <a:path extrusionOk="0" h="554672" w="7708900">
                <a:moveTo>
                  <a:pt x="0" y="554672"/>
                </a:moveTo>
                <a:lnTo>
                  <a:pt x="7708900" y="554672"/>
                </a:lnTo>
                <a:lnTo>
                  <a:pt x="7708900" y="0"/>
                </a:lnTo>
                <a:lnTo>
                  <a:pt x="0" y="0"/>
                </a:lnTo>
                <a:lnTo>
                  <a:pt x="0" y="554672"/>
                </a:lnTo>
                <a:close/>
              </a:path>
            </a:pathLst>
          </a:custGeom>
          <a:solidFill>
            <a:srgbClr val="6FAC4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13" name="Google Shape;2713;p32"/>
          <p:cNvSpPr/>
          <p:nvPr/>
        </p:nvSpPr>
        <p:spPr>
          <a:xfrm>
            <a:off x="12783122" y="1383411"/>
            <a:ext cx="2608898" cy="832008"/>
          </a:xfrm>
          <a:custGeom>
            <a:rect b="b" l="l" r="r" t="t"/>
            <a:pathLst>
              <a:path extrusionOk="0" h="554672" w="1739265">
                <a:moveTo>
                  <a:pt x="0" y="554672"/>
                </a:moveTo>
                <a:lnTo>
                  <a:pt x="1739265" y="554672"/>
                </a:lnTo>
                <a:lnTo>
                  <a:pt x="1739265" y="0"/>
                </a:lnTo>
                <a:lnTo>
                  <a:pt x="0" y="0"/>
                </a:lnTo>
                <a:lnTo>
                  <a:pt x="0" y="554672"/>
                </a:lnTo>
                <a:close/>
              </a:path>
            </a:pathLst>
          </a:custGeom>
          <a:solidFill>
            <a:srgbClr val="6FAC4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14" name="Google Shape;2714;p32"/>
          <p:cNvSpPr/>
          <p:nvPr/>
        </p:nvSpPr>
        <p:spPr>
          <a:xfrm>
            <a:off x="15406305" y="1383411"/>
            <a:ext cx="2592705" cy="832008"/>
          </a:xfrm>
          <a:custGeom>
            <a:rect b="b" l="l" r="r" t="t"/>
            <a:pathLst>
              <a:path extrusionOk="0" h="554672" w="1728470">
                <a:moveTo>
                  <a:pt x="0" y="554672"/>
                </a:moveTo>
                <a:lnTo>
                  <a:pt x="1728470" y="554672"/>
                </a:lnTo>
                <a:lnTo>
                  <a:pt x="1728470" y="0"/>
                </a:lnTo>
                <a:lnTo>
                  <a:pt x="0" y="0"/>
                </a:lnTo>
                <a:lnTo>
                  <a:pt x="0" y="554672"/>
                </a:lnTo>
                <a:close/>
              </a:path>
            </a:pathLst>
          </a:custGeom>
          <a:solidFill>
            <a:srgbClr val="6FAC46"/>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15" name="Google Shape;2715;p32"/>
          <p:cNvSpPr/>
          <p:nvPr/>
        </p:nvSpPr>
        <p:spPr>
          <a:xfrm>
            <a:off x="285444" y="2296382"/>
            <a:ext cx="934401" cy="645318"/>
          </a:xfrm>
          <a:custGeom>
            <a:rect b="b" l="l" r="r" t="t"/>
            <a:pathLst>
              <a:path extrusionOk="0" h="430212" w="622934">
                <a:moveTo>
                  <a:pt x="0" y="430212"/>
                </a:moveTo>
                <a:lnTo>
                  <a:pt x="622934" y="430212"/>
                </a:lnTo>
                <a:lnTo>
                  <a:pt x="622934" y="0"/>
                </a:lnTo>
                <a:lnTo>
                  <a:pt x="0" y="0"/>
                </a:lnTo>
                <a:lnTo>
                  <a:pt x="0" y="430212"/>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16" name="Google Shape;2716;p32"/>
          <p:cNvSpPr/>
          <p:nvPr/>
        </p:nvSpPr>
        <p:spPr>
          <a:xfrm>
            <a:off x="1219847" y="2296382"/>
            <a:ext cx="11563350" cy="645318"/>
          </a:xfrm>
          <a:custGeom>
            <a:rect b="b" l="l" r="r" t="t"/>
            <a:pathLst>
              <a:path extrusionOk="0" h="430212" w="7708900">
                <a:moveTo>
                  <a:pt x="0" y="430212"/>
                </a:moveTo>
                <a:lnTo>
                  <a:pt x="7708900" y="430212"/>
                </a:lnTo>
                <a:lnTo>
                  <a:pt x="7708900" y="0"/>
                </a:lnTo>
                <a:lnTo>
                  <a:pt x="0" y="0"/>
                </a:lnTo>
                <a:lnTo>
                  <a:pt x="0" y="430212"/>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17" name="Google Shape;2717;p32"/>
          <p:cNvSpPr/>
          <p:nvPr/>
        </p:nvSpPr>
        <p:spPr>
          <a:xfrm>
            <a:off x="12783122" y="2296382"/>
            <a:ext cx="2608898" cy="645318"/>
          </a:xfrm>
          <a:custGeom>
            <a:rect b="b" l="l" r="r" t="t"/>
            <a:pathLst>
              <a:path extrusionOk="0" h="430212" w="1739265">
                <a:moveTo>
                  <a:pt x="0" y="430212"/>
                </a:moveTo>
                <a:lnTo>
                  <a:pt x="1739265" y="430212"/>
                </a:lnTo>
                <a:lnTo>
                  <a:pt x="1739265" y="0"/>
                </a:lnTo>
                <a:lnTo>
                  <a:pt x="0" y="0"/>
                </a:lnTo>
                <a:lnTo>
                  <a:pt x="0" y="430212"/>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18" name="Google Shape;2718;p32"/>
          <p:cNvSpPr/>
          <p:nvPr/>
        </p:nvSpPr>
        <p:spPr>
          <a:xfrm>
            <a:off x="15392019" y="2296382"/>
            <a:ext cx="2592705" cy="645318"/>
          </a:xfrm>
          <a:custGeom>
            <a:rect b="b" l="l" r="r" t="t"/>
            <a:pathLst>
              <a:path extrusionOk="0" h="430212" w="1728470">
                <a:moveTo>
                  <a:pt x="0" y="430212"/>
                </a:moveTo>
                <a:lnTo>
                  <a:pt x="1728470" y="430212"/>
                </a:lnTo>
                <a:lnTo>
                  <a:pt x="1728470" y="0"/>
                </a:lnTo>
                <a:lnTo>
                  <a:pt x="0" y="0"/>
                </a:lnTo>
                <a:lnTo>
                  <a:pt x="0" y="430212"/>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19" name="Google Shape;2719;p32"/>
          <p:cNvSpPr/>
          <p:nvPr/>
        </p:nvSpPr>
        <p:spPr>
          <a:xfrm>
            <a:off x="285444" y="2941625"/>
            <a:ext cx="934401" cy="592911"/>
          </a:xfrm>
          <a:custGeom>
            <a:rect b="b" l="l" r="r" t="t"/>
            <a:pathLst>
              <a:path extrusionOk="0" h="395274" w="622934">
                <a:moveTo>
                  <a:pt x="0" y="395274"/>
                </a:moveTo>
                <a:lnTo>
                  <a:pt x="622934" y="395274"/>
                </a:lnTo>
                <a:lnTo>
                  <a:pt x="622934" y="0"/>
                </a:lnTo>
                <a:lnTo>
                  <a:pt x="0" y="0"/>
                </a:lnTo>
                <a:lnTo>
                  <a:pt x="0" y="395274"/>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20" name="Google Shape;2720;p32"/>
          <p:cNvSpPr/>
          <p:nvPr/>
        </p:nvSpPr>
        <p:spPr>
          <a:xfrm>
            <a:off x="1219847" y="2941625"/>
            <a:ext cx="11563350" cy="592911"/>
          </a:xfrm>
          <a:custGeom>
            <a:rect b="b" l="l" r="r" t="t"/>
            <a:pathLst>
              <a:path extrusionOk="0" h="395274" w="7708900">
                <a:moveTo>
                  <a:pt x="0" y="395274"/>
                </a:moveTo>
                <a:lnTo>
                  <a:pt x="7708900" y="395274"/>
                </a:lnTo>
                <a:lnTo>
                  <a:pt x="7708900" y="0"/>
                </a:lnTo>
                <a:lnTo>
                  <a:pt x="0" y="0"/>
                </a:lnTo>
                <a:lnTo>
                  <a:pt x="0" y="395274"/>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21" name="Google Shape;2721;p32"/>
          <p:cNvSpPr/>
          <p:nvPr/>
        </p:nvSpPr>
        <p:spPr>
          <a:xfrm>
            <a:off x="12783122" y="2941625"/>
            <a:ext cx="2608898" cy="592911"/>
          </a:xfrm>
          <a:custGeom>
            <a:rect b="b" l="l" r="r" t="t"/>
            <a:pathLst>
              <a:path extrusionOk="0" h="395274" w="1739265">
                <a:moveTo>
                  <a:pt x="0" y="395274"/>
                </a:moveTo>
                <a:lnTo>
                  <a:pt x="1739265" y="395274"/>
                </a:lnTo>
                <a:lnTo>
                  <a:pt x="1739265" y="0"/>
                </a:lnTo>
                <a:lnTo>
                  <a:pt x="0" y="0"/>
                </a:lnTo>
                <a:lnTo>
                  <a:pt x="0" y="395274"/>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22" name="Google Shape;2722;p32"/>
          <p:cNvSpPr/>
          <p:nvPr/>
        </p:nvSpPr>
        <p:spPr>
          <a:xfrm>
            <a:off x="15392019" y="2941625"/>
            <a:ext cx="2592705" cy="592911"/>
          </a:xfrm>
          <a:custGeom>
            <a:rect b="b" l="l" r="r" t="t"/>
            <a:pathLst>
              <a:path extrusionOk="0" h="395274" w="1728470">
                <a:moveTo>
                  <a:pt x="0" y="395274"/>
                </a:moveTo>
                <a:lnTo>
                  <a:pt x="1728470" y="395274"/>
                </a:lnTo>
                <a:lnTo>
                  <a:pt x="1728470" y="0"/>
                </a:lnTo>
                <a:lnTo>
                  <a:pt x="0" y="0"/>
                </a:lnTo>
                <a:lnTo>
                  <a:pt x="0" y="395274"/>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23" name="Google Shape;2723;p32"/>
          <p:cNvSpPr/>
          <p:nvPr/>
        </p:nvSpPr>
        <p:spPr>
          <a:xfrm>
            <a:off x="285444" y="3534537"/>
            <a:ext cx="934401" cy="457200"/>
          </a:xfrm>
          <a:custGeom>
            <a:rect b="b" l="l" r="r" t="t"/>
            <a:pathLst>
              <a:path extrusionOk="0" h="304800" w="622934">
                <a:moveTo>
                  <a:pt x="0" y="304800"/>
                </a:moveTo>
                <a:lnTo>
                  <a:pt x="622934" y="304800"/>
                </a:lnTo>
                <a:lnTo>
                  <a:pt x="622934"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24" name="Google Shape;2724;p32"/>
          <p:cNvSpPr/>
          <p:nvPr/>
        </p:nvSpPr>
        <p:spPr>
          <a:xfrm>
            <a:off x="1219847" y="3534537"/>
            <a:ext cx="11563350" cy="457200"/>
          </a:xfrm>
          <a:custGeom>
            <a:rect b="b" l="l" r="r" t="t"/>
            <a:pathLst>
              <a:path extrusionOk="0" h="304800" w="7708900">
                <a:moveTo>
                  <a:pt x="0" y="304800"/>
                </a:moveTo>
                <a:lnTo>
                  <a:pt x="7708900" y="304800"/>
                </a:lnTo>
                <a:lnTo>
                  <a:pt x="7708900"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25" name="Google Shape;2725;p32"/>
          <p:cNvSpPr/>
          <p:nvPr/>
        </p:nvSpPr>
        <p:spPr>
          <a:xfrm>
            <a:off x="12783122" y="3534537"/>
            <a:ext cx="2608898" cy="457200"/>
          </a:xfrm>
          <a:custGeom>
            <a:rect b="b" l="l" r="r" t="t"/>
            <a:pathLst>
              <a:path extrusionOk="0" h="304800" w="1739265">
                <a:moveTo>
                  <a:pt x="0" y="304800"/>
                </a:moveTo>
                <a:lnTo>
                  <a:pt x="1739265" y="304800"/>
                </a:lnTo>
                <a:lnTo>
                  <a:pt x="1739265"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26" name="Google Shape;2726;p32"/>
          <p:cNvSpPr/>
          <p:nvPr/>
        </p:nvSpPr>
        <p:spPr>
          <a:xfrm>
            <a:off x="15392019" y="3534537"/>
            <a:ext cx="2592705" cy="457200"/>
          </a:xfrm>
          <a:custGeom>
            <a:rect b="b" l="l" r="r" t="t"/>
            <a:pathLst>
              <a:path extrusionOk="0" h="304800" w="1728470">
                <a:moveTo>
                  <a:pt x="0" y="304800"/>
                </a:moveTo>
                <a:lnTo>
                  <a:pt x="1728470" y="304800"/>
                </a:lnTo>
                <a:lnTo>
                  <a:pt x="1728470"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27" name="Google Shape;2727;p32"/>
          <p:cNvSpPr/>
          <p:nvPr/>
        </p:nvSpPr>
        <p:spPr>
          <a:xfrm>
            <a:off x="285444" y="3991737"/>
            <a:ext cx="934401" cy="457200"/>
          </a:xfrm>
          <a:custGeom>
            <a:rect b="b" l="l" r="r" t="t"/>
            <a:pathLst>
              <a:path extrusionOk="0" h="304800" w="622934">
                <a:moveTo>
                  <a:pt x="0" y="304800"/>
                </a:moveTo>
                <a:lnTo>
                  <a:pt x="622934" y="304800"/>
                </a:lnTo>
                <a:lnTo>
                  <a:pt x="622934"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28" name="Google Shape;2728;p32"/>
          <p:cNvSpPr/>
          <p:nvPr/>
        </p:nvSpPr>
        <p:spPr>
          <a:xfrm>
            <a:off x="1219847" y="3991737"/>
            <a:ext cx="11563350" cy="457200"/>
          </a:xfrm>
          <a:custGeom>
            <a:rect b="b" l="l" r="r" t="t"/>
            <a:pathLst>
              <a:path extrusionOk="0" h="304800" w="7708900">
                <a:moveTo>
                  <a:pt x="0" y="304800"/>
                </a:moveTo>
                <a:lnTo>
                  <a:pt x="7708900" y="304800"/>
                </a:lnTo>
                <a:lnTo>
                  <a:pt x="7708900"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29" name="Google Shape;2729;p32"/>
          <p:cNvSpPr/>
          <p:nvPr/>
        </p:nvSpPr>
        <p:spPr>
          <a:xfrm>
            <a:off x="12783122" y="3991737"/>
            <a:ext cx="2608898" cy="457200"/>
          </a:xfrm>
          <a:custGeom>
            <a:rect b="b" l="l" r="r" t="t"/>
            <a:pathLst>
              <a:path extrusionOk="0" h="304800" w="1739265">
                <a:moveTo>
                  <a:pt x="0" y="304800"/>
                </a:moveTo>
                <a:lnTo>
                  <a:pt x="1739265" y="304800"/>
                </a:lnTo>
                <a:lnTo>
                  <a:pt x="1739265"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30" name="Google Shape;2730;p32"/>
          <p:cNvSpPr/>
          <p:nvPr/>
        </p:nvSpPr>
        <p:spPr>
          <a:xfrm>
            <a:off x="15392019" y="3991737"/>
            <a:ext cx="2592705" cy="457200"/>
          </a:xfrm>
          <a:custGeom>
            <a:rect b="b" l="l" r="r" t="t"/>
            <a:pathLst>
              <a:path extrusionOk="0" h="304800" w="1728470">
                <a:moveTo>
                  <a:pt x="0" y="304800"/>
                </a:moveTo>
                <a:lnTo>
                  <a:pt x="1728470" y="304800"/>
                </a:lnTo>
                <a:lnTo>
                  <a:pt x="1728470"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31" name="Google Shape;2731;p32"/>
          <p:cNvSpPr/>
          <p:nvPr/>
        </p:nvSpPr>
        <p:spPr>
          <a:xfrm>
            <a:off x="285444" y="4448937"/>
            <a:ext cx="934401" cy="457200"/>
          </a:xfrm>
          <a:custGeom>
            <a:rect b="b" l="l" r="r" t="t"/>
            <a:pathLst>
              <a:path extrusionOk="0" h="304800" w="622934">
                <a:moveTo>
                  <a:pt x="0" y="304800"/>
                </a:moveTo>
                <a:lnTo>
                  <a:pt x="622934" y="304800"/>
                </a:lnTo>
                <a:lnTo>
                  <a:pt x="622934"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32" name="Google Shape;2732;p32"/>
          <p:cNvSpPr/>
          <p:nvPr/>
        </p:nvSpPr>
        <p:spPr>
          <a:xfrm>
            <a:off x="1219847" y="4448937"/>
            <a:ext cx="11563350" cy="457200"/>
          </a:xfrm>
          <a:custGeom>
            <a:rect b="b" l="l" r="r" t="t"/>
            <a:pathLst>
              <a:path extrusionOk="0" h="304800" w="7708900">
                <a:moveTo>
                  <a:pt x="0" y="304800"/>
                </a:moveTo>
                <a:lnTo>
                  <a:pt x="7708900" y="304800"/>
                </a:lnTo>
                <a:lnTo>
                  <a:pt x="7708900"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33" name="Google Shape;2733;p32"/>
          <p:cNvSpPr/>
          <p:nvPr/>
        </p:nvSpPr>
        <p:spPr>
          <a:xfrm>
            <a:off x="12783122" y="4448937"/>
            <a:ext cx="2608898" cy="457200"/>
          </a:xfrm>
          <a:custGeom>
            <a:rect b="b" l="l" r="r" t="t"/>
            <a:pathLst>
              <a:path extrusionOk="0" h="304800" w="1739265">
                <a:moveTo>
                  <a:pt x="0" y="304800"/>
                </a:moveTo>
                <a:lnTo>
                  <a:pt x="1739265" y="304800"/>
                </a:lnTo>
                <a:lnTo>
                  <a:pt x="1739265"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34" name="Google Shape;2734;p32"/>
          <p:cNvSpPr/>
          <p:nvPr/>
        </p:nvSpPr>
        <p:spPr>
          <a:xfrm>
            <a:off x="15392019" y="4448937"/>
            <a:ext cx="2592705" cy="457200"/>
          </a:xfrm>
          <a:custGeom>
            <a:rect b="b" l="l" r="r" t="t"/>
            <a:pathLst>
              <a:path extrusionOk="0" h="304800" w="1728470">
                <a:moveTo>
                  <a:pt x="0" y="304800"/>
                </a:moveTo>
                <a:lnTo>
                  <a:pt x="1728470" y="304800"/>
                </a:lnTo>
                <a:lnTo>
                  <a:pt x="1728470"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35" name="Google Shape;2735;p32"/>
          <p:cNvSpPr/>
          <p:nvPr/>
        </p:nvSpPr>
        <p:spPr>
          <a:xfrm>
            <a:off x="285444" y="4906137"/>
            <a:ext cx="934401" cy="457200"/>
          </a:xfrm>
          <a:custGeom>
            <a:rect b="b" l="l" r="r" t="t"/>
            <a:pathLst>
              <a:path extrusionOk="0" h="304800" w="622934">
                <a:moveTo>
                  <a:pt x="0" y="304800"/>
                </a:moveTo>
                <a:lnTo>
                  <a:pt x="622934" y="304800"/>
                </a:lnTo>
                <a:lnTo>
                  <a:pt x="622934"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36" name="Google Shape;2736;p32"/>
          <p:cNvSpPr/>
          <p:nvPr/>
        </p:nvSpPr>
        <p:spPr>
          <a:xfrm>
            <a:off x="1219847" y="4906137"/>
            <a:ext cx="11563350" cy="457200"/>
          </a:xfrm>
          <a:custGeom>
            <a:rect b="b" l="l" r="r" t="t"/>
            <a:pathLst>
              <a:path extrusionOk="0" h="304800" w="7708900">
                <a:moveTo>
                  <a:pt x="0" y="304800"/>
                </a:moveTo>
                <a:lnTo>
                  <a:pt x="7708900" y="304800"/>
                </a:lnTo>
                <a:lnTo>
                  <a:pt x="7708900"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37" name="Google Shape;2737;p32"/>
          <p:cNvSpPr/>
          <p:nvPr/>
        </p:nvSpPr>
        <p:spPr>
          <a:xfrm>
            <a:off x="12783122" y="4906137"/>
            <a:ext cx="2608898" cy="457200"/>
          </a:xfrm>
          <a:custGeom>
            <a:rect b="b" l="l" r="r" t="t"/>
            <a:pathLst>
              <a:path extrusionOk="0" h="304800" w="1739265">
                <a:moveTo>
                  <a:pt x="0" y="304800"/>
                </a:moveTo>
                <a:lnTo>
                  <a:pt x="1739265" y="304800"/>
                </a:lnTo>
                <a:lnTo>
                  <a:pt x="1739265"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38" name="Google Shape;2738;p32"/>
          <p:cNvSpPr/>
          <p:nvPr/>
        </p:nvSpPr>
        <p:spPr>
          <a:xfrm>
            <a:off x="15392019" y="4906137"/>
            <a:ext cx="2592705" cy="457200"/>
          </a:xfrm>
          <a:custGeom>
            <a:rect b="b" l="l" r="r" t="t"/>
            <a:pathLst>
              <a:path extrusionOk="0" h="304800" w="1728470">
                <a:moveTo>
                  <a:pt x="0" y="304800"/>
                </a:moveTo>
                <a:lnTo>
                  <a:pt x="1728470" y="304800"/>
                </a:lnTo>
                <a:lnTo>
                  <a:pt x="1728470"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39" name="Google Shape;2739;p32"/>
          <p:cNvSpPr/>
          <p:nvPr/>
        </p:nvSpPr>
        <p:spPr>
          <a:xfrm>
            <a:off x="285444" y="5363336"/>
            <a:ext cx="934401" cy="685800"/>
          </a:xfrm>
          <a:custGeom>
            <a:rect b="b" l="l" r="r" t="t"/>
            <a:pathLst>
              <a:path extrusionOk="0" h="457200" w="622934">
                <a:moveTo>
                  <a:pt x="0" y="457200"/>
                </a:moveTo>
                <a:lnTo>
                  <a:pt x="622934" y="457200"/>
                </a:lnTo>
                <a:lnTo>
                  <a:pt x="622934" y="0"/>
                </a:lnTo>
                <a:lnTo>
                  <a:pt x="0" y="0"/>
                </a:lnTo>
                <a:lnTo>
                  <a:pt x="0" y="4572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40" name="Google Shape;2740;p32"/>
          <p:cNvSpPr/>
          <p:nvPr/>
        </p:nvSpPr>
        <p:spPr>
          <a:xfrm>
            <a:off x="1219847" y="5363336"/>
            <a:ext cx="11563350" cy="685800"/>
          </a:xfrm>
          <a:custGeom>
            <a:rect b="b" l="l" r="r" t="t"/>
            <a:pathLst>
              <a:path extrusionOk="0" h="457200" w="7708900">
                <a:moveTo>
                  <a:pt x="0" y="457200"/>
                </a:moveTo>
                <a:lnTo>
                  <a:pt x="7708900" y="457200"/>
                </a:lnTo>
                <a:lnTo>
                  <a:pt x="7708900" y="0"/>
                </a:lnTo>
                <a:lnTo>
                  <a:pt x="0" y="0"/>
                </a:lnTo>
                <a:lnTo>
                  <a:pt x="0" y="4572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41" name="Google Shape;2741;p32"/>
          <p:cNvSpPr/>
          <p:nvPr/>
        </p:nvSpPr>
        <p:spPr>
          <a:xfrm>
            <a:off x="12783122" y="5363336"/>
            <a:ext cx="2608898" cy="685800"/>
          </a:xfrm>
          <a:custGeom>
            <a:rect b="b" l="l" r="r" t="t"/>
            <a:pathLst>
              <a:path extrusionOk="0" h="457200" w="1739265">
                <a:moveTo>
                  <a:pt x="0" y="457200"/>
                </a:moveTo>
                <a:lnTo>
                  <a:pt x="1739265" y="457200"/>
                </a:lnTo>
                <a:lnTo>
                  <a:pt x="1739265" y="0"/>
                </a:lnTo>
                <a:lnTo>
                  <a:pt x="0" y="0"/>
                </a:lnTo>
                <a:lnTo>
                  <a:pt x="0" y="4572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42" name="Google Shape;2742;p32"/>
          <p:cNvSpPr/>
          <p:nvPr/>
        </p:nvSpPr>
        <p:spPr>
          <a:xfrm>
            <a:off x="15392019" y="5363336"/>
            <a:ext cx="2592705" cy="685800"/>
          </a:xfrm>
          <a:custGeom>
            <a:rect b="b" l="l" r="r" t="t"/>
            <a:pathLst>
              <a:path extrusionOk="0" h="457200" w="1728470">
                <a:moveTo>
                  <a:pt x="0" y="457200"/>
                </a:moveTo>
                <a:lnTo>
                  <a:pt x="1728470" y="457200"/>
                </a:lnTo>
                <a:lnTo>
                  <a:pt x="1728470" y="0"/>
                </a:lnTo>
                <a:lnTo>
                  <a:pt x="0" y="0"/>
                </a:lnTo>
                <a:lnTo>
                  <a:pt x="0" y="4572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43" name="Google Shape;2743;p32"/>
          <p:cNvSpPr/>
          <p:nvPr/>
        </p:nvSpPr>
        <p:spPr>
          <a:xfrm>
            <a:off x="285444" y="6049136"/>
            <a:ext cx="934401" cy="457200"/>
          </a:xfrm>
          <a:custGeom>
            <a:rect b="b" l="l" r="r" t="t"/>
            <a:pathLst>
              <a:path extrusionOk="0" h="304800" w="622934">
                <a:moveTo>
                  <a:pt x="0" y="304800"/>
                </a:moveTo>
                <a:lnTo>
                  <a:pt x="622934" y="304800"/>
                </a:lnTo>
                <a:lnTo>
                  <a:pt x="622934"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44" name="Google Shape;2744;p32"/>
          <p:cNvSpPr/>
          <p:nvPr/>
        </p:nvSpPr>
        <p:spPr>
          <a:xfrm>
            <a:off x="1219847" y="6049136"/>
            <a:ext cx="11563350" cy="457200"/>
          </a:xfrm>
          <a:custGeom>
            <a:rect b="b" l="l" r="r" t="t"/>
            <a:pathLst>
              <a:path extrusionOk="0" h="304800" w="7708900">
                <a:moveTo>
                  <a:pt x="0" y="304800"/>
                </a:moveTo>
                <a:lnTo>
                  <a:pt x="7708900" y="304800"/>
                </a:lnTo>
                <a:lnTo>
                  <a:pt x="7708900"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45" name="Google Shape;2745;p32"/>
          <p:cNvSpPr/>
          <p:nvPr/>
        </p:nvSpPr>
        <p:spPr>
          <a:xfrm>
            <a:off x="12783122" y="6049136"/>
            <a:ext cx="2608898" cy="457200"/>
          </a:xfrm>
          <a:custGeom>
            <a:rect b="b" l="l" r="r" t="t"/>
            <a:pathLst>
              <a:path extrusionOk="0" h="304800" w="1739265">
                <a:moveTo>
                  <a:pt x="0" y="304800"/>
                </a:moveTo>
                <a:lnTo>
                  <a:pt x="1739265" y="304800"/>
                </a:lnTo>
                <a:lnTo>
                  <a:pt x="1739265"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46" name="Google Shape;2746;p32"/>
          <p:cNvSpPr/>
          <p:nvPr/>
        </p:nvSpPr>
        <p:spPr>
          <a:xfrm>
            <a:off x="15392019" y="6049136"/>
            <a:ext cx="2592705" cy="457200"/>
          </a:xfrm>
          <a:custGeom>
            <a:rect b="b" l="l" r="r" t="t"/>
            <a:pathLst>
              <a:path extrusionOk="0" h="304800" w="1728470">
                <a:moveTo>
                  <a:pt x="0" y="304800"/>
                </a:moveTo>
                <a:lnTo>
                  <a:pt x="1728470" y="304800"/>
                </a:lnTo>
                <a:lnTo>
                  <a:pt x="1728470"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47" name="Google Shape;2747;p32"/>
          <p:cNvSpPr/>
          <p:nvPr/>
        </p:nvSpPr>
        <p:spPr>
          <a:xfrm>
            <a:off x="285444" y="6506337"/>
            <a:ext cx="934401" cy="457200"/>
          </a:xfrm>
          <a:custGeom>
            <a:rect b="b" l="l" r="r" t="t"/>
            <a:pathLst>
              <a:path extrusionOk="0" h="304800" w="622934">
                <a:moveTo>
                  <a:pt x="0" y="304800"/>
                </a:moveTo>
                <a:lnTo>
                  <a:pt x="622934" y="304800"/>
                </a:lnTo>
                <a:lnTo>
                  <a:pt x="622934"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48" name="Google Shape;2748;p32"/>
          <p:cNvSpPr/>
          <p:nvPr/>
        </p:nvSpPr>
        <p:spPr>
          <a:xfrm>
            <a:off x="1219847" y="6506337"/>
            <a:ext cx="11563350" cy="457200"/>
          </a:xfrm>
          <a:custGeom>
            <a:rect b="b" l="l" r="r" t="t"/>
            <a:pathLst>
              <a:path extrusionOk="0" h="304800" w="7708900">
                <a:moveTo>
                  <a:pt x="0" y="304800"/>
                </a:moveTo>
                <a:lnTo>
                  <a:pt x="7708900" y="304800"/>
                </a:lnTo>
                <a:lnTo>
                  <a:pt x="7708900"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49" name="Google Shape;2749;p32"/>
          <p:cNvSpPr/>
          <p:nvPr/>
        </p:nvSpPr>
        <p:spPr>
          <a:xfrm>
            <a:off x="12783122" y="6506337"/>
            <a:ext cx="2608898" cy="457200"/>
          </a:xfrm>
          <a:custGeom>
            <a:rect b="b" l="l" r="r" t="t"/>
            <a:pathLst>
              <a:path extrusionOk="0" h="304800" w="1739265">
                <a:moveTo>
                  <a:pt x="0" y="304800"/>
                </a:moveTo>
                <a:lnTo>
                  <a:pt x="1739265" y="304800"/>
                </a:lnTo>
                <a:lnTo>
                  <a:pt x="1739265"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50" name="Google Shape;2750;p32"/>
          <p:cNvSpPr/>
          <p:nvPr/>
        </p:nvSpPr>
        <p:spPr>
          <a:xfrm>
            <a:off x="15392019" y="6506337"/>
            <a:ext cx="2592705" cy="457200"/>
          </a:xfrm>
          <a:custGeom>
            <a:rect b="b" l="l" r="r" t="t"/>
            <a:pathLst>
              <a:path extrusionOk="0" h="304800" w="1728470">
                <a:moveTo>
                  <a:pt x="0" y="304800"/>
                </a:moveTo>
                <a:lnTo>
                  <a:pt x="1728470" y="304800"/>
                </a:lnTo>
                <a:lnTo>
                  <a:pt x="1728470" y="0"/>
                </a:lnTo>
                <a:lnTo>
                  <a:pt x="0" y="0"/>
                </a:lnTo>
                <a:lnTo>
                  <a:pt x="0" y="304800"/>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51" name="Google Shape;2751;p32"/>
          <p:cNvSpPr/>
          <p:nvPr/>
        </p:nvSpPr>
        <p:spPr>
          <a:xfrm>
            <a:off x="285444" y="6963537"/>
            <a:ext cx="934401" cy="457200"/>
          </a:xfrm>
          <a:custGeom>
            <a:rect b="b" l="l" r="r" t="t"/>
            <a:pathLst>
              <a:path extrusionOk="0" h="304800" w="622934">
                <a:moveTo>
                  <a:pt x="0" y="304800"/>
                </a:moveTo>
                <a:lnTo>
                  <a:pt x="622934" y="304800"/>
                </a:lnTo>
                <a:lnTo>
                  <a:pt x="622934"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52" name="Google Shape;2752;p32"/>
          <p:cNvSpPr/>
          <p:nvPr/>
        </p:nvSpPr>
        <p:spPr>
          <a:xfrm>
            <a:off x="1219847" y="6963537"/>
            <a:ext cx="11563350" cy="457200"/>
          </a:xfrm>
          <a:custGeom>
            <a:rect b="b" l="l" r="r" t="t"/>
            <a:pathLst>
              <a:path extrusionOk="0" h="304800" w="7708900">
                <a:moveTo>
                  <a:pt x="0" y="304800"/>
                </a:moveTo>
                <a:lnTo>
                  <a:pt x="7708900" y="304800"/>
                </a:lnTo>
                <a:lnTo>
                  <a:pt x="7708900"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53" name="Google Shape;2753;p32"/>
          <p:cNvSpPr/>
          <p:nvPr/>
        </p:nvSpPr>
        <p:spPr>
          <a:xfrm>
            <a:off x="12783122" y="6963537"/>
            <a:ext cx="2608898" cy="457200"/>
          </a:xfrm>
          <a:custGeom>
            <a:rect b="b" l="l" r="r" t="t"/>
            <a:pathLst>
              <a:path extrusionOk="0" h="304800" w="1739265">
                <a:moveTo>
                  <a:pt x="0" y="304800"/>
                </a:moveTo>
                <a:lnTo>
                  <a:pt x="1739265" y="304800"/>
                </a:lnTo>
                <a:lnTo>
                  <a:pt x="1739265"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54" name="Google Shape;2754;p32"/>
          <p:cNvSpPr/>
          <p:nvPr/>
        </p:nvSpPr>
        <p:spPr>
          <a:xfrm>
            <a:off x="15392019" y="6963537"/>
            <a:ext cx="2592705" cy="457200"/>
          </a:xfrm>
          <a:custGeom>
            <a:rect b="b" l="l" r="r" t="t"/>
            <a:pathLst>
              <a:path extrusionOk="0" h="304800" w="1728470">
                <a:moveTo>
                  <a:pt x="0" y="304800"/>
                </a:moveTo>
                <a:lnTo>
                  <a:pt x="1728470" y="304800"/>
                </a:lnTo>
                <a:lnTo>
                  <a:pt x="1728470" y="0"/>
                </a:lnTo>
                <a:lnTo>
                  <a:pt x="0" y="0"/>
                </a:lnTo>
                <a:lnTo>
                  <a:pt x="0" y="304800"/>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55" name="Google Shape;2755;p32"/>
          <p:cNvSpPr/>
          <p:nvPr/>
        </p:nvSpPr>
        <p:spPr>
          <a:xfrm>
            <a:off x="285444" y="7420738"/>
            <a:ext cx="934401" cy="457199"/>
          </a:xfrm>
          <a:custGeom>
            <a:rect b="b" l="l" r="r" t="t"/>
            <a:pathLst>
              <a:path extrusionOk="0" h="304800" w="622934">
                <a:moveTo>
                  <a:pt x="0" y="304799"/>
                </a:moveTo>
                <a:lnTo>
                  <a:pt x="622934" y="304799"/>
                </a:lnTo>
                <a:lnTo>
                  <a:pt x="622934"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56" name="Google Shape;2756;p32"/>
          <p:cNvSpPr/>
          <p:nvPr/>
        </p:nvSpPr>
        <p:spPr>
          <a:xfrm>
            <a:off x="1219847" y="7420738"/>
            <a:ext cx="11563350" cy="457199"/>
          </a:xfrm>
          <a:custGeom>
            <a:rect b="b" l="l" r="r" t="t"/>
            <a:pathLst>
              <a:path extrusionOk="0" h="304800" w="7708900">
                <a:moveTo>
                  <a:pt x="0" y="304799"/>
                </a:moveTo>
                <a:lnTo>
                  <a:pt x="7708900" y="304799"/>
                </a:lnTo>
                <a:lnTo>
                  <a:pt x="7708900"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57" name="Google Shape;2757;p32"/>
          <p:cNvSpPr/>
          <p:nvPr/>
        </p:nvSpPr>
        <p:spPr>
          <a:xfrm>
            <a:off x="12783122" y="7420738"/>
            <a:ext cx="2608898" cy="457199"/>
          </a:xfrm>
          <a:custGeom>
            <a:rect b="b" l="l" r="r" t="t"/>
            <a:pathLst>
              <a:path extrusionOk="0" h="304800" w="1739265">
                <a:moveTo>
                  <a:pt x="0" y="304799"/>
                </a:moveTo>
                <a:lnTo>
                  <a:pt x="1739265" y="304799"/>
                </a:lnTo>
                <a:lnTo>
                  <a:pt x="1739265"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58" name="Google Shape;2758;p32"/>
          <p:cNvSpPr/>
          <p:nvPr/>
        </p:nvSpPr>
        <p:spPr>
          <a:xfrm>
            <a:off x="15392019" y="7420738"/>
            <a:ext cx="2592705" cy="457199"/>
          </a:xfrm>
          <a:custGeom>
            <a:rect b="b" l="l" r="r" t="t"/>
            <a:pathLst>
              <a:path extrusionOk="0" h="304800" w="1728470">
                <a:moveTo>
                  <a:pt x="0" y="304799"/>
                </a:moveTo>
                <a:lnTo>
                  <a:pt x="1728470" y="304799"/>
                </a:lnTo>
                <a:lnTo>
                  <a:pt x="1728470"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59" name="Google Shape;2759;p32"/>
          <p:cNvSpPr/>
          <p:nvPr/>
        </p:nvSpPr>
        <p:spPr>
          <a:xfrm>
            <a:off x="285444" y="7877937"/>
            <a:ext cx="934401" cy="457200"/>
          </a:xfrm>
          <a:custGeom>
            <a:rect b="b" l="l" r="r" t="t"/>
            <a:pathLst>
              <a:path extrusionOk="0" h="304800" w="622934">
                <a:moveTo>
                  <a:pt x="0" y="304799"/>
                </a:moveTo>
                <a:lnTo>
                  <a:pt x="622934" y="304799"/>
                </a:lnTo>
                <a:lnTo>
                  <a:pt x="622934"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60" name="Google Shape;2760;p32"/>
          <p:cNvSpPr/>
          <p:nvPr/>
        </p:nvSpPr>
        <p:spPr>
          <a:xfrm>
            <a:off x="1219847" y="7877937"/>
            <a:ext cx="11563350" cy="457200"/>
          </a:xfrm>
          <a:custGeom>
            <a:rect b="b" l="l" r="r" t="t"/>
            <a:pathLst>
              <a:path extrusionOk="0" h="304800" w="7708900">
                <a:moveTo>
                  <a:pt x="0" y="304799"/>
                </a:moveTo>
                <a:lnTo>
                  <a:pt x="7708900" y="304799"/>
                </a:lnTo>
                <a:lnTo>
                  <a:pt x="7708900"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61" name="Google Shape;2761;p32"/>
          <p:cNvSpPr/>
          <p:nvPr/>
        </p:nvSpPr>
        <p:spPr>
          <a:xfrm>
            <a:off x="12783122" y="7877937"/>
            <a:ext cx="2608898" cy="457200"/>
          </a:xfrm>
          <a:custGeom>
            <a:rect b="b" l="l" r="r" t="t"/>
            <a:pathLst>
              <a:path extrusionOk="0" h="304800" w="1739265">
                <a:moveTo>
                  <a:pt x="0" y="304799"/>
                </a:moveTo>
                <a:lnTo>
                  <a:pt x="1739265" y="304799"/>
                </a:lnTo>
                <a:lnTo>
                  <a:pt x="1739265"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62" name="Google Shape;2762;p32"/>
          <p:cNvSpPr/>
          <p:nvPr/>
        </p:nvSpPr>
        <p:spPr>
          <a:xfrm>
            <a:off x="15392019" y="7877937"/>
            <a:ext cx="2592705" cy="457200"/>
          </a:xfrm>
          <a:custGeom>
            <a:rect b="b" l="l" r="r" t="t"/>
            <a:pathLst>
              <a:path extrusionOk="0" h="304800" w="1728470">
                <a:moveTo>
                  <a:pt x="0" y="304799"/>
                </a:moveTo>
                <a:lnTo>
                  <a:pt x="1728470" y="304799"/>
                </a:lnTo>
                <a:lnTo>
                  <a:pt x="1728470"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63" name="Google Shape;2763;p32"/>
          <p:cNvSpPr/>
          <p:nvPr/>
        </p:nvSpPr>
        <p:spPr>
          <a:xfrm>
            <a:off x="285444" y="8335232"/>
            <a:ext cx="934401" cy="457200"/>
          </a:xfrm>
          <a:custGeom>
            <a:rect b="b" l="l" r="r" t="t"/>
            <a:pathLst>
              <a:path extrusionOk="0" h="304800" w="622934">
                <a:moveTo>
                  <a:pt x="0" y="304799"/>
                </a:moveTo>
                <a:lnTo>
                  <a:pt x="622934" y="304799"/>
                </a:lnTo>
                <a:lnTo>
                  <a:pt x="622934"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64" name="Google Shape;2764;p32"/>
          <p:cNvSpPr/>
          <p:nvPr/>
        </p:nvSpPr>
        <p:spPr>
          <a:xfrm>
            <a:off x="1219847" y="8335232"/>
            <a:ext cx="11563350" cy="457200"/>
          </a:xfrm>
          <a:custGeom>
            <a:rect b="b" l="l" r="r" t="t"/>
            <a:pathLst>
              <a:path extrusionOk="0" h="304800" w="7708900">
                <a:moveTo>
                  <a:pt x="0" y="304799"/>
                </a:moveTo>
                <a:lnTo>
                  <a:pt x="7708900" y="304799"/>
                </a:lnTo>
                <a:lnTo>
                  <a:pt x="7708900"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65" name="Google Shape;2765;p32"/>
          <p:cNvSpPr/>
          <p:nvPr/>
        </p:nvSpPr>
        <p:spPr>
          <a:xfrm>
            <a:off x="12783122" y="8335232"/>
            <a:ext cx="2608898" cy="457200"/>
          </a:xfrm>
          <a:custGeom>
            <a:rect b="b" l="l" r="r" t="t"/>
            <a:pathLst>
              <a:path extrusionOk="0" h="304800" w="1739265">
                <a:moveTo>
                  <a:pt x="0" y="304799"/>
                </a:moveTo>
                <a:lnTo>
                  <a:pt x="1739265" y="304799"/>
                </a:lnTo>
                <a:lnTo>
                  <a:pt x="1739265"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66" name="Google Shape;2766;p32"/>
          <p:cNvSpPr/>
          <p:nvPr/>
        </p:nvSpPr>
        <p:spPr>
          <a:xfrm>
            <a:off x="15392019" y="8335232"/>
            <a:ext cx="2592705" cy="457200"/>
          </a:xfrm>
          <a:custGeom>
            <a:rect b="b" l="l" r="r" t="t"/>
            <a:pathLst>
              <a:path extrusionOk="0" h="304800" w="1728470">
                <a:moveTo>
                  <a:pt x="0" y="304799"/>
                </a:moveTo>
                <a:lnTo>
                  <a:pt x="1728470" y="304799"/>
                </a:lnTo>
                <a:lnTo>
                  <a:pt x="1728470"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67" name="Google Shape;2767;p32"/>
          <p:cNvSpPr/>
          <p:nvPr/>
        </p:nvSpPr>
        <p:spPr>
          <a:xfrm>
            <a:off x="285444" y="8792432"/>
            <a:ext cx="934401" cy="457200"/>
          </a:xfrm>
          <a:custGeom>
            <a:rect b="b" l="l" r="r" t="t"/>
            <a:pathLst>
              <a:path extrusionOk="0" h="304800" w="622934">
                <a:moveTo>
                  <a:pt x="0" y="304799"/>
                </a:moveTo>
                <a:lnTo>
                  <a:pt x="622934" y="304799"/>
                </a:lnTo>
                <a:lnTo>
                  <a:pt x="622934"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68" name="Google Shape;2768;p32"/>
          <p:cNvSpPr/>
          <p:nvPr/>
        </p:nvSpPr>
        <p:spPr>
          <a:xfrm>
            <a:off x="1219847" y="8792432"/>
            <a:ext cx="11563350" cy="457200"/>
          </a:xfrm>
          <a:custGeom>
            <a:rect b="b" l="l" r="r" t="t"/>
            <a:pathLst>
              <a:path extrusionOk="0" h="304800" w="7708900">
                <a:moveTo>
                  <a:pt x="0" y="304799"/>
                </a:moveTo>
                <a:lnTo>
                  <a:pt x="7708900" y="304799"/>
                </a:lnTo>
                <a:lnTo>
                  <a:pt x="7708900"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69" name="Google Shape;2769;p32"/>
          <p:cNvSpPr/>
          <p:nvPr/>
        </p:nvSpPr>
        <p:spPr>
          <a:xfrm>
            <a:off x="12783122" y="8792432"/>
            <a:ext cx="2608898" cy="457200"/>
          </a:xfrm>
          <a:custGeom>
            <a:rect b="b" l="l" r="r" t="t"/>
            <a:pathLst>
              <a:path extrusionOk="0" h="304800" w="1739265">
                <a:moveTo>
                  <a:pt x="0" y="304799"/>
                </a:moveTo>
                <a:lnTo>
                  <a:pt x="1739265" y="304799"/>
                </a:lnTo>
                <a:lnTo>
                  <a:pt x="1739265"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70" name="Google Shape;2770;p32"/>
          <p:cNvSpPr/>
          <p:nvPr/>
        </p:nvSpPr>
        <p:spPr>
          <a:xfrm>
            <a:off x="15392019" y="8792432"/>
            <a:ext cx="2592705" cy="457200"/>
          </a:xfrm>
          <a:custGeom>
            <a:rect b="b" l="l" r="r" t="t"/>
            <a:pathLst>
              <a:path extrusionOk="0" h="304800" w="1728470">
                <a:moveTo>
                  <a:pt x="0" y="304799"/>
                </a:moveTo>
                <a:lnTo>
                  <a:pt x="1728470" y="304799"/>
                </a:lnTo>
                <a:lnTo>
                  <a:pt x="1728470"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71" name="Google Shape;2771;p32"/>
          <p:cNvSpPr/>
          <p:nvPr/>
        </p:nvSpPr>
        <p:spPr>
          <a:xfrm>
            <a:off x="285444" y="9249632"/>
            <a:ext cx="934401" cy="457200"/>
          </a:xfrm>
          <a:custGeom>
            <a:rect b="b" l="l" r="r" t="t"/>
            <a:pathLst>
              <a:path extrusionOk="0" h="304800" w="622934">
                <a:moveTo>
                  <a:pt x="0" y="304799"/>
                </a:moveTo>
                <a:lnTo>
                  <a:pt x="622934" y="304799"/>
                </a:lnTo>
                <a:lnTo>
                  <a:pt x="622934"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72" name="Google Shape;2772;p32"/>
          <p:cNvSpPr/>
          <p:nvPr/>
        </p:nvSpPr>
        <p:spPr>
          <a:xfrm>
            <a:off x="1219847" y="9249632"/>
            <a:ext cx="11563350" cy="457200"/>
          </a:xfrm>
          <a:custGeom>
            <a:rect b="b" l="l" r="r" t="t"/>
            <a:pathLst>
              <a:path extrusionOk="0" h="304800" w="7708900">
                <a:moveTo>
                  <a:pt x="0" y="304799"/>
                </a:moveTo>
                <a:lnTo>
                  <a:pt x="7708900" y="304799"/>
                </a:lnTo>
                <a:lnTo>
                  <a:pt x="7708900"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73" name="Google Shape;2773;p32"/>
          <p:cNvSpPr/>
          <p:nvPr/>
        </p:nvSpPr>
        <p:spPr>
          <a:xfrm>
            <a:off x="12783122" y="9249632"/>
            <a:ext cx="2608898" cy="457200"/>
          </a:xfrm>
          <a:custGeom>
            <a:rect b="b" l="l" r="r" t="t"/>
            <a:pathLst>
              <a:path extrusionOk="0" h="304800" w="1739265">
                <a:moveTo>
                  <a:pt x="0" y="304799"/>
                </a:moveTo>
                <a:lnTo>
                  <a:pt x="1739265" y="304799"/>
                </a:lnTo>
                <a:lnTo>
                  <a:pt x="1739265"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74" name="Google Shape;2774;p32"/>
          <p:cNvSpPr/>
          <p:nvPr/>
        </p:nvSpPr>
        <p:spPr>
          <a:xfrm>
            <a:off x="15392019" y="9249632"/>
            <a:ext cx="2592705" cy="457200"/>
          </a:xfrm>
          <a:custGeom>
            <a:rect b="b" l="l" r="r" t="t"/>
            <a:pathLst>
              <a:path extrusionOk="0" h="304800" w="1728470">
                <a:moveTo>
                  <a:pt x="0" y="304799"/>
                </a:moveTo>
                <a:lnTo>
                  <a:pt x="1728470" y="304799"/>
                </a:lnTo>
                <a:lnTo>
                  <a:pt x="1728470" y="0"/>
                </a:lnTo>
                <a:lnTo>
                  <a:pt x="0" y="0"/>
                </a:lnTo>
                <a:lnTo>
                  <a:pt x="0" y="304799"/>
                </a:lnTo>
                <a:close/>
              </a:path>
            </a:pathLst>
          </a:custGeom>
          <a:solidFill>
            <a:srgbClr val="D4E2CF"/>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75" name="Google Shape;2775;p32"/>
          <p:cNvSpPr/>
          <p:nvPr/>
        </p:nvSpPr>
        <p:spPr>
          <a:xfrm>
            <a:off x="285444" y="9706824"/>
            <a:ext cx="934401" cy="457200"/>
          </a:xfrm>
          <a:custGeom>
            <a:rect b="b" l="l" r="r" t="t"/>
            <a:pathLst>
              <a:path extrusionOk="0" h="304799" w="622934">
                <a:moveTo>
                  <a:pt x="0" y="304799"/>
                </a:moveTo>
                <a:lnTo>
                  <a:pt x="622934" y="304799"/>
                </a:lnTo>
                <a:lnTo>
                  <a:pt x="622934"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76" name="Google Shape;2776;p32"/>
          <p:cNvSpPr/>
          <p:nvPr/>
        </p:nvSpPr>
        <p:spPr>
          <a:xfrm>
            <a:off x="1219847" y="9706824"/>
            <a:ext cx="11563350" cy="457200"/>
          </a:xfrm>
          <a:custGeom>
            <a:rect b="b" l="l" r="r" t="t"/>
            <a:pathLst>
              <a:path extrusionOk="0" h="304799" w="7708900">
                <a:moveTo>
                  <a:pt x="0" y="304799"/>
                </a:moveTo>
                <a:lnTo>
                  <a:pt x="7708900" y="304799"/>
                </a:lnTo>
                <a:lnTo>
                  <a:pt x="7708900"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77" name="Google Shape;2777;p32"/>
          <p:cNvSpPr/>
          <p:nvPr/>
        </p:nvSpPr>
        <p:spPr>
          <a:xfrm>
            <a:off x="12783122" y="9706824"/>
            <a:ext cx="2608898" cy="457200"/>
          </a:xfrm>
          <a:custGeom>
            <a:rect b="b" l="l" r="r" t="t"/>
            <a:pathLst>
              <a:path extrusionOk="0" h="304799" w="1739265">
                <a:moveTo>
                  <a:pt x="0" y="304799"/>
                </a:moveTo>
                <a:lnTo>
                  <a:pt x="1739265" y="304799"/>
                </a:lnTo>
                <a:lnTo>
                  <a:pt x="1739265"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78" name="Google Shape;2778;p32"/>
          <p:cNvSpPr/>
          <p:nvPr/>
        </p:nvSpPr>
        <p:spPr>
          <a:xfrm>
            <a:off x="15392019" y="9706824"/>
            <a:ext cx="2592705" cy="457200"/>
          </a:xfrm>
          <a:custGeom>
            <a:rect b="b" l="l" r="r" t="t"/>
            <a:pathLst>
              <a:path extrusionOk="0" h="304799" w="1728470">
                <a:moveTo>
                  <a:pt x="0" y="304799"/>
                </a:moveTo>
                <a:lnTo>
                  <a:pt x="1728470" y="304799"/>
                </a:lnTo>
                <a:lnTo>
                  <a:pt x="1728470" y="0"/>
                </a:lnTo>
                <a:lnTo>
                  <a:pt x="0" y="0"/>
                </a:lnTo>
                <a:lnTo>
                  <a:pt x="0" y="304799"/>
                </a:lnTo>
                <a:close/>
              </a:path>
            </a:pathLst>
          </a:custGeom>
          <a:solidFill>
            <a:srgbClr val="EBF0E9"/>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79" name="Google Shape;2779;p32"/>
          <p:cNvSpPr/>
          <p:nvPr/>
        </p:nvSpPr>
        <p:spPr>
          <a:xfrm>
            <a:off x="1219847" y="1369124"/>
            <a:ext cx="0" cy="846296"/>
          </a:xfrm>
          <a:custGeom>
            <a:rect b="b" l="l" r="r" t="t"/>
            <a:pathLst>
              <a:path extrusionOk="0" h="564197" w="120000">
                <a:moveTo>
                  <a:pt x="0" y="0"/>
                </a:moveTo>
                <a:lnTo>
                  <a:pt x="0" y="564197"/>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80" name="Google Shape;2780;p32"/>
          <p:cNvSpPr/>
          <p:nvPr/>
        </p:nvSpPr>
        <p:spPr>
          <a:xfrm>
            <a:off x="1219847" y="2296382"/>
            <a:ext cx="0" cy="7881929"/>
          </a:xfrm>
          <a:custGeom>
            <a:rect b="b" l="l" r="r" t="t"/>
            <a:pathLst>
              <a:path extrusionOk="0" h="5254619" w="120000">
                <a:moveTo>
                  <a:pt x="0" y="0"/>
                </a:moveTo>
                <a:lnTo>
                  <a:pt x="0" y="5254619"/>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81" name="Google Shape;2781;p32"/>
          <p:cNvSpPr/>
          <p:nvPr/>
        </p:nvSpPr>
        <p:spPr>
          <a:xfrm>
            <a:off x="12783122" y="1369124"/>
            <a:ext cx="0" cy="846296"/>
          </a:xfrm>
          <a:custGeom>
            <a:rect b="b" l="l" r="r" t="t"/>
            <a:pathLst>
              <a:path extrusionOk="0" h="564197" w="120000">
                <a:moveTo>
                  <a:pt x="0" y="0"/>
                </a:moveTo>
                <a:lnTo>
                  <a:pt x="0" y="564197"/>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82" name="Google Shape;2782;p32"/>
          <p:cNvSpPr/>
          <p:nvPr/>
        </p:nvSpPr>
        <p:spPr>
          <a:xfrm>
            <a:off x="12783122" y="2296382"/>
            <a:ext cx="0" cy="7881929"/>
          </a:xfrm>
          <a:custGeom>
            <a:rect b="b" l="l" r="r" t="t"/>
            <a:pathLst>
              <a:path extrusionOk="0" h="5254619" w="120000">
                <a:moveTo>
                  <a:pt x="0" y="0"/>
                </a:moveTo>
                <a:lnTo>
                  <a:pt x="0" y="5254619"/>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83" name="Google Shape;2783;p32"/>
          <p:cNvSpPr/>
          <p:nvPr/>
        </p:nvSpPr>
        <p:spPr>
          <a:xfrm>
            <a:off x="15392019" y="1369124"/>
            <a:ext cx="0" cy="846296"/>
          </a:xfrm>
          <a:custGeom>
            <a:rect b="b" l="l" r="r" t="t"/>
            <a:pathLst>
              <a:path extrusionOk="0" h="564197" w="120000">
                <a:moveTo>
                  <a:pt x="0" y="0"/>
                </a:moveTo>
                <a:lnTo>
                  <a:pt x="0" y="564197"/>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84" name="Google Shape;2784;p32"/>
          <p:cNvSpPr/>
          <p:nvPr/>
        </p:nvSpPr>
        <p:spPr>
          <a:xfrm>
            <a:off x="15392019" y="2296382"/>
            <a:ext cx="0" cy="7881929"/>
          </a:xfrm>
          <a:custGeom>
            <a:rect b="b" l="l" r="r" t="t"/>
            <a:pathLst>
              <a:path extrusionOk="0" h="5254619" w="120000">
                <a:moveTo>
                  <a:pt x="0" y="0"/>
                </a:moveTo>
                <a:lnTo>
                  <a:pt x="0" y="5254619"/>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85" name="Google Shape;2785;p32"/>
          <p:cNvSpPr/>
          <p:nvPr/>
        </p:nvSpPr>
        <p:spPr>
          <a:xfrm>
            <a:off x="271157" y="2255901"/>
            <a:ext cx="17727854" cy="0"/>
          </a:xfrm>
          <a:custGeom>
            <a:rect b="b" l="l" r="r" t="t"/>
            <a:pathLst>
              <a:path extrusionOk="0" h="120000" w="11818569">
                <a:moveTo>
                  <a:pt x="0" y="0"/>
                </a:moveTo>
                <a:lnTo>
                  <a:pt x="11818569" y="0"/>
                </a:lnTo>
              </a:path>
            </a:pathLst>
          </a:custGeom>
          <a:noFill/>
          <a:ln cap="flat" cmpd="sng" w="53975">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86" name="Google Shape;2786;p32"/>
          <p:cNvSpPr/>
          <p:nvPr/>
        </p:nvSpPr>
        <p:spPr>
          <a:xfrm>
            <a:off x="271157" y="2941701"/>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87" name="Google Shape;2787;p32"/>
          <p:cNvSpPr/>
          <p:nvPr/>
        </p:nvSpPr>
        <p:spPr>
          <a:xfrm>
            <a:off x="271157" y="3534537"/>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88" name="Google Shape;2788;p32"/>
          <p:cNvSpPr/>
          <p:nvPr/>
        </p:nvSpPr>
        <p:spPr>
          <a:xfrm>
            <a:off x="271157" y="3991737"/>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89" name="Google Shape;2789;p32"/>
          <p:cNvSpPr/>
          <p:nvPr/>
        </p:nvSpPr>
        <p:spPr>
          <a:xfrm>
            <a:off x="271157" y="4448937"/>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90" name="Google Shape;2790;p32"/>
          <p:cNvSpPr/>
          <p:nvPr/>
        </p:nvSpPr>
        <p:spPr>
          <a:xfrm>
            <a:off x="271157" y="4906137"/>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91" name="Google Shape;2791;p32"/>
          <p:cNvSpPr/>
          <p:nvPr/>
        </p:nvSpPr>
        <p:spPr>
          <a:xfrm>
            <a:off x="271157" y="5363337"/>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92" name="Google Shape;2792;p32"/>
          <p:cNvSpPr/>
          <p:nvPr/>
        </p:nvSpPr>
        <p:spPr>
          <a:xfrm>
            <a:off x="271157" y="6049136"/>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93" name="Google Shape;2793;p32"/>
          <p:cNvSpPr/>
          <p:nvPr/>
        </p:nvSpPr>
        <p:spPr>
          <a:xfrm>
            <a:off x="271157" y="6506337"/>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94" name="Google Shape;2794;p32"/>
          <p:cNvSpPr/>
          <p:nvPr/>
        </p:nvSpPr>
        <p:spPr>
          <a:xfrm>
            <a:off x="271157" y="6963537"/>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95" name="Google Shape;2795;p32"/>
          <p:cNvSpPr/>
          <p:nvPr/>
        </p:nvSpPr>
        <p:spPr>
          <a:xfrm>
            <a:off x="271157" y="7420737"/>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96" name="Google Shape;2796;p32"/>
          <p:cNvSpPr/>
          <p:nvPr/>
        </p:nvSpPr>
        <p:spPr>
          <a:xfrm>
            <a:off x="271157" y="7877937"/>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97" name="Google Shape;2797;p32"/>
          <p:cNvSpPr/>
          <p:nvPr/>
        </p:nvSpPr>
        <p:spPr>
          <a:xfrm>
            <a:off x="271157" y="8335137"/>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98" name="Google Shape;2798;p32"/>
          <p:cNvSpPr/>
          <p:nvPr/>
        </p:nvSpPr>
        <p:spPr>
          <a:xfrm>
            <a:off x="271157" y="8792432"/>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799" name="Google Shape;2799;p32"/>
          <p:cNvSpPr/>
          <p:nvPr/>
        </p:nvSpPr>
        <p:spPr>
          <a:xfrm>
            <a:off x="271157" y="9249632"/>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800" name="Google Shape;2800;p32"/>
          <p:cNvSpPr/>
          <p:nvPr/>
        </p:nvSpPr>
        <p:spPr>
          <a:xfrm>
            <a:off x="271157" y="9706832"/>
            <a:ext cx="17727854" cy="0"/>
          </a:xfrm>
          <a:custGeom>
            <a:rect b="b" l="l" r="r" t="t"/>
            <a:pathLst>
              <a:path extrusionOk="0" h="120000" w="11818569">
                <a:moveTo>
                  <a:pt x="0" y="0"/>
                </a:moveTo>
                <a:lnTo>
                  <a:pt x="11818569" y="0"/>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801" name="Google Shape;2801;p32"/>
          <p:cNvSpPr/>
          <p:nvPr/>
        </p:nvSpPr>
        <p:spPr>
          <a:xfrm>
            <a:off x="285444" y="1369124"/>
            <a:ext cx="0" cy="8809188"/>
          </a:xfrm>
          <a:custGeom>
            <a:rect b="b" l="l" r="r" t="t"/>
            <a:pathLst>
              <a:path extrusionOk="0" h="5872792" w="120000">
                <a:moveTo>
                  <a:pt x="0" y="0"/>
                </a:moveTo>
                <a:lnTo>
                  <a:pt x="0" y="5872792"/>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802" name="Google Shape;2802;p32"/>
          <p:cNvSpPr/>
          <p:nvPr/>
        </p:nvSpPr>
        <p:spPr>
          <a:xfrm>
            <a:off x="17984724" y="1369124"/>
            <a:ext cx="0" cy="8809188"/>
          </a:xfrm>
          <a:custGeom>
            <a:rect b="b" l="l" r="r" t="t"/>
            <a:pathLst>
              <a:path extrusionOk="0" h="5872792" w="120000">
                <a:moveTo>
                  <a:pt x="0" y="0"/>
                </a:moveTo>
                <a:lnTo>
                  <a:pt x="0" y="5872792"/>
                </a:lnTo>
              </a:path>
            </a:pathLst>
          </a:custGeom>
          <a:noFill/>
          <a:ln cap="flat" cmpd="sng" w="19050">
            <a:solidFill>
              <a:srgbClr val="FFFFFF"/>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2803" name="Google Shape;2803;p32"/>
          <p:cNvSpPr txBox="1"/>
          <p:nvPr/>
        </p:nvSpPr>
        <p:spPr>
          <a:xfrm>
            <a:off x="5757292" y="307817"/>
            <a:ext cx="6886454" cy="724376"/>
          </a:xfrm>
          <a:prstGeom prst="rect">
            <a:avLst/>
          </a:prstGeom>
          <a:noFill/>
          <a:ln>
            <a:noFill/>
          </a:ln>
        </p:spPr>
        <p:txBody>
          <a:bodyPr anchorCtr="0" anchor="t" bIns="0" lIns="0" spcFirstLastPara="1" rIns="0" wrap="square" tIns="36000">
            <a:noAutofit/>
          </a:bodyPr>
          <a:lstStyle/>
          <a:p>
            <a:pPr indent="0" lvl="0" marL="19050" marR="0" rtl="0" algn="l">
              <a:lnSpc>
                <a:spcPct val="104981"/>
              </a:lnSpc>
              <a:spcBef>
                <a:spcPts val="0"/>
              </a:spcBef>
              <a:spcAft>
                <a:spcPts val="0"/>
              </a:spcAft>
              <a:buNone/>
            </a:pPr>
            <a:r>
              <a:rPr b="1" lang="en-US" sz="5400">
                <a:solidFill>
                  <a:srgbClr val="5F9348"/>
                </a:solidFill>
                <a:latin typeface="Arial"/>
                <a:ea typeface="Arial"/>
                <a:cs typeface="Arial"/>
                <a:sym typeface="Arial"/>
              </a:rPr>
              <a:t>Target Program 2021</a:t>
            </a:r>
            <a:endParaRPr sz="5400">
              <a:solidFill>
                <a:srgbClr val="000000"/>
              </a:solidFill>
              <a:latin typeface="Arial"/>
              <a:ea typeface="Arial"/>
              <a:cs typeface="Arial"/>
              <a:sym typeface="Arial"/>
            </a:endParaRPr>
          </a:p>
        </p:txBody>
      </p:sp>
      <p:sp>
        <p:nvSpPr>
          <p:cNvPr id="2804" name="Google Shape;2804;p32"/>
          <p:cNvSpPr txBox="1"/>
          <p:nvPr/>
        </p:nvSpPr>
        <p:spPr>
          <a:xfrm>
            <a:off x="285445" y="1383412"/>
            <a:ext cx="934403" cy="872489"/>
          </a:xfrm>
          <a:prstGeom prst="rect">
            <a:avLst/>
          </a:prstGeom>
          <a:noFill/>
          <a:ln>
            <a:noFill/>
          </a:ln>
        </p:spPr>
        <p:txBody>
          <a:bodyPr anchorCtr="0" anchor="t" bIns="0" lIns="0" spcFirstLastPara="1" rIns="0" wrap="square" tIns="13275">
            <a:noAutofit/>
          </a:bodyPr>
          <a:lstStyle/>
          <a:p>
            <a:pPr indent="0" lvl="0" marL="0" marR="0" rtl="0" algn="l">
              <a:lnSpc>
                <a:spcPct val="100000"/>
              </a:lnSpc>
              <a:spcBef>
                <a:spcPts val="0"/>
              </a:spcBef>
              <a:spcAft>
                <a:spcPts val="0"/>
              </a:spcAft>
              <a:buNone/>
            </a:pPr>
            <a:r>
              <a:t/>
            </a:r>
            <a:endParaRPr sz="1800">
              <a:solidFill>
                <a:srgbClr val="000000"/>
              </a:solidFill>
              <a:latin typeface="Calibri"/>
              <a:ea typeface="Calibri"/>
              <a:cs typeface="Calibri"/>
              <a:sym typeface="Calibri"/>
            </a:endParaRPr>
          </a:p>
          <a:p>
            <a:pPr indent="0" lvl="0" marL="267480" marR="0" rtl="0" algn="l">
              <a:lnSpc>
                <a:spcPct val="95825"/>
              </a:lnSpc>
              <a:spcBef>
                <a:spcPts val="0"/>
              </a:spcBef>
              <a:spcAft>
                <a:spcPts val="0"/>
              </a:spcAft>
              <a:buNone/>
            </a:pPr>
            <a:r>
              <a:rPr b="1" lang="en-US" sz="2100">
                <a:solidFill>
                  <a:srgbClr val="FFFFFF"/>
                </a:solidFill>
                <a:latin typeface="Arial"/>
                <a:ea typeface="Arial"/>
                <a:cs typeface="Arial"/>
                <a:sym typeface="Arial"/>
              </a:rPr>
              <a:t>NO</a:t>
            </a:r>
            <a:endParaRPr sz="2100">
              <a:solidFill>
                <a:srgbClr val="000000"/>
              </a:solidFill>
              <a:latin typeface="Arial"/>
              <a:ea typeface="Arial"/>
              <a:cs typeface="Arial"/>
              <a:sym typeface="Arial"/>
            </a:endParaRPr>
          </a:p>
        </p:txBody>
      </p:sp>
      <p:sp>
        <p:nvSpPr>
          <p:cNvPr id="2805" name="Google Shape;2805;p32"/>
          <p:cNvSpPr txBox="1"/>
          <p:nvPr/>
        </p:nvSpPr>
        <p:spPr>
          <a:xfrm>
            <a:off x="1219847" y="1383412"/>
            <a:ext cx="11563274" cy="872489"/>
          </a:xfrm>
          <a:prstGeom prst="rect">
            <a:avLst/>
          </a:prstGeom>
          <a:noFill/>
          <a:ln>
            <a:noFill/>
          </a:ln>
        </p:spPr>
        <p:txBody>
          <a:bodyPr anchorCtr="0" anchor="t" bIns="0" lIns="0" spcFirstLastPara="1" rIns="0" wrap="square" tIns="13275">
            <a:noAutofit/>
          </a:bodyPr>
          <a:lstStyle/>
          <a:p>
            <a:pPr indent="0" lvl="0" marL="0" marR="0" rtl="0" algn="l">
              <a:lnSpc>
                <a:spcPct val="100000"/>
              </a:lnSpc>
              <a:spcBef>
                <a:spcPts val="0"/>
              </a:spcBef>
              <a:spcAft>
                <a:spcPts val="0"/>
              </a:spcAft>
              <a:buNone/>
            </a:pPr>
            <a:r>
              <a:t/>
            </a:r>
            <a:endParaRPr sz="1800">
              <a:solidFill>
                <a:srgbClr val="000000"/>
              </a:solidFill>
              <a:latin typeface="Calibri"/>
              <a:ea typeface="Calibri"/>
              <a:cs typeface="Calibri"/>
              <a:sym typeface="Calibri"/>
            </a:endParaRPr>
          </a:p>
          <a:p>
            <a:pPr indent="0" lvl="0" marL="5018039" marR="5016825" rtl="0" algn="ctr">
              <a:lnSpc>
                <a:spcPct val="95825"/>
              </a:lnSpc>
              <a:spcBef>
                <a:spcPts val="0"/>
              </a:spcBef>
              <a:spcAft>
                <a:spcPts val="0"/>
              </a:spcAft>
              <a:buNone/>
            </a:pPr>
            <a:r>
              <a:rPr b="1" lang="en-US" sz="2100">
                <a:solidFill>
                  <a:srgbClr val="FFFFFF"/>
                </a:solidFill>
                <a:latin typeface="Arial"/>
                <a:ea typeface="Arial"/>
                <a:cs typeface="Arial"/>
                <a:sym typeface="Arial"/>
              </a:rPr>
              <a:t>INDIKATOR</a:t>
            </a:r>
            <a:endParaRPr sz="2100">
              <a:solidFill>
                <a:srgbClr val="000000"/>
              </a:solidFill>
              <a:latin typeface="Arial"/>
              <a:ea typeface="Arial"/>
              <a:cs typeface="Arial"/>
              <a:sym typeface="Arial"/>
            </a:endParaRPr>
          </a:p>
        </p:txBody>
      </p:sp>
      <p:sp>
        <p:nvSpPr>
          <p:cNvPr id="2806" name="Google Shape;2806;p32"/>
          <p:cNvSpPr txBox="1"/>
          <p:nvPr/>
        </p:nvSpPr>
        <p:spPr>
          <a:xfrm>
            <a:off x="12783049" y="1336475"/>
            <a:ext cx="2608898" cy="872489"/>
          </a:xfrm>
          <a:prstGeom prst="rect">
            <a:avLst/>
          </a:prstGeom>
          <a:noFill/>
          <a:ln>
            <a:noFill/>
          </a:ln>
        </p:spPr>
        <p:txBody>
          <a:bodyPr anchorCtr="0" anchor="t" bIns="0" lIns="0" spcFirstLastPara="1" rIns="0" wrap="square" tIns="13275">
            <a:noAutofit/>
          </a:bodyPr>
          <a:lstStyle/>
          <a:p>
            <a:pPr indent="0" lvl="0" marL="0" marR="0" rtl="0" algn="l">
              <a:lnSpc>
                <a:spcPct val="100000"/>
              </a:lnSpc>
              <a:spcBef>
                <a:spcPts val="0"/>
              </a:spcBef>
              <a:spcAft>
                <a:spcPts val="0"/>
              </a:spcAft>
              <a:buNone/>
            </a:pPr>
            <a:r>
              <a:t/>
            </a:r>
            <a:endParaRPr sz="1800">
              <a:solidFill>
                <a:srgbClr val="000000"/>
              </a:solidFill>
              <a:latin typeface="Calibri"/>
              <a:ea typeface="Calibri"/>
              <a:cs typeface="Calibri"/>
              <a:sym typeface="Calibri"/>
            </a:endParaRPr>
          </a:p>
          <a:p>
            <a:pPr indent="0" lvl="0" marL="265712" marR="189296" rtl="0" algn="ctr">
              <a:lnSpc>
                <a:spcPct val="95825"/>
              </a:lnSpc>
              <a:spcBef>
                <a:spcPts val="0"/>
              </a:spcBef>
              <a:spcAft>
                <a:spcPts val="0"/>
              </a:spcAft>
              <a:buNone/>
            </a:pPr>
            <a:r>
              <a:rPr b="1" lang="en-US" sz="2100">
                <a:solidFill>
                  <a:srgbClr val="FFFFFF"/>
                </a:solidFill>
                <a:latin typeface="Arial"/>
                <a:ea typeface="Arial"/>
                <a:cs typeface="Arial"/>
                <a:sym typeface="Arial"/>
              </a:rPr>
              <a:t>TARGET MARET</a:t>
            </a:r>
            <a:endParaRPr sz="2100">
              <a:solidFill>
                <a:srgbClr val="000000"/>
              </a:solidFill>
              <a:latin typeface="Arial"/>
              <a:ea typeface="Arial"/>
              <a:cs typeface="Arial"/>
              <a:sym typeface="Arial"/>
            </a:endParaRPr>
          </a:p>
          <a:p>
            <a:pPr indent="0" lvl="0" marL="1008507" marR="928039" rtl="0" algn="ctr">
              <a:lnSpc>
                <a:spcPct val="95825"/>
              </a:lnSpc>
              <a:spcBef>
                <a:spcPts val="105"/>
              </a:spcBef>
              <a:spcAft>
                <a:spcPts val="0"/>
              </a:spcAft>
              <a:buNone/>
            </a:pPr>
            <a:r>
              <a:rPr b="1" lang="en-US" sz="2100">
                <a:solidFill>
                  <a:srgbClr val="FFFFFF"/>
                </a:solidFill>
                <a:latin typeface="Arial"/>
                <a:ea typeface="Arial"/>
                <a:cs typeface="Arial"/>
                <a:sym typeface="Arial"/>
              </a:rPr>
              <a:t>2021</a:t>
            </a:r>
            <a:endParaRPr sz="2100">
              <a:solidFill>
                <a:srgbClr val="000000"/>
              </a:solidFill>
              <a:latin typeface="Arial"/>
              <a:ea typeface="Arial"/>
              <a:cs typeface="Arial"/>
              <a:sym typeface="Arial"/>
            </a:endParaRPr>
          </a:p>
        </p:txBody>
      </p:sp>
      <p:sp>
        <p:nvSpPr>
          <p:cNvPr id="2807" name="Google Shape;2807;p32"/>
          <p:cNvSpPr txBox="1"/>
          <p:nvPr/>
        </p:nvSpPr>
        <p:spPr>
          <a:xfrm>
            <a:off x="15392019" y="1383412"/>
            <a:ext cx="2592705" cy="872489"/>
          </a:xfrm>
          <a:prstGeom prst="rect">
            <a:avLst/>
          </a:prstGeom>
          <a:noFill/>
          <a:ln>
            <a:noFill/>
          </a:ln>
        </p:spPr>
        <p:txBody>
          <a:bodyPr anchorCtr="0" anchor="t" bIns="0" lIns="0" spcFirstLastPara="1" rIns="0" wrap="square" tIns="84750">
            <a:noAutofit/>
          </a:bodyPr>
          <a:lstStyle/>
          <a:p>
            <a:pPr indent="0" lvl="0" marL="426149" marR="0" rtl="0" algn="l">
              <a:lnSpc>
                <a:spcPct val="95825"/>
              </a:lnSpc>
              <a:spcBef>
                <a:spcPts val="0"/>
              </a:spcBef>
              <a:spcAft>
                <a:spcPts val="0"/>
              </a:spcAft>
              <a:buNone/>
            </a:pPr>
            <a:r>
              <a:rPr b="1" lang="en-US" sz="2100">
                <a:solidFill>
                  <a:srgbClr val="FFFFFF"/>
                </a:solidFill>
                <a:latin typeface="Arial"/>
                <a:ea typeface="Arial"/>
                <a:cs typeface="Arial"/>
                <a:sym typeface="Arial"/>
              </a:rPr>
              <a:t>PENCAPAIAN 2021</a:t>
            </a:r>
            <a:endParaRPr sz="2100">
              <a:solidFill>
                <a:srgbClr val="000000"/>
              </a:solidFill>
              <a:latin typeface="Arial"/>
              <a:ea typeface="Arial"/>
              <a:cs typeface="Arial"/>
              <a:sym typeface="Arial"/>
            </a:endParaRPr>
          </a:p>
        </p:txBody>
      </p:sp>
      <p:sp>
        <p:nvSpPr>
          <p:cNvPr id="2808" name="Google Shape;2808;p32"/>
          <p:cNvSpPr txBox="1"/>
          <p:nvPr/>
        </p:nvSpPr>
        <p:spPr>
          <a:xfrm>
            <a:off x="285445" y="2255900"/>
            <a:ext cx="934403" cy="685800"/>
          </a:xfrm>
          <a:prstGeom prst="rect">
            <a:avLst/>
          </a:prstGeom>
          <a:noFill/>
          <a:ln>
            <a:noFill/>
          </a:ln>
        </p:spPr>
        <p:txBody>
          <a:bodyPr anchorCtr="0" anchor="t" bIns="0" lIns="0" spcFirstLastPara="1" rIns="0" wrap="square" tIns="2925">
            <a:noAutofit/>
          </a:bodyPr>
          <a:lstStyle/>
          <a:p>
            <a:pPr indent="0" lvl="0" marL="0" marR="0" rtl="0" algn="l">
              <a:lnSpc>
                <a:spcPct val="100000"/>
              </a:lnSpc>
              <a:spcBef>
                <a:spcPts val="0"/>
              </a:spcBef>
              <a:spcAft>
                <a:spcPts val="0"/>
              </a:spcAft>
              <a:buNone/>
            </a:pPr>
            <a:r>
              <a:t/>
            </a:r>
            <a:endParaRPr sz="1650">
              <a:solidFill>
                <a:srgbClr val="000000"/>
              </a:solidFill>
              <a:latin typeface="Calibri"/>
              <a:ea typeface="Calibri"/>
              <a:cs typeface="Calibri"/>
              <a:sym typeface="Calibri"/>
            </a:endParaRPr>
          </a:p>
          <a:p>
            <a:pPr indent="0" lvl="0" marL="368445" marR="366464" rtl="0" algn="ctr">
              <a:lnSpc>
                <a:spcPct val="95825"/>
              </a:lnSpc>
              <a:spcBef>
                <a:spcPts val="0"/>
              </a:spcBef>
              <a:spcAft>
                <a:spcPts val="0"/>
              </a:spcAft>
              <a:buNone/>
            </a:pPr>
            <a:r>
              <a:rPr lang="en-US" sz="1800">
                <a:solidFill>
                  <a:srgbClr val="000000"/>
                </a:solidFill>
                <a:latin typeface="Arial"/>
                <a:ea typeface="Arial"/>
                <a:cs typeface="Arial"/>
                <a:sym typeface="Arial"/>
              </a:rPr>
              <a:t>1</a:t>
            </a:r>
            <a:endParaRPr sz="1800">
              <a:solidFill>
                <a:srgbClr val="000000"/>
              </a:solidFill>
              <a:latin typeface="Arial"/>
              <a:ea typeface="Arial"/>
              <a:cs typeface="Arial"/>
              <a:sym typeface="Arial"/>
            </a:endParaRPr>
          </a:p>
        </p:txBody>
      </p:sp>
      <p:sp>
        <p:nvSpPr>
          <p:cNvPr id="2809" name="Google Shape;2809;p32"/>
          <p:cNvSpPr txBox="1"/>
          <p:nvPr/>
        </p:nvSpPr>
        <p:spPr>
          <a:xfrm>
            <a:off x="1219847" y="2255900"/>
            <a:ext cx="11563274" cy="685800"/>
          </a:xfrm>
          <a:prstGeom prst="rect">
            <a:avLst/>
          </a:prstGeom>
          <a:noFill/>
          <a:ln>
            <a:noFill/>
          </a:ln>
        </p:spPr>
        <p:txBody>
          <a:bodyPr anchorCtr="0" anchor="t" bIns="0" lIns="0" spcFirstLastPara="1" rIns="0" wrap="square" tIns="80000">
            <a:noAutofit/>
          </a:bodyPr>
          <a:lstStyle/>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Penyedia Layanan Menengah (ISP) yang menandatangani perjanjian Letter of Intent (LOI) dengan</a:t>
            </a:r>
            <a:endParaRPr sz="1800">
              <a:solidFill>
                <a:srgbClr val="000000"/>
              </a:solidFill>
              <a:latin typeface="Arial"/>
              <a:ea typeface="Arial"/>
              <a:cs typeface="Arial"/>
              <a:sym typeface="Arial"/>
            </a:endParaRPr>
          </a:p>
          <a:p>
            <a:pPr indent="0" lvl="0" marL="137465" marR="0" rtl="0" algn="l">
              <a:lnSpc>
                <a:spcPct val="95825"/>
              </a:lnSpc>
              <a:spcBef>
                <a:spcPts val="30"/>
              </a:spcBef>
              <a:spcAft>
                <a:spcPts val="0"/>
              </a:spcAft>
              <a:buNone/>
            </a:pPr>
            <a:r>
              <a:rPr lang="en-US" sz="1800">
                <a:solidFill>
                  <a:srgbClr val="000000"/>
                </a:solidFill>
                <a:latin typeface="Arial"/>
                <a:ea typeface="Arial"/>
                <a:cs typeface="Arial"/>
                <a:sym typeface="Arial"/>
              </a:rPr>
              <a:t>GEG;</a:t>
            </a:r>
            <a:endParaRPr sz="1800">
              <a:solidFill>
                <a:srgbClr val="000000"/>
              </a:solidFill>
              <a:latin typeface="Arial"/>
              <a:ea typeface="Arial"/>
              <a:cs typeface="Arial"/>
              <a:sym typeface="Arial"/>
            </a:endParaRPr>
          </a:p>
        </p:txBody>
      </p:sp>
      <p:sp>
        <p:nvSpPr>
          <p:cNvPr id="2810" name="Google Shape;2810;p32"/>
          <p:cNvSpPr txBox="1"/>
          <p:nvPr/>
        </p:nvSpPr>
        <p:spPr>
          <a:xfrm>
            <a:off x="12783122" y="2255900"/>
            <a:ext cx="2608898" cy="685800"/>
          </a:xfrm>
          <a:prstGeom prst="rect">
            <a:avLst/>
          </a:prstGeom>
          <a:noFill/>
          <a:ln>
            <a:noFill/>
          </a:ln>
        </p:spPr>
        <p:txBody>
          <a:bodyPr anchorCtr="0" anchor="t" bIns="0" lIns="0" spcFirstLastPara="1" rIns="0" wrap="square" tIns="8150">
            <a:noAutofit/>
          </a:bodyPr>
          <a:lstStyle/>
          <a:p>
            <a:pPr indent="0" lvl="0" marL="0" marR="0" rtl="0" algn="l">
              <a:lnSpc>
                <a:spcPct val="100000"/>
              </a:lnSpc>
              <a:spcBef>
                <a:spcPts val="0"/>
              </a:spcBef>
              <a:spcAft>
                <a:spcPts val="0"/>
              </a:spcAft>
              <a:buNone/>
            </a:pPr>
            <a:r>
              <a:t/>
            </a:r>
            <a:endParaRPr sz="1425">
              <a:solidFill>
                <a:srgbClr val="000000"/>
              </a:solidFill>
              <a:latin typeface="Calibri"/>
              <a:ea typeface="Calibri"/>
              <a:cs typeface="Calibri"/>
              <a:sym typeface="Calibri"/>
            </a:endParaRPr>
          </a:p>
          <a:p>
            <a:pPr indent="0" lvl="0" marL="1119188" marR="1114425" rtl="0" algn="ctr">
              <a:lnSpc>
                <a:spcPct val="95825"/>
              </a:lnSpc>
              <a:spcBef>
                <a:spcPts val="0"/>
              </a:spcBef>
              <a:spcAft>
                <a:spcPts val="0"/>
              </a:spcAft>
              <a:buNone/>
            </a:pPr>
            <a:r>
              <a:rPr lang="en-US" sz="2100">
                <a:solidFill>
                  <a:srgbClr val="000000"/>
                </a:solidFill>
                <a:latin typeface="Arial"/>
                <a:ea typeface="Arial"/>
                <a:cs typeface="Arial"/>
                <a:sym typeface="Arial"/>
              </a:rPr>
              <a:t>68</a:t>
            </a:r>
            <a:endParaRPr sz="2100">
              <a:solidFill>
                <a:srgbClr val="000000"/>
              </a:solidFill>
              <a:latin typeface="Arial"/>
              <a:ea typeface="Arial"/>
              <a:cs typeface="Arial"/>
              <a:sym typeface="Arial"/>
            </a:endParaRPr>
          </a:p>
        </p:txBody>
      </p:sp>
      <p:sp>
        <p:nvSpPr>
          <p:cNvPr id="2811" name="Google Shape;2811;p32"/>
          <p:cNvSpPr txBox="1"/>
          <p:nvPr/>
        </p:nvSpPr>
        <p:spPr>
          <a:xfrm>
            <a:off x="15392019" y="2255900"/>
            <a:ext cx="2592705" cy="685800"/>
          </a:xfrm>
          <a:prstGeom prst="rect">
            <a:avLst/>
          </a:prstGeom>
          <a:noFill/>
          <a:ln>
            <a:noFill/>
          </a:ln>
        </p:spPr>
        <p:txBody>
          <a:bodyPr anchorCtr="0" anchor="t" bIns="0" lIns="0" spcFirstLastPara="1" rIns="0" wrap="square" tIns="8150">
            <a:noAutofit/>
          </a:bodyPr>
          <a:lstStyle/>
          <a:p>
            <a:pPr indent="0" lvl="0" marL="0" marR="0" rtl="0" algn="l">
              <a:lnSpc>
                <a:spcPct val="100000"/>
              </a:lnSpc>
              <a:spcBef>
                <a:spcPts val="0"/>
              </a:spcBef>
              <a:spcAft>
                <a:spcPts val="0"/>
              </a:spcAft>
              <a:buNone/>
            </a:pPr>
            <a:r>
              <a:t/>
            </a:r>
            <a:endParaRPr sz="1425">
              <a:solidFill>
                <a:srgbClr val="000000"/>
              </a:solidFill>
              <a:latin typeface="Calibri"/>
              <a:ea typeface="Calibri"/>
              <a:cs typeface="Calibri"/>
              <a:sym typeface="Calibri"/>
            </a:endParaRPr>
          </a:p>
          <a:p>
            <a:pPr indent="0" lvl="0" marL="1103931" marR="1096808" rtl="0" algn="ctr">
              <a:lnSpc>
                <a:spcPct val="95825"/>
              </a:lnSpc>
              <a:spcBef>
                <a:spcPts val="0"/>
              </a:spcBef>
              <a:spcAft>
                <a:spcPts val="0"/>
              </a:spcAft>
              <a:buNone/>
            </a:pPr>
            <a:r>
              <a:rPr lang="en-US" sz="2100">
                <a:solidFill>
                  <a:srgbClr val="000000"/>
                </a:solidFill>
                <a:latin typeface="Arial"/>
                <a:ea typeface="Arial"/>
                <a:cs typeface="Arial"/>
                <a:sym typeface="Arial"/>
              </a:rPr>
              <a:t>71</a:t>
            </a:r>
            <a:endParaRPr sz="2100">
              <a:solidFill>
                <a:srgbClr val="000000"/>
              </a:solidFill>
              <a:latin typeface="Arial"/>
              <a:ea typeface="Arial"/>
              <a:cs typeface="Arial"/>
              <a:sym typeface="Arial"/>
            </a:endParaRPr>
          </a:p>
        </p:txBody>
      </p:sp>
      <p:sp>
        <p:nvSpPr>
          <p:cNvPr id="2812" name="Google Shape;2812;p32"/>
          <p:cNvSpPr txBox="1"/>
          <p:nvPr/>
        </p:nvSpPr>
        <p:spPr>
          <a:xfrm>
            <a:off x="285445" y="2941701"/>
            <a:ext cx="934403" cy="592836"/>
          </a:xfrm>
          <a:prstGeom prst="rect">
            <a:avLst/>
          </a:prstGeom>
          <a:noFill/>
          <a:ln>
            <a:noFill/>
          </a:ln>
        </p:spPr>
        <p:txBody>
          <a:bodyPr anchorCtr="0" anchor="t" bIns="0" lIns="0" spcFirstLastPara="1" rIns="0" wrap="square" tIns="8450">
            <a:noAutofit/>
          </a:bodyPr>
          <a:lstStyle/>
          <a:p>
            <a:pPr indent="0" lvl="0" marL="0" marR="0" rtl="0" algn="l">
              <a:lnSpc>
                <a:spcPct val="100000"/>
              </a:lnSpc>
              <a:spcBef>
                <a:spcPts val="0"/>
              </a:spcBef>
              <a:spcAft>
                <a:spcPts val="0"/>
              </a:spcAft>
              <a:buNone/>
            </a:pPr>
            <a:r>
              <a:t/>
            </a:r>
            <a:endParaRPr sz="1200">
              <a:solidFill>
                <a:srgbClr val="000000"/>
              </a:solidFill>
              <a:latin typeface="Calibri"/>
              <a:ea typeface="Calibri"/>
              <a:cs typeface="Calibri"/>
              <a:sym typeface="Calibri"/>
            </a:endParaRPr>
          </a:p>
          <a:p>
            <a:pPr indent="0" lvl="0" marL="368409" marR="366164" rtl="0" algn="ctr">
              <a:lnSpc>
                <a:spcPct val="95825"/>
              </a:lnSpc>
              <a:spcBef>
                <a:spcPts val="0"/>
              </a:spcBef>
              <a:spcAft>
                <a:spcPts val="0"/>
              </a:spcAft>
              <a:buNone/>
            </a:pPr>
            <a:r>
              <a:rPr lang="en-US" sz="1800">
                <a:solidFill>
                  <a:srgbClr val="000000"/>
                </a:solidFill>
                <a:latin typeface="Arial"/>
                <a:ea typeface="Arial"/>
                <a:cs typeface="Arial"/>
                <a:sym typeface="Arial"/>
              </a:rPr>
              <a:t>2</a:t>
            </a:r>
            <a:endParaRPr sz="1800">
              <a:solidFill>
                <a:srgbClr val="000000"/>
              </a:solidFill>
              <a:latin typeface="Arial"/>
              <a:ea typeface="Arial"/>
              <a:cs typeface="Arial"/>
              <a:sym typeface="Arial"/>
            </a:endParaRPr>
          </a:p>
        </p:txBody>
      </p:sp>
      <p:sp>
        <p:nvSpPr>
          <p:cNvPr id="2813" name="Google Shape;2813;p32"/>
          <p:cNvSpPr txBox="1"/>
          <p:nvPr/>
        </p:nvSpPr>
        <p:spPr>
          <a:xfrm>
            <a:off x="1219847" y="2941701"/>
            <a:ext cx="11563274" cy="592836"/>
          </a:xfrm>
          <a:prstGeom prst="rect">
            <a:avLst/>
          </a:prstGeom>
          <a:noFill/>
          <a:ln>
            <a:noFill/>
          </a:ln>
        </p:spPr>
        <p:txBody>
          <a:bodyPr anchorCtr="0" anchor="t" bIns="0" lIns="0" spcFirstLastPara="1" rIns="0" wrap="square" tIns="8450">
            <a:noAutofit/>
          </a:bodyPr>
          <a:lstStyle/>
          <a:p>
            <a:pPr indent="0" lvl="0" marL="0" marR="0" rtl="0" algn="l">
              <a:lnSpc>
                <a:spcPct val="100000"/>
              </a:lnSpc>
              <a:spcBef>
                <a:spcPts val="0"/>
              </a:spcBef>
              <a:spcAft>
                <a:spcPts val="0"/>
              </a:spcAft>
              <a:buNone/>
            </a:pPr>
            <a:r>
              <a:t/>
            </a:r>
            <a:endParaRPr sz="120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Lead Firm (LF) yang menandatangani perjanjian Letter of Intent (LOI) dengan GEG;</a:t>
            </a:r>
            <a:endParaRPr sz="1800">
              <a:solidFill>
                <a:srgbClr val="000000"/>
              </a:solidFill>
              <a:latin typeface="Arial"/>
              <a:ea typeface="Arial"/>
              <a:cs typeface="Arial"/>
              <a:sym typeface="Arial"/>
            </a:endParaRPr>
          </a:p>
        </p:txBody>
      </p:sp>
      <p:sp>
        <p:nvSpPr>
          <p:cNvPr id="2814" name="Google Shape;2814;p32"/>
          <p:cNvSpPr txBox="1"/>
          <p:nvPr/>
        </p:nvSpPr>
        <p:spPr>
          <a:xfrm>
            <a:off x="12783122" y="2941701"/>
            <a:ext cx="2608898" cy="592836"/>
          </a:xfrm>
          <a:prstGeom prst="rect">
            <a:avLst/>
          </a:prstGeom>
          <a:noFill/>
          <a:ln>
            <a:noFill/>
          </a:ln>
        </p:spPr>
        <p:txBody>
          <a:bodyPr anchorCtr="0" anchor="t" bIns="0" lIns="0" spcFirstLastPara="1" rIns="0" wrap="square" tIns="8525">
            <a:noAutofit/>
          </a:bodyPr>
          <a:lstStyle/>
          <a:p>
            <a:pPr indent="0" lvl="0" marL="0" marR="0" rtl="0" algn="l">
              <a:lnSpc>
                <a:spcPct val="100000"/>
              </a:lnSpc>
              <a:spcBef>
                <a:spcPts val="0"/>
              </a:spcBef>
              <a:spcAft>
                <a:spcPts val="0"/>
              </a:spcAft>
              <a:buNone/>
            </a:pPr>
            <a:r>
              <a:t/>
            </a:r>
            <a:endParaRPr sz="1125">
              <a:solidFill>
                <a:srgbClr val="000000"/>
              </a:solidFill>
              <a:latin typeface="Calibri"/>
              <a:ea typeface="Calibri"/>
              <a:cs typeface="Calibri"/>
              <a:sym typeface="Calibri"/>
            </a:endParaRPr>
          </a:p>
          <a:p>
            <a:pPr indent="0" lvl="0" marL="1119188" marR="1114425" rtl="0" algn="ctr">
              <a:lnSpc>
                <a:spcPct val="95825"/>
              </a:lnSpc>
              <a:spcBef>
                <a:spcPts val="0"/>
              </a:spcBef>
              <a:spcAft>
                <a:spcPts val="0"/>
              </a:spcAft>
              <a:buNone/>
            </a:pPr>
            <a:r>
              <a:rPr lang="en-US" sz="2100">
                <a:solidFill>
                  <a:srgbClr val="000000"/>
                </a:solidFill>
                <a:latin typeface="Arial"/>
                <a:ea typeface="Arial"/>
                <a:cs typeface="Arial"/>
                <a:sym typeface="Arial"/>
              </a:rPr>
              <a:t>18</a:t>
            </a:r>
            <a:endParaRPr sz="2100">
              <a:solidFill>
                <a:srgbClr val="000000"/>
              </a:solidFill>
              <a:latin typeface="Arial"/>
              <a:ea typeface="Arial"/>
              <a:cs typeface="Arial"/>
              <a:sym typeface="Arial"/>
            </a:endParaRPr>
          </a:p>
        </p:txBody>
      </p:sp>
      <p:sp>
        <p:nvSpPr>
          <p:cNvPr id="2815" name="Google Shape;2815;p32"/>
          <p:cNvSpPr txBox="1"/>
          <p:nvPr/>
        </p:nvSpPr>
        <p:spPr>
          <a:xfrm>
            <a:off x="15392019" y="2941701"/>
            <a:ext cx="2592705" cy="592836"/>
          </a:xfrm>
          <a:prstGeom prst="rect">
            <a:avLst/>
          </a:prstGeom>
          <a:noFill/>
          <a:ln>
            <a:noFill/>
          </a:ln>
        </p:spPr>
        <p:txBody>
          <a:bodyPr anchorCtr="0" anchor="t" bIns="0" lIns="0" spcFirstLastPara="1" rIns="0" wrap="square" tIns="8525">
            <a:noAutofit/>
          </a:bodyPr>
          <a:lstStyle/>
          <a:p>
            <a:pPr indent="0" lvl="0" marL="0" marR="0" rtl="0" algn="l">
              <a:lnSpc>
                <a:spcPct val="100000"/>
              </a:lnSpc>
              <a:spcBef>
                <a:spcPts val="0"/>
              </a:spcBef>
              <a:spcAft>
                <a:spcPts val="0"/>
              </a:spcAft>
              <a:buNone/>
            </a:pPr>
            <a:r>
              <a:t/>
            </a:r>
            <a:endParaRPr sz="1125">
              <a:solidFill>
                <a:srgbClr val="000000"/>
              </a:solidFill>
              <a:latin typeface="Calibri"/>
              <a:ea typeface="Calibri"/>
              <a:cs typeface="Calibri"/>
              <a:sym typeface="Calibri"/>
            </a:endParaRPr>
          </a:p>
          <a:p>
            <a:pPr indent="0" lvl="0" marL="1112520" marR="1104900" rtl="0" algn="ctr">
              <a:lnSpc>
                <a:spcPct val="95825"/>
              </a:lnSpc>
              <a:spcBef>
                <a:spcPts val="0"/>
              </a:spcBef>
              <a:spcAft>
                <a:spcPts val="0"/>
              </a:spcAft>
              <a:buNone/>
            </a:pPr>
            <a:r>
              <a:rPr lang="en-US" sz="2100">
                <a:solidFill>
                  <a:srgbClr val="000000"/>
                </a:solidFill>
                <a:latin typeface="Arial"/>
                <a:ea typeface="Arial"/>
                <a:cs typeface="Arial"/>
                <a:sym typeface="Arial"/>
              </a:rPr>
              <a:t>21</a:t>
            </a:r>
            <a:endParaRPr sz="2100">
              <a:solidFill>
                <a:srgbClr val="000000"/>
              </a:solidFill>
              <a:latin typeface="Arial"/>
              <a:ea typeface="Arial"/>
              <a:cs typeface="Arial"/>
              <a:sym typeface="Arial"/>
            </a:endParaRPr>
          </a:p>
        </p:txBody>
      </p:sp>
      <p:sp>
        <p:nvSpPr>
          <p:cNvPr id="2816" name="Google Shape;2816;p32"/>
          <p:cNvSpPr txBox="1"/>
          <p:nvPr/>
        </p:nvSpPr>
        <p:spPr>
          <a:xfrm>
            <a:off x="285445" y="3534537"/>
            <a:ext cx="934403" cy="457200"/>
          </a:xfrm>
          <a:prstGeom prst="rect">
            <a:avLst/>
          </a:prstGeom>
          <a:noFill/>
          <a:ln>
            <a:noFill/>
          </a:ln>
        </p:spPr>
        <p:txBody>
          <a:bodyPr anchorCtr="0" anchor="t" bIns="0" lIns="0" spcFirstLastPara="1" rIns="0" wrap="square" tIns="712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68445" marR="366464" rtl="0" algn="ctr">
              <a:lnSpc>
                <a:spcPct val="95825"/>
              </a:lnSpc>
              <a:spcBef>
                <a:spcPts val="0"/>
              </a:spcBef>
              <a:spcAft>
                <a:spcPts val="0"/>
              </a:spcAft>
              <a:buNone/>
            </a:pPr>
            <a:r>
              <a:rPr lang="en-US" sz="1800">
                <a:solidFill>
                  <a:srgbClr val="000000"/>
                </a:solidFill>
                <a:latin typeface="Arial"/>
                <a:ea typeface="Arial"/>
                <a:cs typeface="Arial"/>
                <a:sym typeface="Arial"/>
              </a:rPr>
              <a:t>3</a:t>
            </a:r>
            <a:endParaRPr sz="1800">
              <a:solidFill>
                <a:srgbClr val="000000"/>
              </a:solidFill>
              <a:latin typeface="Arial"/>
              <a:ea typeface="Arial"/>
              <a:cs typeface="Arial"/>
              <a:sym typeface="Arial"/>
            </a:endParaRPr>
          </a:p>
        </p:txBody>
      </p:sp>
      <p:sp>
        <p:nvSpPr>
          <p:cNvPr id="2817" name="Google Shape;2817;p32"/>
          <p:cNvSpPr txBox="1"/>
          <p:nvPr/>
        </p:nvSpPr>
        <p:spPr>
          <a:xfrm>
            <a:off x="1219847" y="3534537"/>
            <a:ext cx="11563274" cy="457200"/>
          </a:xfrm>
          <a:prstGeom prst="rect">
            <a:avLst/>
          </a:prstGeom>
          <a:noFill/>
          <a:ln>
            <a:noFill/>
          </a:ln>
        </p:spPr>
        <p:txBody>
          <a:bodyPr anchorCtr="0" anchor="t" bIns="0" lIns="0" spcFirstLastPara="1" rIns="0" wrap="square" tIns="712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rumah tangga yang aktif dan terlibat dalam kegiatan Komunitas Produsen;</a:t>
            </a:r>
            <a:endParaRPr sz="1800">
              <a:solidFill>
                <a:srgbClr val="000000"/>
              </a:solidFill>
              <a:latin typeface="Arial"/>
              <a:ea typeface="Arial"/>
              <a:cs typeface="Arial"/>
              <a:sym typeface="Arial"/>
            </a:endParaRPr>
          </a:p>
        </p:txBody>
      </p:sp>
      <p:sp>
        <p:nvSpPr>
          <p:cNvPr id="2818" name="Google Shape;2818;p32"/>
          <p:cNvSpPr txBox="1"/>
          <p:nvPr/>
        </p:nvSpPr>
        <p:spPr>
          <a:xfrm>
            <a:off x="12783122" y="3534537"/>
            <a:ext cx="2608898" cy="457200"/>
          </a:xfrm>
          <a:prstGeom prst="rect">
            <a:avLst/>
          </a:prstGeom>
          <a:noFill/>
          <a:ln>
            <a:noFill/>
          </a:ln>
        </p:spPr>
        <p:txBody>
          <a:bodyPr anchorCtr="0" anchor="t" bIns="0" lIns="0" spcFirstLastPara="1" rIns="0" wrap="square" tIns="79050">
            <a:noAutofit/>
          </a:bodyPr>
          <a:lstStyle/>
          <a:p>
            <a:pPr indent="0" lvl="0" marL="932307" marR="932535" rtl="0" algn="ctr">
              <a:lnSpc>
                <a:spcPct val="95825"/>
              </a:lnSpc>
              <a:spcBef>
                <a:spcPts val="0"/>
              </a:spcBef>
              <a:spcAft>
                <a:spcPts val="0"/>
              </a:spcAft>
              <a:buNone/>
            </a:pPr>
            <a:r>
              <a:rPr lang="en-US" sz="2100">
                <a:solidFill>
                  <a:srgbClr val="000000"/>
                </a:solidFill>
                <a:latin typeface="Arial"/>
                <a:ea typeface="Arial"/>
                <a:cs typeface="Arial"/>
                <a:sym typeface="Arial"/>
              </a:rPr>
              <a:t>2,640</a:t>
            </a:r>
            <a:endParaRPr sz="2100">
              <a:solidFill>
                <a:srgbClr val="000000"/>
              </a:solidFill>
              <a:latin typeface="Arial"/>
              <a:ea typeface="Arial"/>
              <a:cs typeface="Arial"/>
              <a:sym typeface="Arial"/>
            </a:endParaRPr>
          </a:p>
        </p:txBody>
      </p:sp>
      <p:sp>
        <p:nvSpPr>
          <p:cNvPr id="2819" name="Google Shape;2819;p32"/>
          <p:cNvSpPr txBox="1"/>
          <p:nvPr/>
        </p:nvSpPr>
        <p:spPr>
          <a:xfrm>
            <a:off x="15392019" y="3534537"/>
            <a:ext cx="2592705" cy="457200"/>
          </a:xfrm>
          <a:prstGeom prst="rect">
            <a:avLst/>
          </a:prstGeom>
          <a:noFill/>
          <a:ln>
            <a:noFill/>
          </a:ln>
        </p:spPr>
        <p:txBody>
          <a:bodyPr anchorCtr="0" anchor="t" bIns="0" lIns="0" spcFirstLastPara="1" rIns="0" wrap="square" tIns="79050">
            <a:noAutofit/>
          </a:bodyPr>
          <a:lstStyle/>
          <a:p>
            <a:pPr indent="0" lvl="0" marL="925828" marR="922820" rtl="0" algn="ctr">
              <a:lnSpc>
                <a:spcPct val="95825"/>
              </a:lnSpc>
              <a:spcBef>
                <a:spcPts val="0"/>
              </a:spcBef>
              <a:spcAft>
                <a:spcPts val="0"/>
              </a:spcAft>
              <a:buNone/>
            </a:pPr>
            <a:r>
              <a:rPr lang="en-US" sz="2100">
                <a:solidFill>
                  <a:srgbClr val="000000"/>
                </a:solidFill>
                <a:latin typeface="Arial"/>
                <a:ea typeface="Arial"/>
                <a:cs typeface="Arial"/>
                <a:sym typeface="Arial"/>
              </a:rPr>
              <a:t>2,988</a:t>
            </a:r>
            <a:endParaRPr sz="2100">
              <a:solidFill>
                <a:srgbClr val="000000"/>
              </a:solidFill>
              <a:latin typeface="Arial"/>
              <a:ea typeface="Arial"/>
              <a:cs typeface="Arial"/>
              <a:sym typeface="Arial"/>
            </a:endParaRPr>
          </a:p>
        </p:txBody>
      </p:sp>
      <p:sp>
        <p:nvSpPr>
          <p:cNvPr id="2820" name="Google Shape;2820;p32"/>
          <p:cNvSpPr txBox="1"/>
          <p:nvPr/>
        </p:nvSpPr>
        <p:spPr>
          <a:xfrm>
            <a:off x="285445" y="3991737"/>
            <a:ext cx="934403" cy="457200"/>
          </a:xfrm>
          <a:prstGeom prst="rect">
            <a:avLst/>
          </a:prstGeom>
          <a:noFill/>
          <a:ln>
            <a:noFill/>
          </a:ln>
        </p:spPr>
        <p:txBody>
          <a:bodyPr anchorCtr="0" anchor="t" bIns="0" lIns="0" spcFirstLastPara="1" rIns="0" wrap="square" tIns="712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68445" marR="366464" rtl="0" algn="ctr">
              <a:lnSpc>
                <a:spcPct val="95825"/>
              </a:lnSpc>
              <a:spcBef>
                <a:spcPts val="0"/>
              </a:spcBef>
              <a:spcAft>
                <a:spcPts val="0"/>
              </a:spcAft>
              <a:buNone/>
            </a:pPr>
            <a:r>
              <a:rPr lang="en-US" sz="1800">
                <a:solidFill>
                  <a:srgbClr val="000000"/>
                </a:solidFill>
                <a:latin typeface="Arial"/>
                <a:ea typeface="Arial"/>
                <a:cs typeface="Arial"/>
                <a:sym typeface="Arial"/>
              </a:rPr>
              <a:t>4</a:t>
            </a:r>
            <a:endParaRPr sz="1800">
              <a:solidFill>
                <a:srgbClr val="000000"/>
              </a:solidFill>
              <a:latin typeface="Arial"/>
              <a:ea typeface="Arial"/>
              <a:cs typeface="Arial"/>
              <a:sym typeface="Arial"/>
            </a:endParaRPr>
          </a:p>
        </p:txBody>
      </p:sp>
      <p:sp>
        <p:nvSpPr>
          <p:cNvPr id="2821" name="Google Shape;2821;p32"/>
          <p:cNvSpPr txBox="1"/>
          <p:nvPr/>
        </p:nvSpPr>
        <p:spPr>
          <a:xfrm>
            <a:off x="1219847" y="3991737"/>
            <a:ext cx="11563274" cy="457200"/>
          </a:xfrm>
          <a:prstGeom prst="rect">
            <a:avLst/>
          </a:prstGeom>
          <a:noFill/>
          <a:ln>
            <a:noFill/>
          </a:ln>
        </p:spPr>
        <p:txBody>
          <a:bodyPr anchorCtr="0" anchor="t" bIns="0" lIns="0" spcFirstLastPara="1" rIns="0" wrap="square" tIns="712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produk dan / atau layanan yang didukung oleh GEG;</a:t>
            </a:r>
            <a:endParaRPr sz="1800">
              <a:solidFill>
                <a:srgbClr val="000000"/>
              </a:solidFill>
              <a:latin typeface="Arial"/>
              <a:ea typeface="Arial"/>
              <a:cs typeface="Arial"/>
              <a:sym typeface="Arial"/>
            </a:endParaRPr>
          </a:p>
        </p:txBody>
      </p:sp>
      <p:sp>
        <p:nvSpPr>
          <p:cNvPr id="2822" name="Google Shape;2822;p32"/>
          <p:cNvSpPr txBox="1"/>
          <p:nvPr/>
        </p:nvSpPr>
        <p:spPr>
          <a:xfrm>
            <a:off x="12783122" y="3991737"/>
            <a:ext cx="2608898" cy="457200"/>
          </a:xfrm>
          <a:prstGeom prst="rect">
            <a:avLst/>
          </a:prstGeom>
          <a:noFill/>
          <a:ln>
            <a:noFill/>
          </a:ln>
        </p:spPr>
        <p:txBody>
          <a:bodyPr anchorCtr="0" anchor="t" bIns="0" lIns="0" spcFirstLastPara="1" rIns="0" wrap="square" tIns="79050">
            <a:noAutofit/>
          </a:bodyPr>
          <a:lstStyle/>
          <a:p>
            <a:pPr indent="0" lvl="0" marL="1119188" marR="1114425" rtl="0" algn="ctr">
              <a:lnSpc>
                <a:spcPct val="95825"/>
              </a:lnSpc>
              <a:spcBef>
                <a:spcPts val="0"/>
              </a:spcBef>
              <a:spcAft>
                <a:spcPts val="0"/>
              </a:spcAft>
              <a:buNone/>
            </a:pPr>
            <a:r>
              <a:rPr lang="en-US" sz="2100">
                <a:solidFill>
                  <a:srgbClr val="000000"/>
                </a:solidFill>
                <a:latin typeface="Arial"/>
                <a:ea typeface="Arial"/>
                <a:cs typeface="Arial"/>
                <a:sym typeface="Arial"/>
              </a:rPr>
              <a:t>23</a:t>
            </a:r>
            <a:endParaRPr sz="2100">
              <a:solidFill>
                <a:srgbClr val="000000"/>
              </a:solidFill>
              <a:latin typeface="Arial"/>
              <a:ea typeface="Arial"/>
              <a:cs typeface="Arial"/>
              <a:sym typeface="Arial"/>
            </a:endParaRPr>
          </a:p>
        </p:txBody>
      </p:sp>
      <p:sp>
        <p:nvSpPr>
          <p:cNvPr id="2823" name="Google Shape;2823;p32"/>
          <p:cNvSpPr txBox="1"/>
          <p:nvPr/>
        </p:nvSpPr>
        <p:spPr>
          <a:xfrm>
            <a:off x="15392019" y="3991737"/>
            <a:ext cx="2592705" cy="457200"/>
          </a:xfrm>
          <a:prstGeom prst="rect">
            <a:avLst/>
          </a:prstGeom>
          <a:noFill/>
          <a:ln>
            <a:noFill/>
          </a:ln>
        </p:spPr>
        <p:txBody>
          <a:bodyPr anchorCtr="0" anchor="t" bIns="0" lIns="0" spcFirstLastPara="1" rIns="0" wrap="square" tIns="79050">
            <a:noAutofit/>
          </a:bodyPr>
          <a:lstStyle/>
          <a:p>
            <a:pPr indent="0" lvl="0" marL="1112520" marR="1104900" rtl="0" algn="ctr">
              <a:lnSpc>
                <a:spcPct val="95825"/>
              </a:lnSpc>
              <a:spcBef>
                <a:spcPts val="0"/>
              </a:spcBef>
              <a:spcAft>
                <a:spcPts val="0"/>
              </a:spcAft>
              <a:buNone/>
            </a:pPr>
            <a:r>
              <a:rPr lang="en-US" sz="2100">
                <a:solidFill>
                  <a:srgbClr val="000000"/>
                </a:solidFill>
                <a:latin typeface="Arial"/>
                <a:ea typeface="Arial"/>
                <a:cs typeface="Arial"/>
                <a:sym typeface="Arial"/>
              </a:rPr>
              <a:t>37</a:t>
            </a:r>
            <a:endParaRPr sz="2100">
              <a:solidFill>
                <a:srgbClr val="000000"/>
              </a:solidFill>
              <a:latin typeface="Arial"/>
              <a:ea typeface="Arial"/>
              <a:cs typeface="Arial"/>
              <a:sym typeface="Arial"/>
            </a:endParaRPr>
          </a:p>
        </p:txBody>
      </p:sp>
      <p:sp>
        <p:nvSpPr>
          <p:cNvPr id="2824" name="Google Shape;2824;p32"/>
          <p:cNvSpPr txBox="1"/>
          <p:nvPr/>
        </p:nvSpPr>
        <p:spPr>
          <a:xfrm>
            <a:off x="285445" y="4448937"/>
            <a:ext cx="934403" cy="457200"/>
          </a:xfrm>
          <a:prstGeom prst="rect">
            <a:avLst/>
          </a:prstGeom>
          <a:noFill/>
          <a:ln>
            <a:noFill/>
          </a:ln>
        </p:spPr>
        <p:txBody>
          <a:bodyPr anchorCtr="0" anchor="t" bIns="0" lIns="0" spcFirstLastPara="1" rIns="0" wrap="square" tIns="767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68445" marR="366464" rtl="0" algn="ctr">
              <a:lnSpc>
                <a:spcPct val="95825"/>
              </a:lnSpc>
              <a:spcBef>
                <a:spcPts val="0"/>
              </a:spcBef>
              <a:spcAft>
                <a:spcPts val="0"/>
              </a:spcAft>
              <a:buNone/>
            </a:pPr>
            <a:r>
              <a:rPr lang="en-US" sz="1800">
                <a:solidFill>
                  <a:srgbClr val="000000"/>
                </a:solidFill>
                <a:latin typeface="Arial"/>
                <a:ea typeface="Arial"/>
                <a:cs typeface="Arial"/>
                <a:sym typeface="Arial"/>
              </a:rPr>
              <a:t>5</a:t>
            </a:r>
            <a:endParaRPr sz="1800">
              <a:solidFill>
                <a:srgbClr val="000000"/>
              </a:solidFill>
              <a:latin typeface="Arial"/>
              <a:ea typeface="Arial"/>
              <a:cs typeface="Arial"/>
              <a:sym typeface="Arial"/>
            </a:endParaRPr>
          </a:p>
        </p:txBody>
      </p:sp>
      <p:sp>
        <p:nvSpPr>
          <p:cNvPr id="2825" name="Google Shape;2825;p32"/>
          <p:cNvSpPr txBox="1"/>
          <p:nvPr/>
        </p:nvSpPr>
        <p:spPr>
          <a:xfrm>
            <a:off x="1219847" y="4448937"/>
            <a:ext cx="11563274" cy="457200"/>
          </a:xfrm>
          <a:prstGeom prst="rect">
            <a:avLst/>
          </a:prstGeom>
          <a:noFill/>
          <a:ln>
            <a:noFill/>
          </a:ln>
        </p:spPr>
        <p:txBody>
          <a:bodyPr anchorCtr="0" anchor="t" bIns="0" lIns="0" spcFirstLastPara="1" rIns="0" wrap="square" tIns="767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agribisnis berbasis masyarakat di lokasi GEG yang memasok komoditas ke ISP dan / atau LF;</a:t>
            </a:r>
            <a:endParaRPr sz="1800">
              <a:solidFill>
                <a:srgbClr val="000000"/>
              </a:solidFill>
              <a:latin typeface="Arial"/>
              <a:ea typeface="Arial"/>
              <a:cs typeface="Arial"/>
              <a:sym typeface="Arial"/>
            </a:endParaRPr>
          </a:p>
        </p:txBody>
      </p:sp>
      <p:sp>
        <p:nvSpPr>
          <p:cNvPr id="2826" name="Google Shape;2826;p32"/>
          <p:cNvSpPr txBox="1"/>
          <p:nvPr/>
        </p:nvSpPr>
        <p:spPr>
          <a:xfrm>
            <a:off x="12783122" y="4448937"/>
            <a:ext cx="2608898" cy="457200"/>
          </a:xfrm>
          <a:prstGeom prst="rect">
            <a:avLst/>
          </a:prstGeom>
          <a:noFill/>
          <a:ln>
            <a:noFill/>
          </a:ln>
        </p:spPr>
        <p:txBody>
          <a:bodyPr anchorCtr="0" anchor="t" bIns="0" lIns="0" spcFirstLastPara="1" rIns="0" wrap="square" tIns="79050">
            <a:noAutofit/>
          </a:bodyPr>
          <a:lstStyle/>
          <a:p>
            <a:pPr indent="0" lvl="0" marL="1119188" marR="1114425" rtl="0" algn="ctr">
              <a:lnSpc>
                <a:spcPct val="95825"/>
              </a:lnSpc>
              <a:spcBef>
                <a:spcPts val="0"/>
              </a:spcBef>
              <a:spcAft>
                <a:spcPts val="0"/>
              </a:spcAft>
              <a:buNone/>
            </a:pPr>
            <a:r>
              <a:rPr lang="en-US" sz="2100">
                <a:solidFill>
                  <a:srgbClr val="000000"/>
                </a:solidFill>
                <a:latin typeface="Arial"/>
                <a:ea typeface="Arial"/>
                <a:cs typeface="Arial"/>
                <a:sym typeface="Arial"/>
              </a:rPr>
              <a:t>41</a:t>
            </a:r>
            <a:endParaRPr sz="2100">
              <a:solidFill>
                <a:srgbClr val="000000"/>
              </a:solidFill>
              <a:latin typeface="Arial"/>
              <a:ea typeface="Arial"/>
              <a:cs typeface="Arial"/>
              <a:sym typeface="Arial"/>
            </a:endParaRPr>
          </a:p>
        </p:txBody>
      </p:sp>
      <p:sp>
        <p:nvSpPr>
          <p:cNvPr id="2827" name="Google Shape;2827;p32"/>
          <p:cNvSpPr txBox="1"/>
          <p:nvPr/>
        </p:nvSpPr>
        <p:spPr>
          <a:xfrm>
            <a:off x="15392019" y="4448937"/>
            <a:ext cx="2592705" cy="457200"/>
          </a:xfrm>
          <a:prstGeom prst="rect">
            <a:avLst/>
          </a:prstGeom>
          <a:noFill/>
          <a:ln>
            <a:noFill/>
          </a:ln>
        </p:spPr>
        <p:txBody>
          <a:bodyPr anchorCtr="0" anchor="t" bIns="0" lIns="0" spcFirstLastPara="1" rIns="0" wrap="square" tIns="79050">
            <a:noAutofit/>
          </a:bodyPr>
          <a:lstStyle/>
          <a:p>
            <a:pPr indent="0" lvl="0" marL="1035749" marR="1031651" rtl="0" algn="ctr">
              <a:lnSpc>
                <a:spcPct val="95825"/>
              </a:lnSpc>
              <a:spcBef>
                <a:spcPts val="0"/>
              </a:spcBef>
              <a:spcAft>
                <a:spcPts val="0"/>
              </a:spcAft>
              <a:buNone/>
            </a:pPr>
            <a:r>
              <a:rPr lang="en-US" sz="2100">
                <a:solidFill>
                  <a:srgbClr val="000000"/>
                </a:solidFill>
                <a:latin typeface="Arial"/>
                <a:ea typeface="Arial"/>
                <a:cs typeface="Arial"/>
                <a:sym typeface="Arial"/>
              </a:rPr>
              <a:t>125</a:t>
            </a:r>
            <a:endParaRPr sz="2100">
              <a:solidFill>
                <a:srgbClr val="000000"/>
              </a:solidFill>
              <a:latin typeface="Arial"/>
              <a:ea typeface="Arial"/>
              <a:cs typeface="Arial"/>
              <a:sym typeface="Arial"/>
            </a:endParaRPr>
          </a:p>
        </p:txBody>
      </p:sp>
      <p:sp>
        <p:nvSpPr>
          <p:cNvPr id="2828" name="Google Shape;2828;p32"/>
          <p:cNvSpPr txBox="1"/>
          <p:nvPr/>
        </p:nvSpPr>
        <p:spPr>
          <a:xfrm>
            <a:off x="285445" y="4906137"/>
            <a:ext cx="934403" cy="457200"/>
          </a:xfrm>
          <a:prstGeom prst="rect">
            <a:avLst/>
          </a:prstGeom>
          <a:noFill/>
          <a:ln>
            <a:noFill/>
          </a:ln>
        </p:spPr>
        <p:txBody>
          <a:bodyPr anchorCtr="0" anchor="t" bIns="0" lIns="0" spcFirstLastPara="1" rIns="0" wrap="square" tIns="767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68445" marR="366464" rtl="0" algn="ctr">
              <a:lnSpc>
                <a:spcPct val="95825"/>
              </a:lnSpc>
              <a:spcBef>
                <a:spcPts val="0"/>
              </a:spcBef>
              <a:spcAft>
                <a:spcPts val="0"/>
              </a:spcAft>
              <a:buNone/>
            </a:pPr>
            <a:r>
              <a:rPr lang="en-US" sz="1800">
                <a:solidFill>
                  <a:srgbClr val="000000"/>
                </a:solidFill>
                <a:latin typeface="Arial"/>
                <a:ea typeface="Arial"/>
                <a:cs typeface="Arial"/>
                <a:sym typeface="Arial"/>
              </a:rPr>
              <a:t>6</a:t>
            </a:r>
            <a:endParaRPr sz="1800">
              <a:solidFill>
                <a:srgbClr val="000000"/>
              </a:solidFill>
              <a:latin typeface="Arial"/>
              <a:ea typeface="Arial"/>
              <a:cs typeface="Arial"/>
              <a:sym typeface="Arial"/>
            </a:endParaRPr>
          </a:p>
        </p:txBody>
      </p:sp>
      <p:sp>
        <p:nvSpPr>
          <p:cNvPr id="2829" name="Google Shape;2829;p32"/>
          <p:cNvSpPr txBox="1"/>
          <p:nvPr/>
        </p:nvSpPr>
        <p:spPr>
          <a:xfrm>
            <a:off x="1219847" y="4906137"/>
            <a:ext cx="11563274" cy="457200"/>
          </a:xfrm>
          <a:prstGeom prst="rect">
            <a:avLst/>
          </a:prstGeom>
          <a:noFill/>
          <a:ln>
            <a:noFill/>
          </a:ln>
        </p:spPr>
        <p:txBody>
          <a:bodyPr anchorCtr="0" anchor="t" bIns="0" lIns="0" spcFirstLastPara="1" rIns="0" wrap="square" tIns="767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orang di lokasi program yang tela menerima pelatihan untuk meningkatkan produktivitas di agribisinis;</a:t>
            </a:r>
            <a:endParaRPr sz="1800">
              <a:solidFill>
                <a:srgbClr val="000000"/>
              </a:solidFill>
              <a:latin typeface="Arial"/>
              <a:ea typeface="Arial"/>
              <a:cs typeface="Arial"/>
              <a:sym typeface="Arial"/>
            </a:endParaRPr>
          </a:p>
        </p:txBody>
      </p:sp>
      <p:sp>
        <p:nvSpPr>
          <p:cNvPr id="2830" name="Google Shape;2830;p32"/>
          <p:cNvSpPr txBox="1"/>
          <p:nvPr/>
        </p:nvSpPr>
        <p:spPr>
          <a:xfrm>
            <a:off x="12783122" y="4906137"/>
            <a:ext cx="2608898" cy="457200"/>
          </a:xfrm>
          <a:prstGeom prst="rect">
            <a:avLst/>
          </a:prstGeom>
          <a:noFill/>
          <a:ln>
            <a:noFill/>
          </a:ln>
        </p:spPr>
        <p:txBody>
          <a:bodyPr anchorCtr="0" anchor="t" bIns="0" lIns="0" spcFirstLastPara="1" rIns="0" wrap="square" tIns="79050">
            <a:noAutofit/>
          </a:bodyPr>
          <a:lstStyle/>
          <a:p>
            <a:pPr indent="0" lvl="0" marL="932307" marR="932535" rtl="0" algn="ctr">
              <a:lnSpc>
                <a:spcPct val="95825"/>
              </a:lnSpc>
              <a:spcBef>
                <a:spcPts val="0"/>
              </a:spcBef>
              <a:spcAft>
                <a:spcPts val="0"/>
              </a:spcAft>
              <a:buNone/>
            </a:pPr>
            <a:r>
              <a:rPr lang="en-US" sz="2100">
                <a:solidFill>
                  <a:srgbClr val="000000"/>
                </a:solidFill>
                <a:latin typeface="Arial"/>
                <a:ea typeface="Arial"/>
                <a:cs typeface="Arial"/>
                <a:sym typeface="Arial"/>
              </a:rPr>
              <a:t>2,600</a:t>
            </a:r>
            <a:endParaRPr sz="2100">
              <a:solidFill>
                <a:srgbClr val="000000"/>
              </a:solidFill>
              <a:latin typeface="Arial"/>
              <a:ea typeface="Arial"/>
              <a:cs typeface="Arial"/>
              <a:sym typeface="Arial"/>
            </a:endParaRPr>
          </a:p>
        </p:txBody>
      </p:sp>
      <p:sp>
        <p:nvSpPr>
          <p:cNvPr id="2831" name="Google Shape;2831;p32"/>
          <p:cNvSpPr txBox="1"/>
          <p:nvPr/>
        </p:nvSpPr>
        <p:spPr>
          <a:xfrm>
            <a:off x="15392019" y="4906137"/>
            <a:ext cx="2592705" cy="457200"/>
          </a:xfrm>
          <a:prstGeom prst="rect">
            <a:avLst/>
          </a:prstGeom>
          <a:noFill/>
          <a:ln>
            <a:noFill/>
          </a:ln>
        </p:spPr>
        <p:txBody>
          <a:bodyPr anchorCtr="0" anchor="t" bIns="0" lIns="0" spcFirstLastPara="1" rIns="0" wrap="square" tIns="79050">
            <a:noAutofit/>
          </a:bodyPr>
          <a:lstStyle/>
          <a:p>
            <a:pPr indent="0" lvl="0" marL="925828" marR="922820" rtl="0" algn="ctr">
              <a:lnSpc>
                <a:spcPct val="95825"/>
              </a:lnSpc>
              <a:spcBef>
                <a:spcPts val="0"/>
              </a:spcBef>
              <a:spcAft>
                <a:spcPts val="0"/>
              </a:spcAft>
              <a:buNone/>
            </a:pPr>
            <a:r>
              <a:rPr lang="en-US" sz="2100">
                <a:solidFill>
                  <a:srgbClr val="000000"/>
                </a:solidFill>
                <a:latin typeface="Arial"/>
                <a:ea typeface="Arial"/>
                <a:cs typeface="Arial"/>
                <a:sym typeface="Arial"/>
              </a:rPr>
              <a:t>3,918</a:t>
            </a:r>
            <a:endParaRPr sz="2100">
              <a:solidFill>
                <a:srgbClr val="000000"/>
              </a:solidFill>
              <a:latin typeface="Arial"/>
              <a:ea typeface="Arial"/>
              <a:cs typeface="Arial"/>
              <a:sym typeface="Arial"/>
            </a:endParaRPr>
          </a:p>
        </p:txBody>
      </p:sp>
      <p:sp>
        <p:nvSpPr>
          <p:cNvPr id="2832" name="Google Shape;2832;p32"/>
          <p:cNvSpPr txBox="1"/>
          <p:nvPr/>
        </p:nvSpPr>
        <p:spPr>
          <a:xfrm>
            <a:off x="285445" y="5363338"/>
            <a:ext cx="934403" cy="685799"/>
          </a:xfrm>
          <a:prstGeom prst="rect">
            <a:avLst/>
          </a:prstGeom>
          <a:noFill/>
          <a:ln>
            <a:noFill/>
          </a:ln>
        </p:spPr>
        <p:txBody>
          <a:bodyPr anchorCtr="0" anchor="t" bIns="0" lIns="0" spcFirstLastPara="1" rIns="0" wrap="square" tIns="7675">
            <a:noAutofit/>
          </a:bodyPr>
          <a:lstStyle/>
          <a:p>
            <a:pPr indent="0" lvl="0" marL="0" marR="0" rtl="0" algn="l">
              <a:lnSpc>
                <a:spcPct val="100000"/>
              </a:lnSpc>
              <a:spcBef>
                <a:spcPts val="0"/>
              </a:spcBef>
              <a:spcAft>
                <a:spcPts val="0"/>
              </a:spcAft>
              <a:buNone/>
            </a:pPr>
            <a:r>
              <a:t/>
            </a:r>
            <a:endParaRPr sz="1650">
              <a:solidFill>
                <a:srgbClr val="000000"/>
              </a:solidFill>
              <a:latin typeface="Calibri"/>
              <a:ea typeface="Calibri"/>
              <a:cs typeface="Calibri"/>
              <a:sym typeface="Calibri"/>
            </a:endParaRPr>
          </a:p>
          <a:p>
            <a:pPr indent="0" lvl="0" marL="368409" marR="366164" rtl="0" algn="ctr">
              <a:lnSpc>
                <a:spcPct val="95825"/>
              </a:lnSpc>
              <a:spcBef>
                <a:spcPts val="0"/>
              </a:spcBef>
              <a:spcAft>
                <a:spcPts val="0"/>
              </a:spcAft>
              <a:buNone/>
            </a:pPr>
            <a:r>
              <a:rPr lang="en-US" sz="1800">
                <a:solidFill>
                  <a:srgbClr val="000000"/>
                </a:solidFill>
                <a:latin typeface="Arial"/>
                <a:ea typeface="Arial"/>
                <a:cs typeface="Arial"/>
                <a:sym typeface="Arial"/>
              </a:rPr>
              <a:t>7</a:t>
            </a:r>
            <a:endParaRPr sz="1800">
              <a:solidFill>
                <a:srgbClr val="000000"/>
              </a:solidFill>
              <a:latin typeface="Arial"/>
              <a:ea typeface="Arial"/>
              <a:cs typeface="Arial"/>
              <a:sym typeface="Arial"/>
            </a:endParaRPr>
          </a:p>
        </p:txBody>
      </p:sp>
      <p:sp>
        <p:nvSpPr>
          <p:cNvPr id="2833" name="Google Shape;2833;p32"/>
          <p:cNvSpPr txBox="1"/>
          <p:nvPr/>
        </p:nvSpPr>
        <p:spPr>
          <a:xfrm>
            <a:off x="1219847" y="5363338"/>
            <a:ext cx="11563274" cy="685799"/>
          </a:xfrm>
          <a:prstGeom prst="rect">
            <a:avLst/>
          </a:prstGeom>
          <a:noFill/>
          <a:ln>
            <a:noFill/>
          </a:ln>
        </p:spPr>
        <p:txBody>
          <a:bodyPr anchorCtr="0" anchor="t" bIns="0" lIns="0" spcFirstLastPara="1" rIns="0" wrap="square" tIns="84750">
            <a:noAutofit/>
          </a:bodyPr>
          <a:lstStyle/>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total produsen petani kecil yang didukung oleh program yang telah menerima kredit yang difasilitasi oleh</a:t>
            </a:r>
            <a:endParaRPr sz="1800">
              <a:solidFill>
                <a:srgbClr val="000000"/>
              </a:solidFill>
              <a:latin typeface="Arial"/>
              <a:ea typeface="Arial"/>
              <a:cs typeface="Arial"/>
              <a:sym typeface="Arial"/>
            </a:endParaRPr>
          </a:p>
          <a:p>
            <a:pPr indent="0" lvl="0" marL="137465" marR="0" rtl="0" algn="l">
              <a:lnSpc>
                <a:spcPct val="95825"/>
              </a:lnSpc>
              <a:spcBef>
                <a:spcPts val="30"/>
              </a:spcBef>
              <a:spcAft>
                <a:spcPts val="0"/>
              </a:spcAft>
              <a:buNone/>
            </a:pPr>
            <a:r>
              <a:rPr lang="en-US" sz="1800">
                <a:solidFill>
                  <a:srgbClr val="000000"/>
                </a:solidFill>
                <a:latin typeface="Arial"/>
                <a:ea typeface="Arial"/>
                <a:cs typeface="Arial"/>
                <a:sym typeface="Arial"/>
              </a:rPr>
              <a:t>kegiatan program GEG;</a:t>
            </a:r>
            <a:endParaRPr sz="1800">
              <a:solidFill>
                <a:srgbClr val="000000"/>
              </a:solidFill>
              <a:latin typeface="Arial"/>
              <a:ea typeface="Arial"/>
              <a:cs typeface="Arial"/>
              <a:sym typeface="Arial"/>
            </a:endParaRPr>
          </a:p>
        </p:txBody>
      </p:sp>
      <p:sp>
        <p:nvSpPr>
          <p:cNvPr id="2834" name="Google Shape;2834;p32"/>
          <p:cNvSpPr txBox="1"/>
          <p:nvPr/>
        </p:nvSpPr>
        <p:spPr>
          <a:xfrm>
            <a:off x="12783122" y="5363338"/>
            <a:ext cx="2608898" cy="685799"/>
          </a:xfrm>
          <a:prstGeom prst="rect">
            <a:avLst/>
          </a:prstGeom>
          <a:noFill/>
          <a:ln>
            <a:noFill/>
          </a:ln>
        </p:spPr>
        <p:txBody>
          <a:bodyPr anchorCtr="0" anchor="t" bIns="0" lIns="0" spcFirstLastPara="1" rIns="0" wrap="square" tIns="33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1119152" marR="1114389" rtl="0" algn="ctr">
              <a:lnSpc>
                <a:spcPct val="95825"/>
              </a:lnSpc>
              <a:spcBef>
                <a:spcPts val="0"/>
              </a:spcBef>
              <a:spcAft>
                <a:spcPts val="0"/>
              </a:spcAft>
              <a:buNone/>
            </a:pPr>
            <a:r>
              <a:rPr lang="en-US" sz="2100">
                <a:solidFill>
                  <a:srgbClr val="000000"/>
                </a:solidFill>
                <a:latin typeface="Arial"/>
                <a:ea typeface="Arial"/>
                <a:cs typeface="Arial"/>
                <a:sym typeface="Arial"/>
              </a:rPr>
              <a:t>10</a:t>
            </a:r>
            <a:endParaRPr sz="2100">
              <a:solidFill>
                <a:srgbClr val="000000"/>
              </a:solidFill>
              <a:latin typeface="Arial"/>
              <a:ea typeface="Arial"/>
              <a:cs typeface="Arial"/>
              <a:sym typeface="Arial"/>
            </a:endParaRPr>
          </a:p>
        </p:txBody>
      </p:sp>
      <p:sp>
        <p:nvSpPr>
          <p:cNvPr id="2835" name="Google Shape;2835;p32"/>
          <p:cNvSpPr txBox="1"/>
          <p:nvPr/>
        </p:nvSpPr>
        <p:spPr>
          <a:xfrm>
            <a:off x="15392019" y="5363338"/>
            <a:ext cx="2592705" cy="685799"/>
          </a:xfrm>
          <a:prstGeom prst="rect">
            <a:avLst/>
          </a:prstGeom>
          <a:noFill/>
          <a:ln>
            <a:noFill/>
          </a:ln>
        </p:spPr>
        <p:txBody>
          <a:bodyPr anchorCtr="0" anchor="t" bIns="0" lIns="0" spcFirstLastPara="1" rIns="0" wrap="square" tIns="3375">
            <a:noAutofit/>
          </a:bodyPr>
          <a:lstStyle/>
          <a:p>
            <a:pPr indent="0" lvl="0" marL="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a:p>
            <a:pPr indent="0" lvl="0" marL="1103882" marR="1096262" rtl="0" algn="ctr">
              <a:lnSpc>
                <a:spcPct val="95825"/>
              </a:lnSpc>
              <a:spcBef>
                <a:spcPts val="0"/>
              </a:spcBef>
              <a:spcAft>
                <a:spcPts val="0"/>
              </a:spcAft>
              <a:buNone/>
            </a:pPr>
            <a:r>
              <a:rPr lang="en-US" sz="2100">
                <a:solidFill>
                  <a:srgbClr val="000000"/>
                </a:solidFill>
                <a:latin typeface="Arial"/>
                <a:ea typeface="Arial"/>
                <a:cs typeface="Arial"/>
                <a:sym typeface="Arial"/>
              </a:rPr>
              <a:t>22</a:t>
            </a:r>
            <a:endParaRPr sz="2100">
              <a:solidFill>
                <a:srgbClr val="000000"/>
              </a:solidFill>
              <a:latin typeface="Arial"/>
              <a:ea typeface="Arial"/>
              <a:cs typeface="Arial"/>
              <a:sym typeface="Arial"/>
            </a:endParaRPr>
          </a:p>
        </p:txBody>
      </p:sp>
      <p:sp>
        <p:nvSpPr>
          <p:cNvPr id="2836" name="Google Shape;2836;p32"/>
          <p:cNvSpPr txBox="1"/>
          <p:nvPr/>
        </p:nvSpPr>
        <p:spPr>
          <a:xfrm>
            <a:off x="285445" y="6049136"/>
            <a:ext cx="934403" cy="457200"/>
          </a:xfrm>
          <a:prstGeom prst="rect">
            <a:avLst/>
          </a:prstGeom>
          <a:noFill/>
          <a:ln>
            <a:noFill/>
          </a:ln>
        </p:spPr>
        <p:txBody>
          <a:bodyPr anchorCtr="0" anchor="t" bIns="0" lIns="0" spcFirstLastPara="1" rIns="0" wrap="square" tIns="825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68445" marR="366464" rtl="0" algn="ctr">
              <a:lnSpc>
                <a:spcPct val="95825"/>
              </a:lnSpc>
              <a:spcBef>
                <a:spcPts val="0"/>
              </a:spcBef>
              <a:spcAft>
                <a:spcPts val="0"/>
              </a:spcAft>
              <a:buNone/>
            </a:pPr>
            <a:r>
              <a:rPr lang="en-US" sz="1800">
                <a:solidFill>
                  <a:srgbClr val="000000"/>
                </a:solidFill>
                <a:latin typeface="Arial"/>
                <a:ea typeface="Arial"/>
                <a:cs typeface="Arial"/>
                <a:sym typeface="Arial"/>
              </a:rPr>
              <a:t>8</a:t>
            </a:r>
            <a:endParaRPr sz="1800">
              <a:solidFill>
                <a:srgbClr val="000000"/>
              </a:solidFill>
              <a:latin typeface="Arial"/>
              <a:ea typeface="Arial"/>
              <a:cs typeface="Arial"/>
              <a:sym typeface="Arial"/>
            </a:endParaRPr>
          </a:p>
        </p:txBody>
      </p:sp>
      <p:sp>
        <p:nvSpPr>
          <p:cNvPr id="2837" name="Google Shape;2837;p32"/>
          <p:cNvSpPr txBox="1"/>
          <p:nvPr/>
        </p:nvSpPr>
        <p:spPr>
          <a:xfrm>
            <a:off x="1219847" y="6049136"/>
            <a:ext cx="11563274" cy="457200"/>
          </a:xfrm>
          <a:prstGeom prst="rect">
            <a:avLst/>
          </a:prstGeom>
          <a:noFill/>
          <a:ln>
            <a:noFill/>
          </a:ln>
        </p:spPr>
        <p:txBody>
          <a:bodyPr anchorCtr="0" anchor="t" bIns="0" lIns="0" spcFirstLastPara="1" rIns="0" wrap="square" tIns="825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total produsen petani kecil yang didukung oleh program yang telah membuka rekening tabungan;</a:t>
            </a:r>
            <a:endParaRPr sz="1800">
              <a:solidFill>
                <a:srgbClr val="000000"/>
              </a:solidFill>
              <a:latin typeface="Arial"/>
              <a:ea typeface="Arial"/>
              <a:cs typeface="Arial"/>
              <a:sym typeface="Arial"/>
            </a:endParaRPr>
          </a:p>
        </p:txBody>
      </p:sp>
      <p:sp>
        <p:nvSpPr>
          <p:cNvPr id="2838" name="Google Shape;2838;p32"/>
          <p:cNvSpPr txBox="1"/>
          <p:nvPr/>
        </p:nvSpPr>
        <p:spPr>
          <a:xfrm>
            <a:off x="12783122" y="6049136"/>
            <a:ext cx="2608898" cy="457200"/>
          </a:xfrm>
          <a:prstGeom prst="rect">
            <a:avLst/>
          </a:prstGeom>
          <a:noFill/>
          <a:ln>
            <a:noFill/>
          </a:ln>
        </p:spPr>
        <p:txBody>
          <a:bodyPr anchorCtr="0" anchor="t" bIns="0" lIns="0" spcFirstLastPara="1" rIns="0" wrap="square" tIns="80000">
            <a:noAutofit/>
          </a:bodyPr>
          <a:lstStyle/>
          <a:p>
            <a:pPr indent="0" lvl="0" marL="1119188" marR="1114425" rtl="0" algn="ctr">
              <a:lnSpc>
                <a:spcPct val="95825"/>
              </a:lnSpc>
              <a:spcBef>
                <a:spcPts val="0"/>
              </a:spcBef>
              <a:spcAft>
                <a:spcPts val="0"/>
              </a:spcAft>
              <a:buNone/>
            </a:pPr>
            <a:r>
              <a:rPr lang="en-US" sz="2100">
                <a:solidFill>
                  <a:srgbClr val="000000"/>
                </a:solidFill>
                <a:latin typeface="Arial"/>
                <a:ea typeface="Arial"/>
                <a:cs typeface="Arial"/>
                <a:sym typeface="Arial"/>
              </a:rPr>
              <a:t>21</a:t>
            </a:r>
            <a:endParaRPr sz="2100">
              <a:solidFill>
                <a:srgbClr val="000000"/>
              </a:solidFill>
              <a:latin typeface="Arial"/>
              <a:ea typeface="Arial"/>
              <a:cs typeface="Arial"/>
              <a:sym typeface="Arial"/>
            </a:endParaRPr>
          </a:p>
        </p:txBody>
      </p:sp>
      <p:sp>
        <p:nvSpPr>
          <p:cNvPr id="2839" name="Google Shape;2839;p32"/>
          <p:cNvSpPr txBox="1"/>
          <p:nvPr/>
        </p:nvSpPr>
        <p:spPr>
          <a:xfrm>
            <a:off x="15392019" y="6049136"/>
            <a:ext cx="2592705" cy="457200"/>
          </a:xfrm>
          <a:prstGeom prst="rect">
            <a:avLst/>
          </a:prstGeom>
          <a:noFill/>
          <a:ln>
            <a:noFill/>
          </a:ln>
        </p:spPr>
        <p:txBody>
          <a:bodyPr anchorCtr="0" anchor="t" bIns="0" lIns="0" spcFirstLastPara="1" rIns="0" wrap="square" tIns="80000">
            <a:noAutofit/>
          </a:bodyPr>
          <a:lstStyle/>
          <a:p>
            <a:pPr indent="0" lvl="0" marL="1112520" marR="1104900" rtl="0" algn="ctr">
              <a:lnSpc>
                <a:spcPct val="95825"/>
              </a:lnSpc>
              <a:spcBef>
                <a:spcPts val="0"/>
              </a:spcBef>
              <a:spcAft>
                <a:spcPts val="0"/>
              </a:spcAft>
              <a:buNone/>
            </a:pPr>
            <a:r>
              <a:rPr lang="en-US" sz="2100">
                <a:solidFill>
                  <a:srgbClr val="000000"/>
                </a:solidFill>
                <a:latin typeface="Arial"/>
                <a:ea typeface="Arial"/>
                <a:cs typeface="Arial"/>
                <a:sym typeface="Arial"/>
              </a:rPr>
              <a:t>93</a:t>
            </a:r>
            <a:endParaRPr sz="2100">
              <a:solidFill>
                <a:srgbClr val="000000"/>
              </a:solidFill>
              <a:latin typeface="Arial"/>
              <a:ea typeface="Arial"/>
              <a:cs typeface="Arial"/>
              <a:sym typeface="Arial"/>
            </a:endParaRPr>
          </a:p>
        </p:txBody>
      </p:sp>
      <p:sp>
        <p:nvSpPr>
          <p:cNvPr id="2840" name="Google Shape;2840;p32"/>
          <p:cNvSpPr txBox="1"/>
          <p:nvPr/>
        </p:nvSpPr>
        <p:spPr>
          <a:xfrm>
            <a:off x="285445" y="6506337"/>
            <a:ext cx="934403" cy="457200"/>
          </a:xfrm>
          <a:prstGeom prst="rect">
            <a:avLst/>
          </a:prstGeom>
          <a:noFill/>
          <a:ln>
            <a:noFill/>
          </a:ln>
        </p:spPr>
        <p:txBody>
          <a:bodyPr anchorCtr="0" anchor="t" bIns="0" lIns="0" spcFirstLastPara="1" rIns="0" wrap="square" tIns="807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68445" marR="366464" rtl="0" algn="ctr">
              <a:lnSpc>
                <a:spcPct val="95825"/>
              </a:lnSpc>
              <a:spcBef>
                <a:spcPts val="0"/>
              </a:spcBef>
              <a:spcAft>
                <a:spcPts val="0"/>
              </a:spcAft>
              <a:buNone/>
            </a:pPr>
            <a:r>
              <a:rPr lang="en-US" sz="1800">
                <a:solidFill>
                  <a:srgbClr val="000000"/>
                </a:solidFill>
                <a:latin typeface="Arial"/>
                <a:ea typeface="Arial"/>
                <a:cs typeface="Arial"/>
                <a:sym typeface="Arial"/>
              </a:rPr>
              <a:t>9</a:t>
            </a:r>
            <a:endParaRPr sz="1800">
              <a:solidFill>
                <a:srgbClr val="000000"/>
              </a:solidFill>
              <a:latin typeface="Arial"/>
              <a:ea typeface="Arial"/>
              <a:cs typeface="Arial"/>
              <a:sym typeface="Arial"/>
            </a:endParaRPr>
          </a:p>
        </p:txBody>
      </p:sp>
      <p:sp>
        <p:nvSpPr>
          <p:cNvPr id="2841" name="Google Shape;2841;p32"/>
          <p:cNvSpPr txBox="1"/>
          <p:nvPr/>
        </p:nvSpPr>
        <p:spPr>
          <a:xfrm>
            <a:off x="1219847" y="6506337"/>
            <a:ext cx="11563274" cy="457200"/>
          </a:xfrm>
          <a:prstGeom prst="rect">
            <a:avLst/>
          </a:prstGeom>
          <a:noFill/>
          <a:ln>
            <a:noFill/>
          </a:ln>
        </p:spPr>
        <p:txBody>
          <a:bodyPr anchorCtr="0" anchor="t" bIns="0" lIns="0" spcFirstLastPara="1" rIns="0" wrap="square" tIns="807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total agen perbankan tanpa cabang (branchless banking) yang difasilitasi oleh GEG di lokasi program;</a:t>
            </a:r>
            <a:endParaRPr sz="1800">
              <a:solidFill>
                <a:srgbClr val="000000"/>
              </a:solidFill>
              <a:latin typeface="Arial"/>
              <a:ea typeface="Arial"/>
              <a:cs typeface="Arial"/>
              <a:sym typeface="Arial"/>
            </a:endParaRPr>
          </a:p>
        </p:txBody>
      </p:sp>
      <p:sp>
        <p:nvSpPr>
          <p:cNvPr id="2842" name="Google Shape;2842;p32"/>
          <p:cNvSpPr txBox="1"/>
          <p:nvPr/>
        </p:nvSpPr>
        <p:spPr>
          <a:xfrm>
            <a:off x="12783122" y="6506337"/>
            <a:ext cx="2608898" cy="457200"/>
          </a:xfrm>
          <a:prstGeom prst="rect">
            <a:avLst/>
          </a:prstGeom>
          <a:noFill/>
          <a:ln>
            <a:noFill/>
          </a:ln>
        </p:spPr>
        <p:txBody>
          <a:bodyPr anchorCtr="0" anchor="t" bIns="0" lIns="0" spcFirstLastPara="1" rIns="0" wrap="square" tIns="80000">
            <a:noAutofit/>
          </a:bodyPr>
          <a:lstStyle/>
          <a:p>
            <a:pPr indent="0" lvl="0" marL="1191576" marR="1190930" rtl="0" algn="ctr">
              <a:lnSpc>
                <a:spcPct val="95825"/>
              </a:lnSpc>
              <a:spcBef>
                <a:spcPts val="0"/>
              </a:spcBef>
              <a:spcAft>
                <a:spcPts val="0"/>
              </a:spcAft>
              <a:buNone/>
            </a:pPr>
            <a:r>
              <a:rPr lang="en-US" sz="2100">
                <a:solidFill>
                  <a:srgbClr val="000000"/>
                </a:solidFill>
                <a:latin typeface="Arial"/>
                <a:ea typeface="Arial"/>
                <a:cs typeface="Arial"/>
                <a:sym typeface="Arial"/>
              </a:rPr>
              <a:t>1</a:t>
            </a:r>
            <a:endParaRPr sz="2100">
              <a:solidFill>
                <a:srgbClr val="000000"/>
              </a:solidFill>
              <a:latin typeface="Arial"/>
              <a:ea typeface="Arial"/>
              <a:cs typeface="Arial"/>
              <a:sym typeface="Arial"/>
            </a:endParaRPr>
          </a:p>
        </p:txBody>
      </p:sp>
      <p:sp>
        <p:nvSpPr>
          <p:cNvPr id="2843" name="Google Shape;2843;p32"/>
          <p:cNvSpPr txBox="1"/>
          <p:nvPr/>
        </p:nvSpPr>
        <p:spPr>
          <a:xfrm>
            <a:off x="15392019" y="6506337"/>
            <a:ext cx="2592705" cy="457200"/>
          </a:xfrm>
          <a:prstGeom prst="rect">
            <a:avLst/>
          </a:prstGeom>
          <a:noFill/>
          <a:ln>
            <a:noFill/>
          </a:ln>
        </p:spPr>
        <p:txBody>
          <a:bodyPr anchorCtr="0" anchor="t" bIns="0" lIns="0" spcFirstLastPara="1" rIns="0" wrap="square" tIns="80000">
            <a:noAutofit/>
          </a:bodyPr>
          <a:lstStyle/>
          <a:p>
            <a:pPr indent="0" lvl="0" marL="1184720" marR="1181595" rtl="0" algn="ctr">
              <a:lnSpc>
                <a:spcPct val="95825"/>
              </a:lnSpc>
              <a:spcBef>
                <a:spcPts val="0"/>
              </a:spcBef>
              <a:spcAft>
                <a:spcPts val="0"/>
              </a:spcAft>
              <a:buNone/>
            </a:pPr>
            <a:r>
              <a:rPr lang="en-US" sz="2100">
                <a:solidFill>
                  <a:srgbClr val="000000"/>
                </a:solidFill>
                <a:latin typeface="Arial"/>
                <a:ea typeface="Arial"/>
                <a:cs typeface="Arial"/>
                <a:sym typeface="Arial"/>
              </a:rPr>
              <a:t>3</a:t>
            </a:r>
            <a:endParaRPr sz="2100">
              <a:solidFill>
                <a:srgbClr val="000000"/>
              </a:solidFill>
              <a:latin typeface="Arial"/>
              <a:ea typeface="Arial"/>
              <a:cs typeface="Arial"/>
              <a:sym typeface="Arial"/>
            </a:endParaRPr>
          </a:p>
        </p:txBody>
      </p:sp>
      <p:sp>
        <p:nvSpPr>
          <p:cNvPr id="2844" name="Google Shape;2844;p32"/>
          <p:cNvSpPr txBox="1"/>
          <p:nvPr/>
        </p:nvSpPr>
        <p:spPr>
          <a:xfrm>
            <a:off x="285445" y="6963537"/>
            <a:ext cx="934403" cy="457200"/>
          </a:xfrm>
          <a:prstGeom prst="rect">
            <a:avLst/>
          </a:prstGeom>
          <a:noFill/>
          <a:ln>
            <a:noFill/>
          </a:ln>
        </p:spPr>
        <p:txBody>
          <a:bodyPr anchorCtr="0" anchor="t" bIns="0" lIns="0" spcFirstLastPara="1" rIns="0" wrap="square" tIns="865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03675" marR="306876" rtl="0" algn="ctr">
              <a:lnSpc>
                <a:spcPct val="95825"/>
              </a:lnSpc>
              <a:spcBef>
                <a:spcPts val="0"/>
              </a:spcBef>
              <a:spcAft>
                <a:spcPts val="0"/>
              </a:spcAft>
              <a:buNone/>
            </a:pPr>
            <a:r>
              <a:rPr lang="en-US" sz="1800">
                <a:solidFill>
                  <a:srgbClr val="000000"/>
                </a:solidFill>
                <a:latin typeface="Arial"/>
                <a:ea typeface="Arial"/>
                <a:cs typeface="Arial"/>
                <a:sym typeface="Arial"/>
              </a:rPr>
              <a:t>10</a:t>
            </a:r>
            <a:endParaRPr sz="1800">
              <a:solidFill>
                <a:srgbClr val="000000"/>
              </a:solidFill>
              <a:latin typeface="Arial"/>
              <a:ea typeface="Arial"/>
              <a:cs typeface="Arial"/>
              <a:sym typeface="Arial"/>
            </a:endParaRPr>
          </a:p>
        </p:txBody>
      </p:sp>
      <p:sp>
        <p:nvSpPr>
          <p:cNvPr id="2845" name="Google Shape;2845;p32"/>
          <p:cNvSpPr txBox="1"/>
          <p:nvPr/>
        </p:nvSpPr>
        <p:spPr>
          <a:xfrm>
            <a:off x="1219847" y="6963537"/>
            <a:ext cx="11563274" cy="457200"/>
          </a:xfrm>
          <a:prstGeom prst="rect">
            <a:avLst/>
          </a:prstGeom>
          <a:noFill/>
          <a:ln>
            <a:noFill/>
          </a:ln>
        </p:spPr>
        <p:txBody>
          <a:bodyPr anchorCtr="0" anchor="t" bIns="0" lIns="0" spcFirstLastPara="1" rIns="0" wrap="square" tIns="865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total badan usaha milik desa (BUMKAM) yang beroperasi sebagai hasil dari intervensi Program GEG;</a:t>
            </a:r>
            <a:endParaRPr sz="1800">
              <a:solidFill>
                <a:srgbClr val="000000"/>
              </a:solidFill>
              <a:latin typeface="Arial"/>
              <a:ea typeface="Arial"/>
              <a:cs typeface="Arial"/>
              <a:sym typeface="Arial"/>
            </a:endParaRPr>
          </a:p>
        </p:txBody>
      </p:sp>
      <p:sp>
        <p:nvSpPr>
          <p:cNvPr id="2846" name="Google Shape;2846;p32"/>
          <p:cNvSpPr txBox="1"/>
          <p:nvPr/>
        </p:nvSpPr>
        <p:spPr>
          <a:xfrm>
            <a:off x="12783122" y="6963537"/>
            <a:ext cx="2608898" cy="457200"/>
          </a:xfrm>
          <a:prstGeom prst="rect">
            <a:avLst/>
          </a:prstGeom>
          <a:noFill/>
          <a:ln>
            <a:noFill/>
          </a:ln>
        </p:spPr>
        <p:txBody>
          <a:bodyPr anchorCtr="0" anchor="t" bIns="0" lIns="0" spcFirstLastPara="1" rIns="0" wrap="square" tIns="80000">
            <a:noAutofit/>
          </a:bodyPr>
          <a:lstStyle/>
          <a:p>
            <a:pPr indent="0" lvl="0" marL="1191576" marR="1190930" rtl="0" algn="ctr">
              <a:lnSpc>
                <a:spcPct val="95825"/>
              </a:lnSpc>
              <a:spcBef>
                <a:spcPts val="0"/>
              </a:spcBef>
              <a:spcAft>
                <a:spcPts val="0"/>
              </a:spcAft>
              <a:buNone/>
            </a:pPr>
            <a:r>
              <a:rPr lang="en-US" sz="2100">
                <a:solidFill>
                  <a:srgbClr val="000000"/>
                </a:solidFill>
                <a:latin typeface="Arial"/>
                <a:ea typeface="Arial"/>
                <a:cs typeface="Arial"/>
                <a:sym typeface="Arial"/>
              </a:rPr>
              <a:t>8</a:t>
            </a:r>
            <a:endParaRPr sz="2100">
              <a:solidFill>
                <a:srgbClr val="000000"/>
              </a:solidFill>
              <a:latin typeface="Arial"/>
              <a:ea typeface="Arial"/>
              <a:cs typeface="Arial"/>
              <a:sym typeface="Arial"/>
            </a:endParaRPr>
          </a:p>
        </p:txBody>
      </p:sp>
      <p:sp>
        <p:nvSpPr>
          <p:cNvPr id="2847" name="Google Shape;2847;p32"/>
          <p:cNvSpPr txBox="1"/>
          <p:nvPr/>
        </p:nvSpPr>
        <p:spPr>
          <a:xfrm>
            <a:off x="15392019" y="6963537"/>
            <a:ext cx="2592705" cy="457200"/>
          </a:xfrm>
          <a:prstGeom prst="rect">
            <a:avLst/>
          </a:prstGeom>
          <a:noFill/>
          <a:ln>
            <a:noFill/>
          </a:ln>
        </p:spPr>
        <p:txBody>
          <a:bodyPr anchorCtr="0" anchor="t" bIns="0" lIns="0" spcFirstLastPara="1" rIns="0" wrap="square" tIns="80000">
            <a:noAutofit/>
          </a:bodyPr>
          <a:lstStyle/>
          <a:p>
            <a:pPr indent="0" lvl="0" marL="1184720" marR="1181595" rtl="0" algn="ctr">
              <a:lnSpc>
                <a:spcPct val="95825"/>
              </a:lnSpc>
              <a:spcBef>
                <a:spcPts val="0"/>
              </a:spcBef>
              <a:spcAft>
                <a:spcPts val="0"/>
              </a:spcAft>
              <a:buNone/>
            </a:pPr>
            <a:r>
              <a:rPr lang="en-US" sz="2100">
                <a:solidFill>
                  <a:srgbClr val="000000"/>
                </a:solidFill>
                <a:latin typeface="Arial"/>
                <a:ea typeface="Arial"/>
                <a:cs typeface="Arial"/>
                <a:sym typeface="Arial"/>
              </a:rPr>
              <a:t>7</a:t>
            </a:r>
            <a:endParaRPr sz="2100">
              <a:solidFill>
                <a:srgbClr val="000000"/>
              </a:solidFill>
              <a:latin typeface="Arial"/>
              <a:ea typeface="Arial"/>
              <a:cs typeface="Arial"/>
              <a:sym typeface="Arial"/>
            </a:endParaRPr>
          </a:p>
        </p:txBody>
      </p:sp>
      <p:sp>
        <p:nvSpPr>
          <p:cNvPr id="2848" name="Google Shape;2848;p32"/>
          <p:cNvSpPr txBox="1"/>
          <p:nvPr/>
        </p:nvSpPr>
        <p:spPr>
          <a:xfrm>
            <a:off x="285445" y="7420737"/>
            <a:ext cx="934403" cy="457200"/>
          </a:xfrm>
          <a:prstGeom prst="rect">
            <a:avLst/>
          </a:prstGeom>
          <a:noFill/>
          <a:ln>
            <a:noFill/>
          </a:ln>
        </p:spPr>
        <p:txBody>
          <a:bodyPr anchorCtr="0" anchor="t" bIns="0" lIns="0" spcFirstLastPara="1" rIns="0" wrap="square" tIns="865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22725" marR="325850" rtl="0" algn="ctr">
              <a:lnSpc>
                <a:spcPct val="95825"/>
              </a:lnSpc>
              <a:spcBef>
                <a:spcPts val="0"/>
              </a:spcBef>
              <a:spcAft>
                <a:spcPts val="0"/>
              </a:spcAft>
              <a:buNone/>
            </a:pPr>
            <a:r>
              <a:rPr lang="en-US" sz="1800">
                <a:solidFill>
                  <a:srgbClr val="000000"/>
                </a:solidFill>
                <a:latin typeface="Arial"/>
                <a:ea typeface="Arial"/>
                <a:cs typeface="Arial"/>
                <a:sym typeface="Arial"/>
              </a:rPr>
              <a:t>11</a:t>
            </a:r>
            <a:endParaRPr sz="1800">
              <a:solidFill>
                <a:srgbClr val="000000"/>
              </a:solidFill>
              <a:latin typeface="Arial"/>
              <a:ea typeface="Arial"/>
              <a:cs typeface="Arial"/>
              <a:sym typeface="Arial"/>
            </a:endParaRPr>
          </a:p>
        </p:txBody>
      </p:sp>
      <p:sp>
        <p:nvSpPr>
          <p:cNvPr id="2849" name="Google Shape;2849;p32"/>
          <p:cNvSpPr txBox="1"/>
          <p:nvPr/>
        </p:nvSpPr>
        <p:spPr>
          <a:xfrm>
            <a:off x="1219847" y="7420737"/>
            <a:ext cx="11563274" cy="457200"/>
          </a:xfrm>
          <a:prstGeom prst="rect">
            <a:avLst/>
          </a:prstGeom>
          <a:noFill/>
          <a:ln>
            <a:noFill/>
          </a:ln>
        </p:spPr>
        <p:txBody>
          <a:bodyPr anchorCtr="0" anchor="t" bIns="0" lIns="0" spcFirstLastPara="1" rIns="0" wrap="square" tIns="865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total orang yang terlibat aktif dalam manajemen BUMKAM yang didukung GEG;</a:t>
            </a:r>
            <a:endParaRPr sz="1800">
              <a:solidFill>
                <a:srgbClr val="000000"/>
              </a:solidFill>
              <a:latin typeface="Arial"/>
              <a:ea typeface="Arial"/>
              <a:cs typeface="Arial"/>
              <a:sym typeface="Arial"/>
            </a:endParaRPr>
          </a:p>
        </p:txBody>
      </p:sp>
      <p:sp>
        <p:nvSpPr>
          <p:cNvPr id="2850" name="Google Shape;2850;p32"/>
          <p:cNvSpPr txBox="1"/>
          <p:nvPr/>
        </p:nvSpPr>
        <p:spPr>
          <a:xfrm>
            <a:off x="12783122" y="7420737"/>
            <a:ext cx="2608898" cy="457200"/>
          </a:xfrm>
          <a:prstGeom prst="rect">
            <a:avLst/>
          </a:prstGeom>
          <a:noFill/>
          <a:ln>
            <a:noFill/>
          </a:ln>
        </p:spPr>
        <p:txBody>
          <a:bodyPr anchorCtr="0" anchor="t" bIns="0" lIns="0" spcFirstLastPara="1" rIns="0" wrap="square" tIns="80000">
            <a:noAutofit/>
          </a:bodyPr>
          <a:lstStyle/>
          <a:p>
            <a:pPr indent="0" lvl="0" marL="1229676" marR="1152830" rtl="0" algn="ctr">
              <a:lnSpc>
                <a:spcPct val="95825"/>
              </a:lnSpc>
              <a:spcBef>
                <a:spcPts val="0"/>
              </a:spcBef>
              <a:spcAft>
                <a:spcPts val="0"/>
              </a:spcAft>
              <a:buNone/>
            </a:pPr>
            <a:r>
              <a:rPr lang="en-US" sz="2100">
                <a:solidFill>
                  <a:srgbClr val="000000"/>
                </a:solidFill>
                <a:latin typeface="Arial"/>
                <a:ea typeface="Arial"/>
                <a:cs typeface="Arial"/>
                <a:sym typeface="Arial"/>
              </a:rPr>
              <a:t>4</a:t>
            </a:r>
            <a:endParaRPr sz="2100">
              <a:solidFill>
                <a:srgbClr val="000000"/>
              </a:solidFill>
              <a:latin typeface="Arial"/>
              <a:ea typeface="Arial"/>
              <a:cs typeface="Arial"/>
              <a:sym typeface="Arial"/>
            </a:endParaRPr>
          </a:p>
        </p:txBody>
      </p:sp>
      <p:sp>
        <p:nvSpPr>
          <p:cNvPr id="2851" name="Google Shape;2851;p32"/>
          <p:cNvSpPr txBox="1"/>
          <p:nvPr/>
        </p:nvSpPr>
        <p:spPr>
          <a:xfrm>
            <a:off x="15392019" y="7420737"/>
            <a:ext cx="2592705" cy="457200"/>
          </a:xfrm>
          <a:prstGeom prst="rect">
            <a:avLst/>
          </a:prstGeom>
          <a:noFill/>
          <a:ln>
            <a:noFill/>
          </a:ln>
        </p:spPr>
        <p:txBody>
          <a:bodyPr anchorCtr="0" anchor="t" bIns="0" lIns="0" spcFirstLastPara="1" rIns="0" wrap="square" tIns="80000">
            <a:noAutofit/>
          </a:bodyPr>
          <a:lstStyle/>
          <a:p>
            <a:pPr indent="0" lvl="0" marL="1112520" marR="1104900" rtl="0" algn="ctr">
              <a:lnSpc>
                <a:spcPct val="95825"/>
              </a:lnSpc>
              <a:spcBef>
                <a:spcPts val="0"/>
              </a:spcBef>
              <a:spcAft>
                <a:spcPts val="0"/>
              </a:spcAft>
              <a:buNone/>
            </a:pPr>
            <a:r>
              <a:rPr lang="en-US" sz="2100">
                <a:solidFill>
                  <a:srgbClr val="000000"/>
                </a:solidFill>
                <a:latin typeface="Arial"/>
                <a:ea typeface="Arial"/>
                <a:cs typeface="Arial"/>
                <a:sym typeface="Arial"/>
              </a:rPr>
              <a:t>21</a:t>
            </a:r>
            <a:endParaRPr sz="2100">
              <a:solidFill>
                <a:srgbClr val="000000"/>
              </a:solidFill>
              <a:latin typeface="Arial"/>
              <a:ea typeface="Arial"/>
              <a:cs typeface="Arial"/>
              <a:sym typeface="Arial"/>
            </a:endParaRPr>
          </a:p>
        </p:txBody>
      </p:sp>
      <p:sp>
        <p:nvSpPr>
          <p:cNvPr id="2852" name="Google Shape;2852;p32"/>
          <p:cNvSpPr txBox="1"/>
          <p:nvPr/>
        </p:nvSpPr>
        <p:spPr>
          <a:xfrm>
            <a:off x="285445" y="7877937"/>
            <a:ext cx="934403" cy="457200"/>
          </a:xfrm>
          <a:prstGeom prst="rect">
            <a:avLst/>
          </a:prstGeom>
          <a:noFill/>
          <a:ln>
            <a:noFill/>
          </a:ln>
        </p:spPr>
        <p:txBody>
          <a:bodyPr anchorCtr="0" anchor="t" bIns="0" lIns="0" spcFirstLastPara="1" rIns="0" wrap="square" tIns="865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03675" marR="306876" rtl="0" algn="ctr">
              <a:lnSpc>
                <a:spcPct val="95825"/>
              </a:lnSpc>
              <a:spcBef>
                <a:spcPts val="0"/>
              </a:spcBef>
              <a:spcAft>
                <a:spcPts val="0"/>
              </a:spcAft>
              <a:buNone/>
            </a:pPr>
            <a:r>
              <a:rPr lang="en-US" sz="1800">
                <a:solidFill>
                  <a:srgbClr val="000000"/>
                </a:solidFill>
                <a:latin typeface="Arial"/>
                <a:ea typeface="Arial"/>
                <a:cs typeface="Arial"/>
                <a:sym typeface="Arial"/>
              </a:rPr>
              <a:t>12</a:t>
            </a:r>
            <a:endParaRPr sz="1800">
              <a:solidFill>
                <a:srgbClr val="000000"/>
              </a:solidFill>
              <a:latin typeface="Arial"/>
              <a:ea typeface="Arial"/>
              <a:cs typeface="Arial"/>
              <a:sym typeface="Arial"/>
            </a:endParaRPr>
          </a:p>
        </p:txBody>
      </p:sp>
      <p:sp>
        <p:nvSpPr>
          <p:cNvPr id="2853" name="Google Shape;2853;p32"/>
          <p:cNvSpPr txBox="1"/>
          <p:nvPr/>
        </p:nvSpPr>
        <p:spPr>
          <a:xfrm>
            <a:off x="1219847" y="7877937"/>
            <a:ext cx="11563274" cy="457200"/>
          </a:xfrm>
          <a:prstGeom prst="rect">
            <a:avLst/>
          </a:prstGeom>
          <a:noFill/>
          <a:ln>
            <a:noFill/>
          </a:ln>
        </p:spPr>
        <p:txBody>
          <a:bodyPr anchorCtr="0" anchor="t" bIns="0" lIns="0" spcFirstLastPara="1" rIns="0" wrap="square" tIns="865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total BUMKAM/LEM yang menerima pelatihan dan / atau bantuan teknis dari program GEG;</a:t>
            </a:r>
            <a:endParaRPr sz="1800">
              <a:solidFill>
                <a:srgbClr val="000000"/>
              </a:solidFill>
              <a:latin typeface="Arial"/>
              <a:ea typeface="Arial"/>
              <a:cs typeface="Arial"/>
              <a:sym typeface="Arial"/>
            </a:endParaRPr>
          </a:p>
        </p:txBody>
      </p:sp>
      <p:sp>
        <p:nvSpPr>
          <p:cNvPr id="2854" name="Google Shape;2854;p32"/>
          <p:cNvSpPr txBox="1"/>
          <p:nvPr/>
        </p:nvSpPr>
        <p:spPr>
          <a:xfrm>
            <a:off x="12783122" y="7877937"/>
            <a:ext cx="2608898" cy="457200"/>
          </a:xfrm>
          <a:prstGeom prst="rect">
            <a:avLst/>
          </a:prstGeom>
          <a:noFill/>
          <a:ln>
            <a:noFill/>
          </a:ln>
        </p:spPr>
        <p:txBody>
          <a:bodyPr anchorCtr="0" anchor="t" bIns="0" lIns="0" spcFirstLastPara="1" rIns="0" wrap="square" tIns="80000">
            <a:noAutofit/>
          </a:bodyPr>
          <a:lstStyle/>
          <a:p>
            <a:pPr indent="0" lvl="0" marL="1191576" marR="1190930" rtl="0" algn="ctr">
              <a:lnSpc>
                <a:spcPct val="95825"/>
              </a:lnSpc>
              <a:spcBef>
                <a:spcPts val="0"/>
              </a:spcBef>
              <a:spcAft>
                <a:spcPts val="0"/>
              </a:spcAft>
              <a:buNone/>
            </a:pPr>
            <a:r>
              <a:rPr lang="en-US" sz="2100">
                <a:solidFill>
                  <a:srgbClr val="000000"/>
                </a:solidFill>
                <a:latin typeface="Arial"/>
                <a:ea typeface="Arial"/>
                <a:cs typeface="Arial"/>
                <a:sym typeface="Arial"/>
              </a:rPr>
              <a:t>8</a:t>
            </a:r>
            <a:endParaRPr sz="2100">
              <a:solidFill>
                <a:srgbClr val="000000"/>
              </a:solidFill>
              <a:latin typeface="Arial"/>
              <a:ea typeface="Arial"/>
              <a:cs typeface="Arial"/>
              <a:sym typeface="Arial"/>
            </a:endParaRPr>
          </a:p>
        </p:txBody>
      </p:sp>
      <p:sp>
        <p:nvSpPr>
          <p:cNvPr id="2855" name="Google Shape;2855;p32"/>
          <p:cNvSpPr txBox="1"/>
          <p:nvPr/>
        </p:nvSpPr>
        <p:spPr>
          <a:xfrm>
            <a:off x="15392019" y="7877937"/>
            <a:ext cx="2592705" cy="457200"/>
          </a:xfrm>
          <a:prstGeom prst="rect">
            <a:avLst/>
          </a:prstGeom>
          <a:noFill/>
          <a:ln>
            <a:noFill/>
          </a:ln>
        </p:spPr>
        <p:txBody>
          <a:bodyPr anchorCtr="0" anchor="t" bIns="0" lIns="0" spcFirstLastPara="1" rIns="0" wrap="square" tIns="80000">
            <a:noAutofit/>
          </a:bodyPr>
          <a:lstStyle/>
          <a:p>
            <a:pPr indent="0" lvl="0" marL="1112519" marR="1105395" rtl="0" algn="ctr">
              <a:lnSpc>
                <a:spcPct val="95825"/>
              </a:lnSpc>
              <a:spcBef>
                <a:spcPts val="0"/>
              </a:spcBef>
              <a:spcAft>
                <a:spcPts val="0"/>
              </a:spcAft>
              <a:buNone/>
            </a:pPr>
            <a:r>
              <a:rPr lang="en-US" sz="2100">
                <a:solidFill>
                  <a:srgbClr val="000000"/>
                </a:solidFill>
                <a:latin typeface="Arial"/>
                <a:ea typeface="Arial"/>
                <a:cs typeface="Arial"/>
                <a:sym typeface="Arial"/>
              </a:rPr>
              <a:t>10</a:t>
            </a:r>
            <a:endParaRPr sz="2100">
              <a:solidFill>
                <a:srgbClr val="000000"/>
              </a:solidFill>
              <a:latin typeface="Arial"/>
              <a:ea typeface="Arial"/>
              <a:cs typeface="Arial"/>
              <a:sym typeface="Arial"/>
            </a:endParaRPr>
          </a:p>
        </p:txBody>
      </p:sp>
      <p:sp>
        <p:nvSpPr>
          <p:cNvPr id="2856" name="Google Shape;2856;p32"/>
          <p:cNvSpPr txBox="1"/>
          <p:nvPr/>
        </p:nvSpPr>
        <p:spPr>
          <a:xfrm>
            <a:off x="285445" y="8335138"/>
            <a:ext cx="934403" cy="457295"/>
          </a:xfrm>
          <a:prstGeom prst="rect">
            <a:avLst/>
          </a:prstGeom>
          <a:noFill/>
          <a:ln>
            <a:noFill/>
          </a:ln>
        </p:spPr>
        <p:txBody>
          <a:bodyPr anchorCtr="0" anchor="t" bIns="0" lIns="0" spcFirstLastPara="1" rIns="0" wrap="square" tIns="912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03675" marR="306876" rtl="0" algn="ctr">
              <a:lnSpc>
                <a:spcPct val="95825"/>
              </a:lnSpc>
              <a:spcBef>
                <a:spcPts val="0"/>
              </a:spcBef>
              <a:spcAft>
                <a:spcPts val="0"/>
              </a:spcAft>
              <a:buNone/>
            </a:pPr>
            <a:r>
              <a:rPr lang="en-US" sz="1800">
                <a:solidFill>
                  <a:srgbClr val="000000"/>
                </a:solidFill>
                <a:latin typeface="Arial"/>
                <a:ea typeface="Arial"/>
                <a:cs typeface="Arial"/>
                <a:sym typeface="Arial"/>
              </a:rPr>
              <a:t>13</a:t>
            </a:r>
            <a:endParaRPr sz="1800">
              <a:solidFill>
                <a:srgbClr val="000000"/>
              </a:solidFill>
              <a:latin typeface="Arial"/>
              <a:ea typeface="Arial"/>
              <a:cs typeface="Arial"/>
              <a:sym typeface="Arial"/>
            </a:endParaRPr>
          </a:p>
        </p:txBody>
      </p:sp>
      <p:sp>
        <p:nvSpPr>
          <p:cNvPr id="2857" name="Google Shape;2857;p32"/>
          <p:cNvSpPr txBox="1"/>
          <p:nvPr/>
        </p:nvSpPr>
        <p:spPr>
          <a:xfrm>
            <a:off x="1219847" y="8335138"/>
            <a:ext cx="11563274" cy="457295"/>
          </a:xfrm>
          <a:prstGeom prst="rect">
            <a:avLst/>
          </a:prstGeom>
          <a:noFill/>
          <a:ln>
            <a:noFill/>
          </a:ln>
        </p:spPr>
        <p:txBody>
          <a:bodyPr anchorCtr="0" anchor="t" bIns="0" lIns="0" spcFirstLastPara="1" rIns="0" wrap="square" tIns="912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total UKM yang menerima pelatihan dan / atau bantuan teknis dari program GEG;</a:t>
            </a:r>
            <a:endParaRPr sz="1800">
              <a:solidFill>
                <a:srgbClr val="000000"/>
              </a:solidFill>
              <a:latin typeface="Arial"/>
              <a:ea typeface="Arial"/>
              <a:cs typeface="Arial"/>
              <a:sym typeface="Arial"/>
            </a:endParaRPr>
          </a:p>
        </p:txBody>
      </p:sp>
      <p:sp>
        <p:nvSpPr>
          <p:cNvPr id="2858" name="Google Shape;2858;p32"/>
          <p:cNvSpPr txBox="1"/>
          <p:nvPr/>
        </p:nvSpPr>
        <p:spPr>
          <a:xfrm>
            <a:off x="12783122" y="8335138"/>
            <a:ext cx="2608898" cy="457295"/>
          </a:xfrm>
          <a:prstGeom prst="rect">
            <a:avLst/>
          </a:prstGeom>
          <a:noFill/>
          <a:ln>
            <a:noFill/>
          </a:ln>
        </p:spPr>
        <p:txBody>
          <a:bodyPr anchorCtr="0" anchor="t" bIns="0" lIns="0" spcFirstLastPara="1" rIns="0" wrap="square" tIns="80950">
            <a:noAutofit/>
          </a:bodyPr>
          <a:lstStyle/>
          <a:p>
            <a:pPr indent="0" lvl="0" marL="1042988" marR="1042035" rtl="0" algn="ctr">
              <a:lnSpc>
                <a:spcPct val="95825"/>
              </a:lnSpc>
              <a:spcBef>
                <a:spcPts val="0"/>
              </a:spcBef>
              <a:spcAft>
                <a:spcPts val="0"/>
              </a:spcAft>
              <a:buNone/>
            </a:pPr>
            <a:r>
              <a:rPr lang="en-US" sz="2100">
                <a:solidFill>
                  <a:srgbClr val="000000"/>
                </a:solidFill>
                <a:latin typeface="Arial"/>
                <a:ea typeface="Arial"/>
                <a:cs typeface="Arial"/>
                <a:sym typeface="Arial"/>
              </a:rPr>
              <a:t>124</a:t>
            </a:r>
            <a:endParaRPr sz="2100">
              <a:solidFill>
                <a:srgbClr val="000000"/>
              </a:solidFill>
              <a:latin typeface="Arial"/>
              <a:ea typeface="Arial"/>
              <a:cs typeface="Arial"/>
              <a:sym typeface="Arial"/>
            </a:endParaRPr>
          </a:p>
        </p:txBody>
      </p:sp>
      <p:sp>
        <p:nvSpPr>
          <p:cNvPr id="2859" name="Google Shape;2859;p32"/>
          <p:cNvSpPr txBox="1"/>
          <p:nvPr/>
        </p:nvSpPr>
        <p:spPr>
          <a:xfrm>
            <a:off x="15392019" y="8335138"/>
            <a:ext cx="2592705" cy="457295"/>
          </a:xfrm>
          <a:prstGeom prst="rect">
            <a:avLst/>
          </a:prstGeom>
          <a:noFill/>
          <a:ln>
            <a:noFill/>
          </a:ln>
        </p:spPr>
        <p:txBody>
          <a:bodyPr anchorCtr="0" anchor="t" bIns="0" lIns="0" spcFirstLastPara="1" rIns="0" wrap="square" tIns="80950">
            <a:noAutofit/>
          </a:bodyPr>
          <a:lstStyle/>
          <a:p>
            <a:pPr indent="0" lvl="0" marL="1035749" marR="1031651" rtl="0" algn="ctr">
              <a:lnSpc>
                <a:spcPct val="95825"/>
              </a:lnSpc>
              <a:spcBef>
                <a:spcPts val="0"/>
              </a:spcBef>
              <a:spcAft>
                <a:spcPts val="0"/>
              </a:spcAft>
              <a:buNone/>
            </a:pPr>
            <a:r>
              <a:rPr lang="en-US" sz="2100">
                <a:solidFill>
                  <a:srgbClr val="000000"/>
                </a:solidFill>
                <a:latin typeface="Arial"/>
                <a:ea typeface="Arial"/>
                <a:cs typeface="Arial"/>
                <a:sym typeface="Arial"/>
              </a:rPr>
              <a:t>124</a:t>
            </a:r>
            <a:endParaRPr sz="2100">
              <a:solidFill>
                <a:srgbClr val="000000"/>
              </a:solidFill>
              <a:latin typeface="Arial"/>
              <a:ea typeface="Arial"/>
              <a:cs typeface="Arial"/>
              <a:sym typeface="Arial"/>
            </a:endParaRPr>
          </a:p>
        </p:txBody>
      </p:sp>
      <p:sp>
        <p:nvSpPr>
          <p:cNvPr id="2860" name="Google Shape;2860;p32"/>
          <p:cNvSpPr txBox="1"/>
          <p:nvPr/>
        </p:nvSpPr>
        <p:spPr>
          <a:xfrm>
            <a:off x="285445" y="8792432"/>
            <a:ext cx="934403" cy="457200"/>
          </a:xfrm>
          <a:prstGeom prst="rect">
            <a:avLst/>
          </a:prstGeom>
          <a:noFill/>
          <a:ln>
            <a:noFill/>
          </a:ln>
        </p:spPr>
        <p:txBody>
          <a:bodyPr anchorCtr="0" anchor="t" bIns="0" lIns="0" spcFirstLastPara="1" rIns="0" wrap="square" tIns="902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03675" marR="306876" rtl="0" algn="ctr">
              <a:lnSpc>
                <a:spcPct val="95825"/>
              </a:lnSpc>
              <a:spcBef>
                <a:spcPts val="0"/>
              </a:spcBef>
              <a:spcAft>
                <a:spcPts val="0"/>
              </a:spcAft>
              <a:buNone/>
            </a:pPr>
            <a:r>
              <a:rPr lang="en-US" sz="1800">
                <a:solidFill>
                  <a:srgbClr val="000000"/>
                </a:solidFill>
                <a:latin typeface="Arial"/>
                <a:ea typeface="Arial"/>
                <a:cs typeface="Arial"/>
                <a:sym typeface="Arial"/>
              </a:rPr>
              <a:t>14</a:t>
            </a:r>
            <a:endParaRPr sz="1800">
              <a:solidFill>
                <a:srgbClr val="000000"/>
              </a:solidFill>
              <a:latin typeface="Arial"/>
              <a:ea typeface="Arial"/>
              <a:cs typeface="Arial"/>
              <a:sym typeface="Arial"/>
            </a:endParaRPr>
          </a:p>
        </p:txBody>
      </p:sp>
      <p:sp>
        <p:nvSpPr>
          <p:cNvPr id="2861" name="Google Shape;2861;p32"/>
          <p:cNvSpPr txBox="1"/>
          <p:nvPr/>
        </p:nvSpPr>
        <p:spPr>
          <a:xfrm>
            <a:off x="1219847" y="8792432"/>
            <a:ext cx="11563274" cy="457200"/>
          </a:xfrm>
          <a:prstGeom prst="rect">
            <a:avLst/>
          </a:prstGeom>
          <a:noFill/>
          <a:ln>
            <a:noFill/>
          </a:ln>
        </p:spPr>
        <p:txBody>
          <a:bodyPr anchorCtr="0" anchor="t" bIns="0" lIns="0" spcFirstLastPara="1" rIns="0" wrap="square" tIns="902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Nilai dana pemerintah yang telah dikomit;</a:t>
            </a:r>
            <a:endParaRPr sz="1800">
              <a:solidFill>
                <a:srgbClr val="000000"/>
              </a:solidFill>
              <a:latin typeface="Arial"/>
              <a:ea typeface="Arial"/>
              <a:cs typeface="Arial"/>
              <a:sym typeface="Arial"/>
            </a:endParaRPr>
          </a:p>
        </p:txBody>
      </p:sp>
      <p:sp>
        <p:nvSpPr>
          <p:cNvPr id="2862" name="Google Shape;2862;p32"/>
          <p:cNvSpPr txBox="1"/>
          <p:nvPr/>
        </p:nvSpPr>
        <p:spPr>
          <a:xfrm>
            <a:off x="12783122" y="8792432"/>
            <a:ext cx="2608898" cy="457200"/>
          </a:xfrm>
          <a:prstGeom prst="rect">
            <a:avLst/>
          </a:prstGeom>
          <a:noFill/>
          <a:ln>
            <a:noFill/>
          </a:ln>
        </p:spPr>
        <p:txBody>
          <a:bodyPr anchorCtr="0" anchor="t" bIns="0" lIns="0" spcFirstLastPara="1" rIns="0" wrap="square" tIns="80950">
            <a:noAutofit/>
          </a:bodyPr>
          <a:lstStyle/>
          <a:p>
            <a:pPr indent="0" lvl="0" marL="193739" marR="0" rtl="0" algn="l">
              <a:lnSpc>
                <a:spcPct val="95825"/>
              </a:lnSpc>
              <a:spcBef>
                <a:spcPts val="0"/>
              </a:spcBef>
              <a:spcAft>
                <a:spcPts val="0"/>
              </a:spcAft>
              <a:buNone/>
            </a:pPr>
            <a:r>
              <a:rPr lang="en-US" sz="2100">
                <a:solidFill>
                  <a:srgbClr val="000000"/>
                </a:solidFill>
                <a:latin typeface="Arial"/>
                <a:ea typeface="Arial"/>
                <a:cs typeface="Arial"/>
                <a:sym typeface="Arial"/>
              </a:rPr>
              <a:t>IDR 5,689,435,000</a:t>
            </a:r>
            <a:endParaRPr sz="2100">
              <a:solidFill>
                <a:srgbClr val="000000"/>
              </a:solidFill>
              <a:latin typeface="Arial"/>
              <a:ea typeface="Arial"/>
              <a:cs typeface="Arial"/>
              <a:sym typeface="Arial"/>
            </a:endParaRPr>
          </a:p>
        </p:txBody>
      </p:sp>
      <p:sp>
        <p:nvSpPr>
          <p:cNvPr id="2863" name="Google Shape;2863;p32"/>
          <p:cNvSpPr txBox="1"/>
          <p:nvPr/>
        </p:nvSpPr>
        <p:spPr>
          <a:xfrm>
            <a:off x="15392019" y="8792432"/>
            <a:ext cx="2592705" cy="457200"/>
          </a:xfrm>
          <a:prstGeom prst="rect">
            <a:avLst/>
          </a:prstGeom>
          <a:noFill/>
          <a:ln>
            <a:noFill/>
          </a:ln>
        </p:spPr>
        <p:txBody>
          <a:bodyPr anchorCtr="0" anchor="t" bIns="0" lIns="0" spcFirstLastPara="1" rIns="0" wrap="square" tIns="80950">
            <a:noAutofit/>
          </a:bodyPr>
          <a:lstStyle/>
          <a:p>
            <a:pPr indent="0" lvl="0" marL="187070" marR="0" rtl="0" algn="l">
              <a:lnSpc>
                <a:spcPct val="95825"/>
              </a:lnSpc>
              <a:spcBef>
                <a:spcPts val="0"/>
              </a:spcBef>
              <a:spcAft>
                <a:spcPts val="0"/>
              </a:spcAft>
              <a:buNone/>
            </a:pPr>
            <a:r>
              <a:rPr lang="en-US" sz="2100">
                <a:solidFill>
                  <a:srgbClr val="000000"/>
                </a:solidFill>
                <a:latin typeface="Arial"/>
                <a:ea typeface="Arial"/>
                <a:cs typeface="Arial"/>
                <a:sym typeface="Arial"/>
              </a:rPr>
              <a:t>IDR 5,689,135,000</a:t>
            </a:r>
            <a:endParaRPr sz="2100">
              <a:solidFill>
                <a:srgbClr val="000000"/>
              </a:solidFill>
              <a:latin typeface="Arial"/>
              <a:ea typeface="Arial"/>
              <a:cs typeface="Arial"/>
              <a:sym typeface="Arial"/>
            </a:endParaRPr>
          </a:p>
        </p:txBody>
      </p:sp>
      <p:sp>
        <p:nvSpPr>
          <p:cNvPr id="2864" name="Google Shape;2864;p32"/>
          <p:cNvSpPr txBox="1"/>
          <p:nvPr/>
        </p:nvSpPr>
        <p:spPr>
          <a:xfrm>
            <a:off x="285445" y="9249632"/>
            <a:ext cx="934403" cy="457200"/>
          </a:xfrm>
          <a:prstGeom prst="rect">
            <a:avLst/>
          </a:prstGeom>
          <a:noFill/>
          <a:ln>
            <a:noFill/>
          </a:ln>
        </p:spPr>
        <p:txBody>
          <a:bodyPr anchorCtr="0" anchor="t" bIns="0" lIns="0" spcFirstLastPara="1" rIns="0" wrap="square" tIns="902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03639" marR="306840" rtl="0" algn="ctr">
              <a:lnSpc>
                <a:spcPct val="95825"/>
              </a:lnSpc>
              <a:spcBef>
                <a:spcPts val="0"/>
              </a:spcBef>
              <a:spcAft>
                <a:spcPts val="0"/>
              </a:spcAft>
              <a:buNone/>
            </a:pPr>
            <a:r>
              <a:rPr lang="en-US" sz="1800">
                <a:solidFill>
                  <a:srgbClr val="000000"/>
                </a:solidFill>
                <a:latin typeface="Arial"/>
                <a:ea typeface="Arial"/>
                <a:cs typeface="Arial"/>
                <a:sym typeface="Arial"/>
              </a:rPr>
              <a:t>15</a:t>
            </a:r>
            <a:endParaRPr sz="1800">
              <a:solidFill>
                <a:srgbClr val="000000"/>
              </a:solidFill>
              <a:latin typeface="Arial"/>
              <a:ea typeface="Arial"/>
              <a:cs typeface="Arial"/>
              <a:sym typeface="Arial"/>
            </a:endParaRPr>
          </a:p>
        </p:txBody>
      </p:sp>
      <p:sp>
        <p:nvSpPr>
          <p:cNvPr id="2865" name="Google Shape;2865;p32"/>
          <p:cNvSpPr txBox="1"/>
          <p:nvPr/>
        </p:nvSpPr>
        <p:spPr>
          <a:xfrm>
            <a:off x="1219847" y="9249632"/>
            <a:ext cx="11563274" cy="457200"/>
          </a:xfrm>
          <a:prstGeom prst="rect">
            <a:avLst/>
          </a:prstGeom>
          <a:noFill/>
          <a:ln>
            <a:noFill/>
          </a:ln>
        </p:spPr>
        <p:txBody>
          <a:bodyPr anchorCtr="0" anchor="t" bIns="0" lIns="0" spcFirstLastPara="1" rIns="0" wrap="square" tIns="9025">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Nilai dana swasta (investment) yang telah dikomit;</a:t>
            </a:r>
            <a:endParaRPr sz="1800">
              <a:solidFill>
                <a:srgbClr val="000000"/>
              </a:solidFill>
              <a:latin typeface="Arial"/>
              <a:ea typeface="Arial"/>
              <a:cs typeface="Arial"/>
              <a:sym typeface="Arial"/>
            </a:endParaRPr>
          </a:p>
        </p:txBody>
      </p:sp>
      <p:sp>
        <p:nvSpPr>
          <p:cNvPr id="2866" name="Google Shape;2866;p32"/>
          <p:cNvSpPr txBox="1"/>
          <p:nvPr/>
        </p:nvSpPr>
        <p:spPr>
          <a:xfrm>
            <a:off x="12783122" y="9249632"/>
            <a:ext cx="2608898" cy="457200"/>
          </a:xfrm>
          <a:prstGeom prst="rect">
            <a:avLst/>
          </a:prstGeom>
          <a:noFill/>
          <a:ln>
            <a:noFill/>
          </a:ln>
        </p:spPr>
        <p:txBody>
          <a:bodyPr anchorCtr="0" anchor="t" bIns="0" lIns="0" spcFirstLastPara="1" rIns="0" wrap="square" tIns="80950">
            <a:noAutofit/>
          </a:bodyPr>
          <a:lstStyle/>
          <a:p>
            <a:pPr indent="0" lvl="0" marL="193739" marR="0" rtl="0" algn="l">
              <a:lnSpc>
                <a:spcPct val="95825"/>
              </a:lnSpc>
              <a:spcBef>
                <a:spcPts val="0"/>
              </a:spcBef>
              <a:spcAft>
                <a:spcPts val="0"/>
              </a:spcAft>
              <a:buNone/>
            </a:pPr>
            <a:r>
              <a:rPr lang="en-US" sz="2100">
                <a:solidFill>
                  <a:srgbClr val="000000"/>
                </a:solidFill>
                <a:latin typeface="Arial"/>
                <a:ea typeface="Arial"/>
                <a:cs typeface="Arial"/>
                <a:sym typeface="Arial"/>
              </a:rPr>
              <a:t>IDR 4,572,725,000</a:t>
            </a:r>
            <a:endParaRPr sz="2100">
              <a:solidFill>
                <a:srgbClr val="000000"/>
              </a:solidFill>
              <a:latin typeface="Arial"/>
              <a:ea typeface="Arial"/>
              <a:cs typeface="Arial"/>
              <a:sym typeface="Arial"/>
            </a:endParaRPr>
          </a:p>
        </p:txBody>
      </p:sp>
      <p:sp>
        <p:nvSpPr>
          <p:cNvPr id="2867" name="Google Shape;2867;p32"/>
          <p:cNvSpPr txBox="1"/>
          <p:nvPr/>
        </p:nvSpPr>
        <p:spPr>
          <a:xfrm>
            <a:off x="15392019" y="9249632"/>
            <a:ext cx="2592705" cy="457200"/>
          </a:xfrm>
          <a:prstGeom prst="rect">
            <a:avLst/>
          </a:prstGeom>
          <a:noFill/>
          <a:ln>
            <a:noFill/>
          </a:ln>
        </p:spPr>
        <p:txBody>
          <a:bodyPr anchorCtr="0" anchor="t" bIns="0" lIns="0" spcFirstLastPara="1" rIns="0" wrap="square" tIns="80950">
            <a:noAutofit/>
          </a:bodyPr>
          <a:lstStyle/>
          <a:p>
            <a:pPr indent="0" lvl="0" marL="187070" marR="0" rtl="0" algn="l">
              <a:lnSpc>
                <a:spcPct val="95825"/>
              </a:lnSpc>
              <a:spcBef>
                <a:spcPts val="0"/>
              </a:spcBef>
              <a:spcAft>
                <a:spcPts val="0"/>
              </a:spcAft>
              <a:buNone/>
            </a:pPr>
            <a:r>
              <a:rPr lang="en-US" sz="2100">
                <a:solidFill>
                  <a:srgbClr val="000000"/>
                </a:solidFill>
                <a:latin typeface="Arial"/>
                <a:ea typeface="Arial"/>
                <a:cs typeface="Arial"/>
                <a:sym typeface="Arial"/>
              </a:rPr>
              <a:t>IDR 7,918,725,000</a:t>
            </a:r>
            <a:endParaRPr sz="2100">
              <a:solidFill>
                <a:srgbClr val="000000"/>
              </a:solidFill>
              <a:latin typeface="Arial"/>
              <a:ea typeface="Arial"/>
              <a:cs typeface="Arial"/>
              <a:sym typeface="Arial"/>
            </a:endParaRPr>
          </a:p>
        </p:txBody>
      </p:sp>
      <p:sp>
        <p:nvSpPr>
          <p:cNvPr id="2868" name="Google Shape;2868;p32"/>
          <p:cNvSpPr txBox="1"/>
          <p:nvPr/>
        </p:nvSpPr>
        <p:spPr>
          <a:xfrm>
            <a:off x="285445" y="9706832"/>
            <a:ext cx="934403" cy="457191"/>
          </a:xfrm>
          <a:prstGeom prst="rect">
            <a:avLst/>
          </a:prstGeom>
          <a:noFill/>
          <a:ln>
            <a:noFill/>
          </a:ln>
        </p:spPr>
        <p:txBody>
          <a:bodyPr anchorCtr="0" anchor="t" bIns="0" lIns="0" spcFirstLastPara="1" rIns="0" wrap="square" tIns="950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307485" marR="310686" rtl="0" algn="ctr">
              <a:lnSpc>
                <a:spcPct val="95825"/>
              </a:lnSpc>
              <a:spcBef>
                <a:spcPts val="0"/>
              </a:spcBef>
              <a:spcAft>
                <a:spcPts val="0"/>
              </a:spcAft>
              <a:buNone/>
            </a:pPr>
            <a:r>
              <a:rPr lang="en-US" sz="1800">
                <a:solidFill>
                  <a:srgbClr val="000000"/>
                </a:solidFill>
                <a:latin typeface="Arial"/>
                <a:ea typeface="Arial"/>
                <a:cs typeface="Arial"/>
                <a:sym typeface="Arial"/>
              </a:rPr>
              <a:t>16</a:t>
            </a:r>
            <a:endParaRPr sz="1800">
              <a:solidFill>
                <a:srgbClr val="000000"/>
              </a:solidFill>
              <a:latin typeface="Arial"/>
              <a:ea typeface="Arial"/>
              <a:cs typeface="Arial"/>
              <a:sym typeface="Arial"/>
            </a:endParaRPr>
          </a:p>
        </p:txBody>
      </p:sp>
      <p:sp>
        <p:nvSpPr>
          <p:cNvPr id="2869" name="Google Shape;2869;p32"/>
          <p:cNvSpPr txBox="1"/>
          <p:nvPr/>
        </p:nvSpPr>
        <p:spPr>
          <a:xfrm>
            <a:off x="1219847" y="9706832"/>
            <a:ext cx="11563274" cy="457191"/>
          </a:xfrm>
          <a:prstGeom prst="rect">
            <a:avLst/>
          </a:prstGeom>
          <a:noFill/>
          <a:ln>
            <a:noFill/>
          </a:ln>
        </p:spPr>
        <p:txBody>
          <a:bodyPr anchorCtr="0" anchor="t" bIns="0" lIns="0" spcFirstLastPara="1" rIns="0" wrap="square" tIns="9500">
            <a:noAutofit/>
          </a:bodyPr>
          <a:lstStyle/>
          <a:p>
            <a:pPr indent="0" lvl="0" marL="0" marR="0" rtl="0" algn="l">
              <a:lnSpc>
                <a:spcPct val="100000"/>
              </a:lnSpc>
              <a:spcBef>
                <a:spcPts val="0"/>
              </a:spcBef>
              <a:spcAft>
                <a:spcPts val="0"/>
              </a:spcAft>
              <a:buNone/>
            </a:pPr>
            <a:r>
              <a:t/>
            </a:r>
            <a:endParaRPr sz="750">
              <a:solidFill>
                <a:srgbClr val="000000"/>
              </a:solidFill>
              <a:latin typeface="Calibri"/>
              <a:ea typeface="Calibri"/>
              <a:cs typeface="Calibri"/>
              <a:sym typeface="Calibri"/>
            </a:endParaRPr>
          </a:p>
          <a:p>
            <a:pPr indent="0" lvl="0" marL="137465" marR="0" rtl="0" algn="l">
              <a:lnSpc>
                <a:spcPct val="95825"/>
              </a:lnSpc>
              <a:spcBef>
                <a:spcPts val="0"/>
              </a:spcBef>
              <a:spcAft>
                <a:spcPts val="0"/>
              </a:spcAft>
              <a:buNone/>
            </a:pPr>
            <a:r>
              <a:rPr lang="en-US" sz="1800">
                <a:solidFill>
                  <a:srgbClr val="000000"/>
                </a:solidFill>
                <a:latin typeface="Arial"/>
                <a:ea typeface="Arial"/>
                <a:cs typeface="Arial"/>
                <a:sym typeface="Arial"/>
              </a:rPr>
              <a:t>Jumlah pertemuan strategis dengan pemerintah provinsi dan kabupaten.</a:t>
            </a:r>
            <a:endParaRPr sz="1800">
              <a:solidFill>
                <a:srgbClr val="000000"/>
              </a:solidFill>
              <a:latin typeface="Arial"/>
              <a:ea typeface="Arial"/>
              <a:cs typeface="Arial"/>
              <a:sym typeface="Arial"/>
            </a:endParaRPr>
          </a:p>
        </p:txBody>
      </p:sp>
      <p:sp>
        <p:nvSpPr>
          <p:cNvPr id="2870" name="Google Shape;2870;p32"/>
          <p:cNvSpPr txBox="1"/>
          <p:nvPr/>
        </p:nvSpPr>
        <p:spPr>
          <a:xfrm>
            <a:off x="12783122" y="9706832"/>
            <a:ext cx="2608898" cy="457191"/>
          </a:xfrm>
          <a:prstGeom prst="rect">
            <a:avLst/>
          </a:prstGeom>
          <a:noFill/>
          <a:ln>
            <a:noFill/>
          </a:ln>
        </p:spPr>
        <p:txBody>
          <a:bodyPr anchorCtr="0" anchor="t" bIns="0" lIns="0" spcFirstLastPara="1" rIns="0" wrap="square" tIns="80950">
            <a:noAutofit/>
          </a:bodyPr>
          <a:lstStyle/>
          <a:p>
            <a:pPr indent="0" lvl="0" marL="1119188" marR="1114425" rtl="0" algn="ctr">
              <a:lnSpc>
                <a:spcPct val="95825"/>
              </a:lnSpc>
              <a:spcBef>
                <a:spcPts val="0"/>
              </a:spcBef>
              <a:spcAft>
                <a:spcPts val="0"/>
              </a:spcAft>
              <a:buNone/>
            </a:pPr>
            <a:r>
              <a:rPr lang="en-US" sz="2100">
                <a:solidFill>
                  <a:srgbClr val="000000"/>
                </a:solidFill>
                <a:latin typeface="Arial"/>
                <a:ea typeface="Arial"/>
                <a:cs typeface="Arial"/>
                <a:sym typeface="Arial"/>
              </a:rPr>
              <a:t>37</a:t>
            </a:r>
            <a:endParaRPr sz="2100">
              <a:solidFill>
                <a:srgbClr val="000000"/>
              </a:solidFill>
              <a:latin typeface="Arial"/>
              <a:ea typeface="Arial"/>
              <a:cs typeface="Arial"/>
              <a:sym typeface="Arial"/>
            </a:endParaRPr>
          </a:p>
        </p:txBody>
      </p:sp>
      <p:sp>
        <p:nvSpPr>
          <p:cNvPr id="2871" name="Google Shape;2871;p32"/>
          <p:cNvSpPr txBox="1"/>
          <p:nvPr/>
        </p:nvSpPr>
        <p:spPr>
          <a:xfrm>
            <a:off x="15392019" y="9706832"/>
            <a:ext cx="2592705" cy="457191"/>
          </a:xfrm>
          <a:prstGeom prst="rect">
            <a:avLst/>
          </a:prstGeom>
          <a:noFill/>
          <a:ln>
            <a:noFill/>
          </a:ln>
        </p:spPr>
        <p:txBody>
          <a:bodyPr anchorCtr="0" anchor="t" bIns="0" lIns="0" spcFirstLastPara="1" rIns="0" wrap="square" tIns="80950">
            <a:noAutofit/>
          </a:bodyPr>
          <a:lstStyle/>
          <a:p>
            <a:pPr indent="0" lvl="0" marL="1112520" marR="1104900" rtl="0" algn="ctr">
              <a:lnSpc>
                <a:spcPct val="95825"/>
              </a:lnSpc>
              <a:spcBef>
                <a:spcPts val="0"/>
              </a:spcBef>
              <a:spcAft>
                <a:spcPts val="0"/>
              </a:spcAft>
              <a:buNone/>
            </a:pPr>
            <a:r>
              <a:rPr lang="en-US" sz="2100">
                <a:solidFill>
                  <a:srgbClr val="000000"/>
                </a:solidFill>
                <a:latin typeface="Arial"/>
                <a:ea typeface="Arial"/>
                <a:cs typeface="Arial"/>
                <a:sym typeface="Arial"/>
              </a:rPr>
              <a:t>61</a:t>
            </a:r>
            <a:endParaRPr sz="2100">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4"/>
          <p:cNvSpPr txBox="1"/>
          <p:nvPr>
            <p:ph type="title"/>
          </p:nvPr>
        </p:nvSpPr>
        <p:spPr>
          <a:xfrm>
            <a:off x="4936863" y="2418784"/>
            <a:ext cx="650239" cy="12446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211" name="Google Shape;211;p4"/>
          <p:cNvSpPr txBox="1"/>
          <p:nvPr/>
        </p:nvSpPr>
        <p:spPr>
          <a:xfrm>
            <a:off x="609600" y="482918"/>
            <a:ext cx="4898706" cy="543560"/>
          </a:xfrm>
          <a:prstGeom prst="rect">
            <a:avLst/>
          </a:prstGeom>
          <a:noFill/>
          <a:ln>
            <a:noFill/>
          </a:ln>
        </p:spPr>
        <p:txBody>
          <a:bodyPr anchorCtr="0" anchor="t" bIns="0" lIns="0" spcFirstLastPara="1" rIns="0" wrap="square" tIns="19050">
            <a:spAutoFit/>
          </a:bodyPr>
          <a:lstStyle/>
          <a:p>
            <a:pPr indent="0" lvl="0" marL="12700" marR="0" rtl="0" algn="l">
              <a:lnSpc>
                <a:spcPct val="100000"/>
              </a:lnSpc>
              <a:spcBef>
                <a:spcPts val="0"/>
              </a:spcBef>
              <a:spcAft>
                <a:spcPts val="0"/>
              </a:spcAft>
              <a:buNone/>
            </a:pPr>
            <a:r>
              <a:rPr b="1" baseline="30000" i="0" lang="en-US" sz="5250">
                <a:solidFill>
                  <a:srgbClr val="134DAD"/>
                </a:solidFill>
                <a:latin typeface="Arial"/>
                <a:ea typeface="Arial"/>
                <a:cs typeface="Arial"/>
                <a:sym typeface="Arial"/>
              </a:rPr>
              <a:t>Dasar Hukum</a:t>
            </a:r>
            <a:endParaRPr/>
          </a:p>
        </p:txBody>
      </p:sp>
      <p:sp>
        <p:nvSpPr>
          <p:cNvPr id="212" name="Google Shape;212;p4"/>
          <p:cNvSpPr txBox="1"/>
          <p:nvPr/>
        </p:nvSpPr>
        <p:spPr>
          <a:xfrm>
            <a:off x="653415" y="6801803"/>
            <a:ext cx="5101590" cy="3288665"/>
          </a:xfrm>
          <a:prstGeom prst="rect">
            <a:avLst/>
          </a:prstGeom>
          <a:noFill/>
          <a:ln>
            <a:noFill/>
          </a:ln>
        </p:spPr>
        <p:txBody>
          <a:bodyPr anchorCtr="0" anchor="t" bIns="0" lIns="0" spcFirstLastPara="1" rIns="0" wrap="square" tIns="19050">
            <a:spAutoFit/>
          </a:bodyPr>
          <a:lstStyle/>
          <a:p>
            <a:pPr indent="635" lvl="0" marL="12065" marR="5080" rtl="0" algn="ctr">
              <a:lnSpc>
                <a:spcPct val="100000"/>
              </a:lnSpc>
              <a:spcBef>
                <a:spcPts val="0"/>
              </a:spcBef>
              <a:spcAft>
                <a:spcPts val="0"/>
              </a:spcAft>
              <a:buNone/>
            </a:pPr>
            <a:r>
              <a:rPr b="1" lang="en-US" sz="2100">
                <a:solidFill>
                  <a:srgbClr val="3476EE"/>
                </a:solidFill>
                <a:latin typeface="Arial"/>
                <a:ea typeface="Arial"/>
                <a:cs typeface="Arial"/>
                <a:sym typeface="Arial"/>
              </a:rPr>
              <a:t>Perjanjian Kerjasama/ Subsidiary Arrangement , Kementerian Desa,  PDTT dengan Pemerintah Inggris (The  United Climate Change Unit) pada Tanggal  27 Maret 2018 &amp;</a:t>
            </a:r>
            <a:endParaRPr b="1" sz="2100">
              <a:solidFill>
                <a:schemeClr val="accent4"/>
              </a:solidFill>
              <a:latin typeface="Arial"/>
              <a:ea typeface="Arial"/>
              <a:cs typeface="Arial"/>
              <a:sym typeface="Arial"/>
            </a:endParaRPr>
          </a:p>
          <a:p>
            <a:pPr indent="635" lvl="0" marL="12065" marR="5080" rtl="0" algn="ctr">
              <a:lnSpc>
                <a:spcPct val="100000"/>
              </a:lnSpc>
              <a:spcBef>
                <a:spcPts val="100"/>
              </a:spcBef>
              <a:spcAft>
                <a:spcPts val="0"/>
              </a:spcAft>
              <a:buNone/>
            </a:pPr>
            <a:r>
              <a:rPr lang="en-US" sz="2100">
                <a:solidFill>
                  <a:schemeClr val="dk1"/>
                </a:solidFill>
                <a:latin typeface="Arial"/>
                <a:ea typeface="Arial"/>
                <a:cs typeface="Arial"/>
                <a:sym typeface="Arial"/>
              </a:rPr>
              <a:t>Keputusan Sekretaris Jenderal Kemendesa, PDT dan Transmigrasi Nomor 14  Tahun 2022, Tanggal </a:t>
            </a:r>
            <a:endParaRPr/>
          </a:p>
          <a:p>
            <a:pPr indent="635" lvl="0" marL="12065" marR="5080" rtl="0" algn="ctr">
              <a:lnSpc>
                <a:spcPct val="100000"/>
              </a:lnSpc>
              <a:spcBef>
                <a:spcPts val="100"/>
              </a:spcBef>
              <a:spcAft>
                <a:spcPts val="0"/>
              </a:spcAft>
              <a:buNone/>
            </a:pPr>
            <a:r>
              <a:rPr lang="en-US" sz="2100">
                <a:solidFill>
                  <a:schemeClr val="dk1"/>
                </a:solidFill>
                <a:latin typeface="Arial"/>
                <a:ea typeface="Arial"/>
                <a:cs typeface="Arial"/>
                <a:sym typeface="Arial"/>
              </a:rPr>
              <a:t>21 Januari 2022 </a:t>
            </a:r>
            <a:endParaRPr sz="2100">
              <a:solidFill>
                <a:schemeClr val="dk1"/>
              </a:solidFill>
              <a:latin typeface="Arial"/>
              <a:ea typeface="Arial"/>
              <a:cs typeface="Arial"/>
              <a:sym typeface="Arial"/>
            </a:endParaRPr>
          </a:p>
          <a:p>
            <a:pPr indent="635" lvl="0" marL="12065" marR="5080" rtl="0" algn="ctr">
              <a:lnSpc>
                <a:spcPct val="100000"/>
              </a:lnSpc>
              <a:spcBef>
                <a:spcPts val="100"/>
              </a:spcBef>
              <a:spcAft>
                <a:spcPts val="0"/>
              </a:spcAft>
              <a:buNone/>
            </a:pPr>
            <a:r>
              <a:t/>
            </a:r>
            <a:endParaRPr b="1" sz="2100">
              <a:solidFill>
                <a:schemeClr val="accent4"/>
              </a:solidFill>
              <a:latin typeface="Arial"/>
              <a:ea typeface="Arial"/>
              <a:cs typeface="Arial"/>
              <a:sym typeface="Arial"/>
            </a:endParaRPr>
          </a:p>
        </p:txBody>
      </p:sp>
      <p:sp>
        <p:nvSpPr>
          <p:cNvPr id="213" name="Google Shape;213;p4"/>
          <p:cNvSpPr/>
          <p:nvPr/>
        </p:nvSpPr>
        <p:spPr>
          <a:xfrm rot="-5400000">
            <a:off x="16693515" y="8692198"/>
            <a:ext cx="1661160" cy="1527810"/>
          </a:xfrm>
          <a:prstGeom prst="rtTriangle">
            <a:avLst/>
          </a:prstGeom>
          <a:solidFill>
            <a:srgbClr val="3476E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214" name="Google Shape;214;p4"/>
          <p:cNvSpPr/>
          <p:nvPr/>
        </p:nvSpPr>
        <p:spPr>
          <a:xfrm>
            <a:off x="17282160" y="9388793"/>
            <a:ext cx="974408" cy="77819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000">
                <a:solidFill>
                  <a:schemeClr val="lt1"/>
                </a:solidFill>
                <a:latin typeface="Arial"/>
                <a:ea typeface="Arial"/>
                <a:cs typeface="Arial"/>
                <a:sym typeface="Arial"/>
              </a:rPr>
              <a:t>4</a:t>
            </a:r>
            <a:endParaRPr/>
          </a:p>
        </p:txBody>
      </p:sp>
      <p:sp>
        <p:nvSpPr>
          <p:cNvPr id="215" name="Google Shape;215;p4"/>
          <p:cNvSpPr/>
          <p:nvPr/>
        </p:nvSpPr>
        <p:spPr>
          <a:xfrm>
            <a:off x="0" y="8758873"/>
            <a:ext cx="1609725" cy="1527810"/>
          </a:xfrm>
          <a:prstGeom prst="rtTriangle">
            <a:avLst/>
          </a:prstGeom>
          <a:solidFill>
            <a:srgbClr val="134DA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pic>
        <p:nvPicPr>
          <p:cNvPr id="216" name="Google Shape;216;p4"/>
          <p:cNvPicPr preferRelativeResize="0"/>
          <p:nvPr/>
        </p:nvPicPr>
        <p:blipFill rotWithShape="1">
          <a:blip r:embed="rId3">
            <a:alphaModFix/>
          </a:blip>
          <a:srcRect b="0" l="0" r="0" t="0"/>
          <a:stretch/>
        </p:blipFill>
        <p:spPr>
          <a:xfrm>
            <a:off x="717233" y="1949768"/>
            <a:ext cx="5173980" cy="3942398"/>
          </a:xfrm>
          <a:prstGeom prst="rect">
            <a:avLst/>
          </a:prstGeom>
          <a:noFill/>
          <a:ln cap="flat" cmpd="sng" w="9525">
            <a:solidFill>
              <a:srgbClr val="3476EE"/>
            </a:solidFill>
            <a:prstDash val="solid"/>
            <a:round/>
            <a:headEnd len="sm" w="sm" type="none"/>
            <a:tailEnd len="sm" w="sm" type="none"/>
          </a:ln>
        </p:spPr>
      </p:pic>
      <p:sp>
        <p:nvSpPr>
          <p:cNvPr id="217" name="Google Shape;217;p4"/>
          <p:cNvSpPr/>
          <p:nvPr/>
        </p:nvSpPr>
        <p:spPr>
          <a:xfrm rot="10800000">
            <a:off x="16760190" y="-6667"/>
            <a:ext cx="1524953" cy="1527810"/>
          </a:xfrm>
          <a:prstGeom prst="rtTriangle">
            <a:avLst/>
          </a:prstGeom>
          <a:solidFill>
            <a:srgbClr val="3476E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218" name="Google Shape;218;p4"/>
          <p:cNvSpPr/>
          <p:nvPr/>
        </p:nvSpPr>
        <p:spPr>
          <a:xfrm>
            <a:off x="2634615" y="5893118"/>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rgbClr val="3476EE"/>
                </a:solidFill>
                <a:latin typeface="Arial"/>
                <a:ea typeface="Arial"/>
                <a:cs typeface="Arial"/>
                <a:sym typeface="Arial"/>
              </a:rPr>
              <a:t>1</a:t>
            </a:r>
            <a:endParaRPr b="1" sz="4500">
              <a:solidFill>
                <a:srgbClr val="3476EE"/>
              </a:solidFill>
              <a:latin typeface="Arial"/>
              <a:ea typeface="Arial"/>
              <a:cs typeface="Arial"/>
              <a:sym typeface="Arial"/>
            </a:endParaRPr>
          </a:p>
        </p:txBody>
      </p:sp>
      <p:sp>
        <p:nvSpPr>
          <p:cNvPr id="219" name="Google Shape;219;p4"/>
          <p:cNvSpPr/>
          <p:nvPr/>
        </p:nvSpPr>
        <p:spPr>
          <a:xfrm>
            <a:off x="8392478" y="5893118"/>
            <a:ext cx="1141095" cy="9667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chemeClr val="dk1"/>
                </a:solidFill>
                <a:latin typeface="Arial"/>
                <a:ea typeface="Arial"/>
                <a:cs typeface="Arial"/>
                <a:sym typeface="Arial"/>
              </a:rPr>
              <a:t>2</a:t>
            </a:r>
            <a:endParaRPr/>
          </a:p>
        </p:txBody>
      </p:sp>
      <p:sp>
        <p:nvSpPr>
          <p:cNvPr id="220" name="Google Shape;220;p4"/>
          <p:cNvSpPr/>
          <p:nvPr/>
        </p:nvSpPr>
        <p:spPr>
          <a:xfrm>
            <a:off x="14150340" y="6116003"/>
            <a:ext cx="1141095" cy="68484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4500">
                <a:solidFill>
                  <a:srgbClr val="3476EE"/>
                </a:solidFill>
                <a:latin typeface="Arial"/>
                <a:ea typeface="Arial"/>
                <a:cs typeface="Arial"/>
                <a:sym typeface="Arial"/>
              </a:rPr>
              <a:t>3</a:t>
            </a:r>
            <a:endParaRPr/>
          </a:p>
        </p:txBody>
      </p:sp>
      <p:sp>
        <p:nvSpPr>
          <p:cNvPr id="221" name="Google Shape;221;p4"/>
          <p:cNvSpPr txBox="1"/>
          <p:nvPr/>
        </p:nvSpPr>
        <p:spPr>
          <a:xfrm>
            <a:off x="6215063" y="6801803"/>
            <a:ext cx="5339715" cy="2280920"/>
          </a:xfrm>
          <a:prstGeom prst="rect">
            <a:avLst/>
          </a:prstGeom>
          <a:noFill/>
          <a:ln>
            <a:noFill/>
          </a:ln>
        </p:spPr>
        <p:txBody>
          <a:bodyPr anchorCtr="0" anchor="t" bIns="0" lIns="0" spcFirstLastPara="1" rIns="0" wrap="square" tIns="19050">
            <a:spAutoFit/>
          </a:bodyPr>
          <a:lstStyle/>
          <a:p>
            <a:pPr indent="635" lvl="0" marL="12065" marR="5080" rtl="0" algn="ctr">
              <a:lnSpc>
                <a:spcPct val="100000"/>
              </a:lnSpc>
              <a:spcBef>
                <a:spcPts val="0"/>
              </a:spcBef>
              <a:spcAft>
                <a:spcPts val="0"/>
              </a:spcAft>
              <a:buNone/>
            </a:pPr>
            <a:r>
              <a:rPr b="1" lang="en-US" sz="2400">
                <a:solidFill>
                  <a:schemeClr val="dk1"/>
                </a:solidFill>
                <a:latin typeface="Arial"/>
                <a:ea typeface="Arial"/>
                <a:cs typeface="Arial"/>
                <a:sym typeface="Arial"/>
              </a:rPr>
              <a:t>Adendum Perjanjian Kerjasama/ Subsidiary Arrangement I Kementerian Desa,  PDTT dengan Pemerintah Inggris (</a:t>
            </a:r>
            <a:r>
              <a:rPr b="1" i="1" lang="en-US" sz="2400">
                <a:solidFill>
                  <a:schemeClr val="dk1"/>
                </a:solidFill>
                <a:latin typeface="Arial"/>
                <a:ea typeface="Arial"/>
                <a:cs typeface="Arial"/>
                <a:sym typeface="Arial"/>
              </a:rPr>
              <a:t>Low Carbon Development Group-Foreign Commonwealth Development Office</a:t>
            </a:r>
            <a:r>
              <a:rPr b="1" lang="en-US" sz="2400">
                <a:solidFill>
                  <a:schemeClr val="dk1"/>
                </a:solidFill>
                <a:latin typeface="Arial"/>
                <a:ea typeface="Arial"/>
                <a:cs typeface="Arial"/>
                <a:sym typeface="Arial"/>
              </a:rPr>
              <a:t>) pada Tanggal  03 Oktober 2022 </a:t>
            </a:r>
            <a:endParaRPr/>
          </a:p>
        </p:txBody>
      </p:sp>
      <p:pic>
        <p:nvPicPr>
          <p:cNvPr descr="C:\Users\Lenovo\Desktop\ttd.jpeg" id="222" name="Google Shape;222;p4"/>
          <p:cNvPicPr preferRelativeResize="0"/>
          <p:nvPr/>
        </p:nvPicPr>
        <p:blipFill rotWithShape="1">
          <a:blip r:embed="rId4">
            <a:alphaModFix/>
          </a:blip>
          <a:srcRect b="0" l="0" r="0" t="0"/>
          <a:stretch/>
        </p:blipFill>
        <p:spPr>
          <a:xfrm>
            <a:off x="11878628" y="1949768"/>
            <a:ext cx="5683568" cy="3943350"/>
          </a:xfrm>
          <a:prstGeom prst="rect">
            <a:avLst/>
          </a:prstGeom>
          <a:noFill/>
          <a:ln cap="flat" cmpd="sng" w="9525">
            <a:solidFill>
              <a:srgbClr val="3476EE"/>
            </a:solidFill>
            <a:prstDash val="solid"/>
            <a:round/>
            <a:headEnd len="sm" w="sm" type="none"/>
            <a:tailEnd len="sm" w="sm" type="none"/>
          </a:ln>
        </p:spPr>
      </p:pic>
      <p:sp>
        <p:nvSpPr>
          <p:cNvPr id="223" name="Google Shape;223;p4"/>
          <p:cNvSpPr txBox="1"/>
          <p:nvPr/>
        </p:nvSpPr>
        <p:spPr>
          <a:xfrm>
            <a:off x="12014835" y="6859905"/>
            <a:ext cx="5339715" cy="2604135"/>
          </a:xfrm>
          <a:prstGeom prst="rect">
            <a:avLst/>
          </a:prstGeom>
          <a:noFill/>
          <a:ln>
            <a:noFill/>
          </a:ln>
        </p:spPr>
        <p:txBody>
          <a:bodyPr anchorCtr="0" anchor="t" bIns="0" lIns="0" spcFirstLastPara="1" rIns="0" wrap="square" tIns="19050">
            <a:spAutoFit/>
          </a:bodyPr>
          <a:lstStyle/>
          <a:p>
            <a:pPr indent="635" lvl="0" marL="12065" marR="5080" rtl="0" algn="ctr">
              <a:lnSpc>
                <a:spcPct val="100000"/>
              </a:lnSpc>
              <a:spcBef>
                <a:spcPts val="0"/>
              </a:spcBef>
              <a:spcAft>
                <a:spcPts val="0"/>
              </a:spcAft>
              <a:buClr>
                <a:srgbClr val="3476EE"/>
              </a:buClr>
              <a:buSzPts val="2100"/>
              <a:buFont typeface="Arial"/>
              <a:buNone/>
            </a:pPr>
            <a:r>
              <a:rPr b="1" lang="en-US" sz="2100">
                <a:solidFill>
                  <a:srgbClr val="3476EE"/>
                </a:solidFill>
                <a:latin typeface="Arial"/>
                <a:ea typeface="Arial"/>
                <a:cs typeface="Arial"/>
                <a:sym typeface="Arial"/>
              </a:rPr>
              <a:t>Adendum Perjanjian Kerjasama/ Subsidiary Arrangement II Kementerian Desa,  PDTT dengan Pemerintah Inggris </a:t>
            </a:r>
            <a:r>
              <a:rPr b="1" i="1" lang="en-US" sz="2100">
                <a:solidFill>
                  <a:srgbClr val="3476EE"/>
                </a:solidFill>
                <a:latin typeface="Arial"/>
                <a:ea typeface="Arial"/>
                <a:cs typeface="Arial"/>
                <a:sym typeface="Arial"/>
              </a:rPr>
              <a:t>(Low Carbon Development Group-Foreign Commonwealth Development Office</a:t>
            </a:r>
            <a:r>
              <a:rPr b="1" lang="en-US" sz="2100">
                <a:solidFill>
                  <a:srgbClr val="3476EE"/>
                </a:solidFill>
                <a:latin typeface="Arial"/>
                <a:ea typeface="Arial"/>
                <a:cs typeface="Arial"/>
                <a:sym typeface="Arial"/>
              </a:rPr>
              <a:t>) pada Tanggal   Adendum SA II, 21 Desember 2022</a:t>
            </a:r>
            <a:endParaRPr/>
          </a:p>
        </p:txBody>
      </p:sp>
      <p:pic>
        <p:nvPicPr>
          <p:cNvPr descr="IMG_8716" id="224" name="Google Shape;224;p4"/>
          <p:cNvPicPr preferRelativeResize="0"/>
          <p:nvPr>
            <p:ph idx="1" type="body"/>
          </p:nvPr>
        </p:nvPicPr>
        <p:blipFill rotWithShape="1">
          <a:blip r:embed="rId5">
            <a:alphaModFix/>
          </a:blip>
          <a:srcRect b="0" l="0" r="0" t="0"/>
          <a:stretch/>
        </p:blipFill>
        <p:spPr>
          <a:xfrm>
            <a:off x="6215380" y="1950720"/>
            <a:ext cx="5177790" cy="4032885"/>
          </a:xfrm>
          <a:prstGeom prst="rect">
            <a:avLst/>
          </a:prstGeom>
          <a:noFill/>
          <a:ln cap="flat" cmpd="sng" w="9525">
            <a:solidFill>
              <a:srgbClr val="3476EE"/>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5"/>
          <p:cNvSpPr/>
          <p:nvPr/>
        </p:nvSpPr>
        <p:spPr>
          <a:xfrm>
            <a:off x="323275" y="1123633"/>
            <a:ext cx="5463956" cy="8312785"/>
          </a:xfrm>
          <a:custGeom>
            <a:rect b="b" l="l" r="r" t="t"/>
            <a:pathLst>
              <a:path extrusionOk="0" h="4645660" w="3060700">
                <a:moveTo>
                  <a:pt x="2550541" y="0"/>
                </a:moveTo>
                <a:lnTo>
                  <a:pt x="510133" y="0"/>
                </a:lnTo>
                <a:lnTo>
                  <a:pt x="461004" y="2334"/>
                </a:lnTo>
                <a:lnTo>
                  <a:pt x="413196" y="9196"/>
                </a:lnTo>
                <a:lnTo>
                  <a:pt x="366924" y="20372"/>
                </a:lnTo>
                <a:lnTo>
                  <a:pt x="322400" y="35647"/>
                </a:lnTo>
                <a:lnTo>
                  <a:pt x="279838" y="54809"/>
                </a:lnTo>
                <a:lnTo>
                  <a:pt x="239453" y="77644"/>
                </a:lnTo>
                <a:lnTo>
                  <a:pt x="201458" y="103939"/>
                </a:lnTo>
                <a:lnTo>
                  <a:pt x="166067" y="133479"/>
                </a:lnTo>
                <a:lnTo>
                  <a:pt x="133494" y="166051"/>
                </a:lnTo>
                <a:lnTo>
                  <a:pt x="103952" y="201442"/>
                </a:lnTo>
                <a:lnTo>
                  <a:pt x="77656" y="239438"/>
                </a:lnTo>
                <a:lnTo>
                  <a:pt x="54818" y="279825"/>
                </a:lnTo>
                <a:lnTo>
                  <a:pt x="35654" y="322390"/>
                </a:lnTo>
                <a:lnTo>
                  <a:pt x="20376" y="366920"/>
                </a:lnTo>
                <a:lnTo>
                  <a:pt x="9198" y="413200"/>
                </a:lnTo>
                <a:lnTo>
                  <a:pt x="2335" y="461017"/>
                </a:lnTo>
                <a:lnTo>
                  <a:pt x="0" y="510159"/>
                </a:lnTo>
                <a:lnTo>
                  <a:pt x="0" y="4135501"/>
                </a:lnTo>
                <a:lnTo>
                  <a:pt x="2335" y="4184634"/>
                </a:lnTo>
                <a:lnTo>
                  <a:pt x="9198" y="4232445"/>
                </a:lnTo>
                <a:lnTo>
                  <a:pt x="20376" y="4278721"/>
                </a:lnTo>
                <a:lnTo>
                  <a:pt x="35654" y="4323248"/>
                </a:lnTo>
                <a:lnTo>
                  <a:pt x="54818" y="4365812"/>
                </a:lnTo>
                <a:lnTo>
                  <a:pt x="77656" y="4406199"/>
                </a:lnTo>
                <a:lnTo>
                  <a:pt x="103952" y="4444196"/>
                </a:lnTo>
                <a:lnTo>
                  <a:pt x="133494" y="4479588"/>
                </a:lnTo>
                <a:lnTo>
                  <a:pt x="166067" y="4512162"/>
                </a:lnTo>
                <a:lnTo>
                  <a:pt x="201458" y="4541705"/>
                </a:lnTo>
                <a:lnTo>
                  <a:pt x="239453" y="4568002"/>
                </a:lnTo>
                <a:lnTo>
                  <a:pt x="279838" y="4590840"/>
                </a:lnTo>
                <a:lnTo>
                  <a:pt x="322400" y="4610005"/>
                </a:lnTo>
                <a:lnTo>
                  <a:pt x="366924" y="4625283"/>
                </a:lnTo>
                <a:lnTo>
                  <a:pt x="413196" y="4636461"/>
                </a:lnTo>
                <a:lnTo>
                  <a:pt x="461004" y="4643324"/>
                </a:lnTo>
                <a:lnTo>
                  <a:pt x="510133" y="4645660"/>
                </a:lnTo>
                <a:lnTo>
                  <a:pt x="2550541" y="4645660"/>
                </a:lnTo>
                <a:lnTo>
                  <a:pt x="2599682" y="4643324"/>
                </a:lnTo>
                <a:lnTo>
                  <a:pt x="2647499" y="4636461"/>
                </a:lnTo>
                <a:lnTo>
                  <a:pt x="2693779" y="4625283"/>
                </a:lnTo>
                <a:lnTo>
                  <a:pt x="2738309" y="4610005"/>
                </a:lnTo>
                <a:lnTo>
                  <a:pt x="2780874" y="4590840"/>
                </a:lnTo>
                <a:lnTo>
                  <a:pt x="2821261" y="4568002"/>
                </a:lnTo>
                <a:lnTo>
                  <a:pt x="2859257" y="4541705"/>
                </a:lnTo>
                <a:lnTo>
                  <a:pt x="2894648" y="4512162"/>
                </a:lnTo>
                <a:lnTo>
                  <a:pt x="2927220" y="4479588"/>
                </a:lnTo>
                <a:lnTo>
                  <a:pt x="2956760" y="4444196"/>
                </a:lnTo>
                <a:lnTo>
                  <a:pt x="2983055" y="4406199"/>
                </a:lnTo>
                <a:lnTo>
                  <a:pt x="3005890" y="4365812"/>
                </a:lnTo>
                <a:lnTo>
                  <a:pt x="3025052" y="4323248"/>
                </a:lnTo>
                <a:lnTo>
                  <a:pt x="3040327" y="4278721"/>
                </a:lnTo>
                <a:lnTo>
                  <a:pt x="3051503" y="4232445"/>
                </a:lnTo>
                <a:lnTo>
                  <a:pt x="3058365" y="4184634"/>
                </a:lnTo>
                <a:lnTo>
                  <a:pt x="3060700" y="4135501"/>
                </a:lnTo>
                <a:lnTo>
                  <a:pt x="3060700" y="510159"/>
                </a:lnTo>
                <a:lnTo>
                  <a:pt x="3058365" y="461017"/>
                </a:lnTo>
                <a:lnTo>
                  <a:pt x="3051503" y="413200"/>
                </a:lnTo>
                <a:lnTo>
                  <a:pt x="3040327" y="366920"/>
                </a:lnTo>
                <a:lnTo>
                  <a:pt x="3025052" y="322390"/>
                </a:lnTo>
                <a:lnTo>
                  <a:pt x="3005890" y="279825"/>
                </a:lnTo>
                <a:lnTo>
                  <a:pt x="2983055" y="239438"/>
                </a:lnTo>
                <a:lnTo>
                  <a:pt x="2956760" y="201442"/>
                </a:lnTo>
                <a:lnTo>
                  <a:pt x="2927220" y="166051"/>
                </a:lnTo>
                <a:lnTo>
                  <a:pt x="2894648" y="133479"/>
                </a:lnTo>
                <a:lnTo>
                  <a:pt x="2859257" y="103939"/>
                </a:lnTo>
                <a:lnTo>
                  <a:pt x="2821261" y="77644"/>
                </a:lnTo>
                <a:lnTo>
                  <a:pt x="2780874" y="54809"/>
                </a:lnTo>
                <a:lnTo>
                  <a:pt x="2738309" y="35647"/>
                </a:lnTo>
                <a:lnTo>
                  <a:pt x="2693779" y="20372"/>
                </a:lnTo>
                <a:lnTo>
                  <a:pt x="2647499" y="9196"/>
                </a:lnTo>
                <a:lnTo>
                  <a:pt x="2599682" y="2334"/>
                </a:lnTo>
                <a:lnTo>
                  <a:pt x="2550541" y="0"/>
                </a:lnTo>
                <a:close/>
              </a:path>
            </a:pathLst>
          </a:custGeom>
          <a:solidFill>
            <a:srgbClr val="134DAD"/>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230" name="Google Shape;230;p5"/>
          <p:cNvSpPr/>
          <p:nvPr/>
        </p:nvSpPr>
        <p:spPr>
          <a:xfrm>
            <a:off x="6316980" y="1176655"/>
            <a:ext cx="5655310" cy="8352790"/>
          </a:xfrm>
          <a:custGeom>
            <a:rect b="b" l="l" r="r" t="t"/>
            <a:pathLst>
              <a:path extrusionOk="0" h="4643120" w="3060700">
                <a:moveTo>
                  <a:pt x="2550541" y="0"/>
                </a:moveTo>
                <a:lnTo>
                  <a:pt x="510159" y="0"/>
                </a:lnTo>
                <a:lnTo>
                  <a:pt x="461017" y="2334"/>
                </a:lnTo>
                <a:lnTo>
                  <a:pt x="413200" y="9196"/>
                </a:lnTo>
                <a:lnTo>
                  <a:pt x="366920" y="20372"/>
                </a:lnTo>
                <a:lnTo>
                  <a:pt x="322390" y="35647"/>
                </a:lnTo>
                <a:lnTo>
                  <a:pt x="279825" y="54809"/>
                </a:lnTo>
                <a:lnTo>
                  <a:pt x="239438" y="77644"/>
                </a:lnTo>
                <a:lnTo>
                  <a:pt x="201442" y="103939"/>
                </a:lnTo>
                <a:lnTo>
                  <a:pt x="166051" y="133479"/>
                </a:lnTo>
                <a:lnTo>
                  <a:pt x="133479" y="166051"/>
                </a:lnTo>
                <a:lnTo>
                  <a:pt x="103939" y="201442"/>
                </a:lnTo>
                <a:lnTo>
                  <a:pt x="77644" y="239438"/>
                </a:lnTo>
                <a:lnTo>
                  <a:pt x="54809" y="279825"/>
                </a:lnTo>
                <a:lnTo>
                  <a:pt x="35647" y="322390"/>
                </a:lnTo>
                <a:lnTo>
                  <a:pt x="20372" y="366920"/>
                </a:lnTo>
                <a:lnTo>
                  <a:pt x="9196" y="413200"/>
                </a:lnTo>
                <a:lnTo>
                  <a:pt x="2334" y="461017"/>
                </a:lnTo>
                <a:lnTo>
                  <a:pt x="0" y="510159"/>
                </a:lnTo>
                <a:lnTo>
                  <a:pt x="0" y="4132961"/>
                </a:lnTo>
                <a:lnTo>
                  <a:pt x="2334" y="4182094"/>
                </a:lnTo>
                <a:lnTo>
                  <a:pt x="9196" y="4229905"/>
                </a:lnTo>
                <a:lnTo>
                  <a:pt x="20372" y="4276181"/>
                </a:lnTo>
                <a:lnTo>
                  <a:pt x="35647" y="4320708"/>
                </a:lnTo>
                <a:lnTo>
                  <a:pt x="54809" y="4363272"/>
                </a:lnTo>
                <a:lnTo>
                  <a:pt x="77644" y="4403659"/>
                </a:lnTo>
                <a:lnTo>
                  <a:pt x="103939" y="4441656"/>
                </a:lnTo>
                <a:lnTo>
                  <a:pt x="133479" y="4477048"/>
                </a:lnTo>
                <a:lnTo>
                  <a:pt x="166051" y="4509622"/>
                </a:lnTo>
                <a:lnTo>
                  <a:pt x="201442" y="4539165"/>
                </a:lnTo>
                <a:lnTo>
                  <a:pt x="239438" y="4565462"/>
                </a:lnTo>
                <a:lnTo>
                  <a:pt x="279825" y="4588300"/>
                </a:lnTo>
                <a:lnTo>
                  <a:pt x="322390" y="4607465"/>
                </a:lnTo>
                <a:lnTo>
                  <a:pt x="366920" y="4622743"/>
                </a:lnTo>
                <a:lnTo>
                  <a:pt x="413200" y="4633921"/>
                </a:lnTo>
                <a:lnTo>
                  <a:pt x="461017" y="4640784"/>
                </a:lnTo>
                <a:lnTo>
                  <a:pt x="510159" y="4643120"/>
                </a:lnTo>
                <a:lnTo>
                  <a:pt x="2550541" y="4643120"/>
                </a:lnTo>
                <a:lnTo>
                  <a:pt x="2599682" y="4640784"/>
                </a:lnTo>
                <a:lnTo>
                  <a:pt x="2647499" y="4633921"/>
                </a:lnTo>
                <a:lnTo>
                  <a:pt x="2693779" y="4622743"/>
                </a:lnTo>
                <a:lnTo>
                  <a:pt x="2738309" y="4607465"/>
                </a:lnTo>
                <a:lnTo>
                  <a:pt x="2780874" y="4588300"/>
                </a:lnTo>
                <a:lnTo>
                  <a:pt x="2821261" y="4565462"/>
                </a:lnTo>
                <a:lnTo>
                  <a:pt x="2859257" y="4539165"/>
                </a:lnTo>
                <a:lnTo>
                  <a:pt x="2894648" y="4509622"/>
                </a:lnTo>
                <a:lnTo>
                  <a:pt x="2927220" y="4477048"/>
                </a:lnTo>
                <a:lnTo>
                  <a:pt x="2956760" y="4441656"/>
                </a:lnTo>
                <a:lnTo>
                  <a:pt x="2983055" y="4403659"/>
                </a:lnTo>
                <a:lnTo>
                  <a:pt x="3005890" y="4363272"/>
                </a:lnTo>
                <a:lnTo>
                  <a:pt x="3025052" y="4320708"/>
                </a:lnTo>
                <a:lnTo>
                  <a:pt x="3040327" y="4276181"/>
                </a:lnTo>
                <a:lnTo>
                  <a:pt x="3051503" y="4229905"/>
                </a:lnTo>
                <a:lnTo>
                  <a:pt x="3058365" y="4182094"/>
                </a:lnTo>
                <a:lnTo>
                  <a:pt x="3060699" y="4132961"/>
                </a:lnTo>
                <a:lnTo>
                  <a:pt x="3060699" y="510159"/>
                </a:lnTo>
                <a:lnTo>
                  <a:pt x="3058365" y="461017"/>
                </a:lnTo>
                <a:lnTo>
                  <a:pt x="3051503" y="413200"/>
                </a:lnTo>
                <a:lnTo>
                  <a:pt x="3040327" y="366920"/>
                </a:lnTo>
                <a:lnTo>
                  <a:pt x="3025052" y="322390"/>
                </a:lnTo>
                <a:lnTo>
                  <a:pt x="3005890" y="279825"/>
                </a:lnTo>
                <a:lnTo>
                  <a:pt x="2983055" y="239438"/>
                </a:lnTo>
                <a:lnTo>
                  <a:pt x="2956760" y="201442"/>
                </a:lnTo>
                <a:lnTo>
                  <a:pt x="2927220" y="166051"/>
                </a:lnTo>
                <a:lnTo>
                  <a:pt x="2894648" y="133479"/>
                </a:lnTo>
                <a:lnTo>
                  <a:pt x="2859257" y="103939"/>
                </a:lnTo>
                <a:lnTo>
                  <a:pt x="2821261" y="77644"/>
                </a:lnTo>
                <a:lnTo>
                  <a:pt x="2780874" y="54809"/>
                </a:lnTo>
                <a:lnTo>
                  <a:pt x="2738309" y="35647"/>
                </a:lnTo>
                <a:lnTo>
                  <a:pt x="2693779" y="20372"/>
                </a:lnTo>
                <a:lnTo>
                  <a:pt x="2647499" y="9196"/>
                </a:lnTo>
                <a:lnTo>
                  <a:pt x="2599682" y="2334"/>
                </a:lnTo>
                <a:lnTo>
                  <a:pt x="2550541" y="0"/>
                </a:lnTo>
                <a:close/>
              </a:path>
            </a:pathLst>
          </a:custGeom>
          <a:solidFill>
            <a:srgbClr val="538CD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231" name="Google Shape;231;p5"/>
          <p:cNvSpPr/>
          <p:nvPr/>
        </p:nvSpPr>
        <p:spPr>
          <a:xfrm>
            <a:off x="12501246" y="1123156"/>
            <a:ext cx="5504815" cy="8381365"/>
          </a:xfrm>
          <a:custGeom>
            <a:rect b="b" l="l" r="r" t="t"/>
            <a:pathLst>
              <a:path extrusionOk="0" h="4643120" w="3060700">
                <a:moveTo>
                  <a:pt x="2550540" y="0"/>
                </a:moveTo>
                <a:lnTo>
                  <a:pt x="510158" y="0"/>
                </a:lnTo>
                <a:lnTo>
                  <a:pt x="461017" y="2334"/>
                </a:lnTo>
                <a:lnTo>
                  <a:pt x="413200" y="9196"/>
                </a:lnTo>
                <a:lnTo>
                  <a:pt x="366920" y="20372"/>
                </a:lnTo>
                <a:lnTo>
                  <a:pt x="322390" y="35647"/>
                </a:lnTo>
                <a:lnTo>
                  <a:pt x="279825" y="54809"/>
                </a:lnTo>
                <a:lnTo>
                  <a:pt x="239438" y="77644"/>
                </a:lnTo>
                <a:lnTo>
                  <a:pt x="201442" y="103939"/>
                </a:lnTo>
                <a:lnTo>
                  <a:pt x="166051" y="133479"/>
                </a:lnTo>
                <a:lnTo>
                  <a:pt x="133479" y="166051"/>
                </a:lnTo>
                <a:lnTo>
                  <a:pt x="103939" y="201442"/>
                </a:lnTo>
                <a:lnTo>
                  <a:pt x="77644" y="239438"/>
                </a:lnTo>
                <a:lnTo>
                  <a:pt x="54809" y="279825"/>
                </a:lnTo>
                <a:lnTo>
                  <a:pt x="35647" y="322390"/>
                </a:lnTo>
                <a:lnTo>
                  <a:pt x="20372" y="366920"/>
                </a:lnTo>
                <a:lnTo>
                  <a:pt x="9196" y="413200"/>
                </a:lnTo>
                <a:lnTo>
                  <a:pt x="2334" y="461017"/>
                </a:lnTo>
                <a:lnTo>
                  <a:pt x="0" y="510159"/>
                </a:lnTo>
                <a:lnTo>
                  <a:pt x="0" y="4132961"/>
                </a:lnTo>
                <a:lnTo>
                  <a:pt x="2334" y="4182094"/>
                </a:lnTo>
                <a:lnTo>
                  <a:pt x="9196" y="4229905"/>
                </a:lnTo>
                <a:lnTo>
                  <a:pt x="20372" y="4276181"/>
                </a:lnTo>
                <a:lnTo>
                  <a:pt x="35647" y="4320708"/>
                </a:lnTo>
                <a:lnTo>
                  <a:pt x="54809" y="4363272"/>
                </a:lnTo>
                <a:lnTo>
                  <a:pt x="77644" y="4403659"/>
                </a:lnTo>
                <a:lnTo>
                  <a:pt x="103939" y="4441656"/>
                </a:lnTo>
                <a:lnTo>
                  <a:pt x="133479" y="4477048"/>
                </a:lnTo>
                <a:lnTo>
                  <a:pt x="166051" y="4509622"/>
                </a:lnTo>
                <a:lnTo>
                  <a:pt x="201442" y="4539165"/>
                </a:lnTo>
                <a:lnTo>
                  <a:pt x="239438" y="4565462"/>
                </a:lnTo>
                <a:lnTo>
                  <a:pt x="279825" y="4588300"/>
                </a:lnTo>
                <a:lnTo>
                  <a:pt x="322390" y="4607465"/>
                </a:lnTo>
                <a:lnTo>
                  <a:pt x="366920" y="4622743"/>
                </a:lnTo>
                <a:lnTo>
                  <a:pt x="413200" y="4633921"/>
                </a:lnTo>
                <a:lnTo>
                  <a:pt x="461017" y="4640784"/>
                </a:lnTo>
                <a:lnTo>
                  <a:pt x="510158" y="4643120"/>
                </a:lnTo>
                <a:lnTo>
                  <a:pt x="2550540" y="4643120"/>
                </a:lnTo>
                <a:lnTo>
                  <a:pt x="2599682" y="4640784"/>
                </a:lnTo>
                <a:lnTo>
                  <a:pt x="2647499" y="4633921"/>
                </a:lnTo>
                <a:lnTo>
                  <a:pt x="2693779" y="4622743"/>
                </a:lnTo>
                <a:lnTo>
                  <a:pt x="2738309" y="4607465"/>
                </a:lnTo>
                <a:lnTo>
                  <a:pt x="2780874" y="4588300"/>
                </a:lnTo>
                <a:lnTo>
                  <a:pt x="2821261" y="4565462"/>
                </a:lnTo>
                <a:lnTo>
                  <a:pt x="2859257" y="4539165"/>
                </a:lnTo>
                <a:lnTo>
                  <a:pt x="2894648" y="4509622"/>
                </a:lnTo>
                <a:lnTo>
                  <a:pt x="2927220" y="4477048"/>
                </a:lnTo>
                <a:lnTo>
                  <a:pt x="2956760" y="4441656"/>
                </a:lnTo>
                <a:lnTo>
                  <a:pt x="2983055" y="4403659"/>
                </a:lnTo>
                <a:lnTo>
                  <a:pt x="3005890" y="4363272"/>
                </a:lnTo>
                <a:lnTo>
                  <a:pt x="3025052" y="4320708"/>
                </a:lnTo>
                <a:lnTo>
                  <a:pt x="3040327" y="4276181"/>
                </a:lnTo>
                <a:lnTo>
                  <a:pt x="3051503" y="4229905"/>
                </a:lnTo>
                <a:lnTo>
                  <a:pt x="3058365" y="4182094"/>
                </a:lnTo>
                <a:lnTo>
                  <a:pt x="3060700" y="4132961"/>
                </a:lnTo>
                <a:lnTo>
                  <a:pt x="3060700" y="510159"/>
                </a:lnTo>
                <a:lnTo>
                  <a:pt x="3058365" y="461017"/>
                </a:lnTo>
                <a:lnTo>
                  <a:pt x="3051503" y="413200"/>
                </a:lnTo>
                <a:lnTo>
                  <a:pt x="3040327" y="366920"/>
                </a:lnTo>
                <a:lnTo>
                  <a:pt x="3025052" y="322390"/>
                </a:lnTo>
                <a:lnTo>
                  <a:pt x="3005890" y="279825"/>
                </a:lnTo>
                <a:lnTo>
                  <a:pt x="2983055" y="239438"/>
                </a:lnTo>
                <a:lnTo>
                  <a:pt x="2956760" y="201442"/>
                </a:lnTo>
                <a:lnTo>
                  <a:pt x="2927220" y="166051"/>
                </a:lnTo>
                <a:lnTo>
                  <a:pt x="2894648" y="133479"/>
                </a:lnTo>
                <a:lnTo>
                  <a:pt x="2859257" y="103939"/>
                </a:lnTo>
                <a:lnTo>
                  <a:pt x="2821261" y="77644"/>
                </a:lnTo>
                <a:lnTo>
                  <a:pt x="2780874" y="54809"/>
                </a:lnTo>
                <a:lnTo>
                  <a:pt x="2738309" y="35647"/>
                </a:lnTo>
                <a:lnTo>
                  <a:pt x="2693779" y="20372"/>
                </a:lnTo>
                <a:lnTo>
                  <a:pt x="2647499" y="9196"/>
                </a:lnTo>
                <a:lnTo>
                  <a:pt x="2599682" y="2334"/>
                </a:lnTo>
                <a:lnTo>
                  <a:pt x="2550540" y="0"/>
                </a:lnTo>
                <a:close/>
              </a:path>
            </a:pathLst>
          </a:custGeom>
          <a:solidFill>
            <a:srgbClr val="00B0F0"/>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chemeClr val="dk1"/>
              </a:solidFill>
              <a:latin typeface="Calibri"/>
              <a:ea typeface="Calibri"/>
              <a:cs typeface="Calibri"/>
              <a:sym typeface="Calibri"/>
            </a:endParaRPr>
          </a:p>
        </p:txBody>
      </p:sp>
      <p:sp>
        <p:nvSpPr>
          <p:cNvPr id="232" name="Google Shape;232;p5"/>
          <p:cNvSpPr txBox="1"/>
          <p:nvPr/>
        </p:nvSpPr>
        <p:spPr>
          <a:xfrm>
            <a:off x="1668706" y="85566"/>
            <a:ext cx="9133523" cy="711200"/>
          </a:xfrm>
          <a:prstGeom prst="rect">
            <a:avLst/>
          </a:prstGeom>
          <a:noFill/>
          <a:ln>
            <a:noFill/>
          </a:ln>
        </p:spPr>
        <p:txBody>
          <a:bodyPr anchorCtr="0" anchor="t" bIns="0" lIns="0" spcFirstLastPara="1" rIns="0" wrap="square" tIns="19050">
            <a:spAutoFit/>
          </a:bodyPr>
          <a:lstStyle/>
          <a:p>
            <a:pPr indent="0" lvl="0" marL="12700" marR="0" rtl="0" algn="l">
              <a:lnSpc>
                <a:spcPct val="100000"/>
              </a:lnSpc>
              <a:spcBef>
                <a:spcPts val="0"/>
              </a:spcBef>
              <a:spcAft>
                <a:spcPts val="0"/>
              </a:spcAft>
              <a:buNone/>
            </a:pPr>
            <a:r>
              <a:rPr b="1" i="0" lang="en-US" sz="4500">
                <a:solidFill>
                  <a:srgbClr val="00B050"/>
                </a:solidFill>
                <a:latin typeface="Arial"/>
                <a:ea typeface="Arial"/>
                <a:cs typeface="Arial"/>
                <a:sym typeface="Arial"/>
              </a:rPr>
              <a:t>LEMBAGA GEG-PP</a:t>
            </a:r>
            <a:endParaRPr/>
          </a:p>
        </p:txBody>
      </p:sp>
      <p:sp>
        <p:nvSpPr>
          <p:cNvPr id="233" name="Google Shape;233;p5"/>
          <p:cNvSpPr/>
          <p:nvPr/>
        </p:nvSpPr>
        <p:spPr>
          <a:xfrm rot="-5400000">
            <a:off x="16693515" y="8708708"/>
            <a:ext cx="1661160" cy="1527810"/>
          </a:xfrm>
          <a:prstGeom prst="rtTriangle">
            <a:avLst/>
          </a:prstGeom>
          <a:solidFill>
            <a:srgbClr val="134DA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234" name="Google Shape;234;p5"/>
          <p:cNvSpPr/>
          <p:nvPr/>
        </p:nvSpPr>
        <p:spPr>
          <a:xfrm>
            <a:off x="17282160" y="9388793"/>
            <a:ext cx="974408" cy="77819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000">
                <a:solidFill>
                  <a:schemeClr val="lt1"/>
                </a:solidFill>
                <a:latin typeface="Arial"/>
                <a:ea typeface="Arial"/>
                <a:cs typeface="Arial"/>
                <a:sym typeface="Arial"/>
              </a:rPr>
              <a:t>5</a:t>
            </a:r>
            <a:endParaRPr/>
          </a:p>
        </p:txBody>
      </p:sp>
      <p:sp>
        <p:nvSpPr>
          <p:cNvPr id="235" name="Google Shape;235;p5"/>
          <p:cNvSpPr/>
          <p:nvPr/>
        </p:nvSpPr>
        <p:spPr>
          <a:xfrm rot="5400000">
            <a:off x="1905" y="15240"/>
            <a:ext cx="1524953" cy="1527810"/>
          </a:xfrm>
          <a:prstGeom prst="rtTriangle">
            <a:avLst/>
          </a:prstGeom>
          <a:solidFill>
            <a:srgbClr val="134DA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700">
              <a:solidFill>
                <a:schemeClr val="lt1"/>
              </a:solidFill>
              <a:latin typeface="Calibri"/>
              <a:ea typeface="Calibri"/>
              <a:cs typeface="Calibri"/>
              <a:sym typeface="Calibri"/>
            </a:endParaRPr>
          </a:p>
        </p:txBody>
      </p:sp>
      <p:sp>
        <p:nvSpPr>
          <p:cNvPr id="236" name="Google Shape;236;p5"/>
          <p:cNvSpPr txBox="1"/>
          <p:nvPr/>
        </p:nvSpPr>
        <p:spPr>
          <a:xfrm>
            <a:off x="933804" y="1617934"/>
            <a:ext cx="3814763" cy="387985"/>
          </a:xfrm>
          <a:prstGeom prst="rect">
            <a:avLst/>
          </a:prstGeom>
          <a:noFill/>
          <a:ln>
            <a:noFill/>
          </a:ln>
        </p:spPr>
        <p:txBody>
          <a:bodyPr anchorCtr="0" anchor="t" bIns="0" lIns="0" spcFirstLastPara="1" rIns="0" wrap="square" tIns="19050">
            <a:spAutoFit/>
          </a:bodyPr>
          <a:lstStyle/>
          <a:p>
            <a:pPr indent="0" lvl="0" marL="12700" marR="0" rtl="0" algn="l">
              <a:lnSpc>
                <a:spcPct val="100000"/>
              </a:lnSpc>
              <a:spcBef>
                <a:spcPts val="0"/>
              </a:spcBef>
              <a:spcAft>
                <a:spcPts val="0"/>
              </a:spcAft>
              <a:buNone/>
            </a:pPr>
            <a:r>
              <a:rPr lang="en-US" sz="2400">
                <a:solidFill>
                  <a:srgbClr val="058037"/>
                </a:solidFill>
                <a:latin typeface="Arial"/>
                <a:ea typeface="Arial"/>
                <a:cs typeface="Arial"/>
                <a:sym typeface="Arial"/>
              </a:rPr>
              <a:t>  </a:t>
            </a:r>
            <a:r>
              <a:rPr lang="en-US" sz="2400">
                <a:solidFill>
                  <a:srgbClr val="FFFF00"/>
                </a:solidFill>
                <a:latin typeface="Arial"/>
                <a:ea typeface="Arial"/>
                <a:cs typeface="Arial"/>
                <a:sym typeface="Arial"/>
              </a:rPr>
              <a:t>KOMITE PENGARAH </a:t>
            </a:r>
            <a:endParaRPr/>
          </a:p>
        </p:txBody>
      </p:sp>
      <p:sp>
        <p:nvSpPr>
          <p:cNvPr id="237" name="Google Shape;237;p5"/>
          <p:cNvSpPr txBox="1"/>
          <p:nvPr/>
        </p:nvSpPr>
        <p:spPr>
          <a:xfrm>
            <a:off x="868044" y="2741614"/>
            <a:ext cx="4571048" cy="6852285"/>
          </a:xfrm>
          <a:prstGeom prst="rect">
            <a:avLst/>
          </a:prstGeom>
          <a:noFill/>
          <a:ln>
            <a:noFill/>
          </a:ln>
        </p:spPr>
        <p:txBody>
          <a:bodyPr anchorCtr="0" anchor="t" bIns="0" lIns="0" spcFirstLastPara="1" rIns="0" wrap="square" tIns="19050">
            <a:spAutoFit/>
          </a:bodyPr>
          <a:lstStyle/>
          <a:p>
            <a:pPr indent="-285750" lvl="0" marL="297815" marR="899795"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Menteri Desa PDTT </a:t>
            </a:r>
            <a:endParaRPr sz="1800">
              <a:solidFill>
                <a:schemeClr val="lt1"/>
              </a:solidFill>
              <a:latin typeface="Arial"/>
              <a:ea typeface="Arial"/>
              <a:cs typeface="Arial"/>
              <a:sym typeface="Arial"/>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Sekjen Kemendesa PDTT</a:t>
            </a:r>
            <a:endParaRPr sz="1800">
              <a:solidFill>
                <a:schemeClr val="lt1"/>
              </a:solidFill>
              <a:latin typeface="Arial"/>
              <a:ea typeface="Arial"/>
              <a:cs typeface="Arial"/>
              <a:sym typeface="Arial"/>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Dirjen Percepatan Pembangunan Daerah Tertinggal, Kemendesa</a:t>
            </a:r>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Development Director British Embassy Jakarta</a:t>
            </a:r>
            <a:endParaRPr sz="1800">
              <a:solidFill>
                <a:schemeClr val="lt1"/>
              </a:solidFill>
              <a:latin typeface="Arial"/>
              <a:ea typeface="Arial"/>
              <a:cs typeface="Arial"/>
              <a:sym typeface="Arial"/>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Staff Ahli Menteri Bidang Hub. Antar Lembaga, Kemendesa</a:t>
            </a:r>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Environment Office Director (United States Agency For International) </a:t>
            </a:r>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Dirjen Pengembangan Ekonomi dan Investasi Desa, PDT dan Transmigrasi, Kemendesa</a:t>
            </a:r>
            <a:endParaRPr sz="1800">
              <a:solidFill>
                <a:schemeClr val="lt1"/>
              </a:solidFill>
              <a:latin typeface="Arial"/>
              <a:ea typeface="Arial"/>
              <a:cs typeface="Arial"/>
              <a:sym typeface="Arial"/>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Deputi Pengembangan Regional, Bappenas</a:t>
            </a:r>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Deputi Bidang Pemantauan, Evaluasi dan Pengendalian Pembangunan, Bappenas</a:t>
            </a:r>
            <a:endParaRPr sz="1800">
              <a:solidFill>
                <a:schemeClr val="lt1"/>
              </a:solidFill>
              <a:latin typeface="Arial"/>
              <a:ea typeface="Arial"/>
              <a:cs typeface="Arial"/>
              <a:sym typeface="Arial"/>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Dirjen Pengelolaan Pembiayaan &amp;</a:t>
            </a:r>
            <a:endParaRPr/>
          </a:p>
          <a:p>
            <a:pPr indent="0" lvl="0" marL="299085" marR="0" rtl="0" algn="l">
              <a:lnSpc>
                <a:spcPct val="100000"/>
              </a:lnSpc>
              <a:spcBef>
                <a:spcPts val="5"/>
              </a:spcBef>
              <a:spcAft>
                <a:spcPts val="0"/>
              </a:spcAft>
              <a:buNone/>
            </a:pPr>
            <a:r>
              <a:rPr lang="en-US" sz="1800">
                <a:solidFill>
                  <a:schemeClr val="lt1"/>
                </a:solidFill>
                <a:latin typeface="Arial"/>
                <a:ea typeface="Arial"/>
                <a:cs typeface="Arial"/>
                <a:sym typeface="Arial"/>
              </a:rPr>
              <a:t>Resiko, Kementerian Keuangan</a:t>
            </a:r>
            <a:endParaRPr sz="1800">
              <a:solidFill>
                <a:schemeClr val="lt1"/>
              </a:solidFill>
              <a:latin typeface="Arial"/>
              <a:ea typeface="Arial"/>
              <a:cs typeface="Arial"/>
              <a:sym typeface="Arial"/>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Dirjen Bangda, Kemendagri</a:t>
            </a:r>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Dirjen Pengelolaan	Pembiayaan</a:t>
            </a:r>
            <a:endParaRPr sz="1800">
              <a:solidFill>
                <a:schemeClr val="lt1"/>
              </a:solidFill>
              <a:latin typeface="Arial"/>
              <a:ea typeface="Arial"/>
              <a:cs typeface="Arial"/>
              <a:sym typeface="Arial"/>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dan Risiko, Kemenkeu </a:t>
            </a:r>
            <a:endParaRPr sz="1800">
              <a:solidFill>
                <a:schemeClr val="lt1"/>
              </a:solidFill>
              <a:latin typeface="Arial"/>
              <a:ea typeface="Arial"/>
              <a:cs typeface="Arial"/>
              <a:sym typeface="Arial"/>
            </a:endParaRPr>
          </a:p>
          <a:p>
            <a:pPr indent="-287020" lvl="0" marL="299720" marR="0" rtl="0" algn="l">
              <a:lnSpc>
                <a:spcPct val="8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Sekda Papua</a:t>
            </a:r>
            <a:endParaRPr sz="1800">
              <a:solidFill>
                <a:schemeClr val="lt1"/>
              </a:solidFill>
              <a:latin typeface="Arial"/>
              <a:ea typeface="Arial"/>
              <a:cs typeface="Arial"/>
              <a:sym typeface="Arial"/>
            </a:endParaRPr>
          </a:p>
          <a:p>
            <a:pPr indent="-287020" lvl="0" marL="2997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Sekda Papua Barat.</a:t>
            </a:r>
            <a:endParaRPr/>
          </a:p>
        </p:txBody>
      </p:sp>
      <p:sp>
        <p:nvSpPr>
          <p:cNvPr id="238" name="Google Shape;238;p5"/>
          <p:cNvSpPr txBox="1"/>
          <p:nvPr/>
        </p:nvSpPr>
        <p:spPr>
          <a:xfrm>
            <a:off x="6705283" y="799783"/>
            <a:ext cx="5905500" cy="8636635"/>
          </a:xfrm>
          <a:prstGeom prst="rect">
            <a:avLst/>
          </a:prstGeom>
          <a:noFill/>
          <a:ln>
            <a:noFill/>
          </a:ln>
        </p:spPr>
        <p:txBody>
          <a:bodyPr anchorCtr="0" anchor="t" bIns="0" lIns="0" spcFirstLastPara="1" rIns="0" wrap="square" tIns="74275">
            <a:spAutoFit/>
          </a:bodyPr>
          <a:lstStyle/>
          <a:p>
            <a:pPr indent="0" lvl="0" marL="226059" marR="0" rtl="0" algn="l">
              <a:lnSpc>
                <a:spcPct val="100000"/>
              </a:lnSpc>
              <a:spcBef>
                <a:spcPts val="0"/>
              </a:spcBef>
              <a:spcAft>
                <a:spcPts val="0"/>
              </a:spcAft>
              <a:buNone/>
            </a:pPr>
            <a:r>
              <a:rPr b="1" lang="en-US" sz="2400">
                <a:solidFill>
                  <a:srgbClr val="058037"/>
                </a:solidFill>
                <a:latin typeface="Arial"/>
                <a:ea typeface="Arial"/>
                <a:cs typeface="Arial"/>
                <a:sym typeface="Arial"/>
              </a:rPr>
              <a:t>   </a:t>
            </a:r>
            <a:r>
              <a:rPr b="1" lang="en-US" sz="2400">
                <a:solidFill>
                  <a:srgbClr val="3476EE"/>
                </a:solidFill>
                <a:latin typeface="Arial"/>
                <a:ea typeface="Arial"/>
                <a:cs typeface="Arial"/>
                <a:sym typeface="Arial"/>
              </a:rPr>
              <a:t> </a:t>
            </a:r>
            <a:endParaRPr/>
          </a:p>
          <a:p>
            <a:pPr indent="0" lvl="0" marL="226059" marR="0" rtl="0" algn="l">
              <a:lnSpc>
                <a:spcPct val="100000"/>
              </a:lnSpc>
              <a:spcBef>
                <a:spcPts val="390"/>
              </a:spcBef>
              <a:spcAft>
                <a:spcPts val="0"/>
              </a:spcAft>
              <a:buNone/>
            </a:pPr>
            <a:r>
              <a:rPr b="1" lang="en-US" sz="2400">
                <a:solidFill>
                  <a:srgbClr val="FFFF00"/>
                </a:solidFill>
                <a:latin typeface="Arial"/>
                <a:ea typeface="Arial"/>
                <a:cs typeface="Arial"/>
                <a:sym typeface="Arial"/>
              </a:rPr>
              <a:t> KOMITE MANAJEMEN</a:t>
            </a:r>
            <a:endParaRPr/>
          </a:p>
          <a:p>
            <a:pPr indent="0" lvl="0" marL="226059" marR="0" rtl="0" algn="l">
              <a:lnSpc>
                <a:spcPct val="100000"/>
              </a:lnSpc>
              <a:spcBef>
                <a:spcPts val="390"/>
              </a:spcBef>
              <a:spcAft>
                <a:spcPts val="0"/>
              </a:spcAft>
              <a:buNone/>
            </a:pPr>
            <a:r>
              <a:t/>
            </a:r>
            <a:endParaRPr b="1" sz="2400">
              <a:solidFill>
                <a:srgbClr val="134DAD"/>
              </a:solidFill>
              <a:latin typeface="Arial"/>
              <a:ea typeface="Arial"/>
              <a:cs typeface="Arial"/>
              <a:sym typeface="Arial"/>
            </a:endParaRPr>
          </a:p>
          <a:p>
            <a:pPr indent="-173355" lvl="0" marL="185420" marR="0" rtl="0" algn="l">
              <a:lnSpc>
                <a:spcPct val="80000"/>
              </a:lnSpc>
              <a:spcBef>
                <a:spcPts val="220"/>
              </a:spcBef>
              <a:spcAft>
                <a:spcPts val="0"/>
              </a:spcAft>
              <a:buClr>
                <a:schemeClr val="lt1"/>
              </a:buClr>
              <a:buSzPts val="1800"/>
              <a:buFont typeface="Arial"/>
              <a:buChar char="•"/>
            </a:pPr>
            <a:r>
              <a:rPr lang="en-US" sz="1800">
                <a:solidFill>
                  <a:schemeClr val="lt1"/>
                </a:solidFill>
                <a:latin typeface="Arial"/>
                <a:ea typeface="Arial"/>
                <a:cs typeface="Arial"/>
                <a:sym typeface="Arial"/>
              </a:rPr>
              <a:t>Direktur Penyerasian Pembangunan </a:t>
            </a:r>
            <a:endParaRPr/>
          </a:p>
          <a:p>
            <a:pPr indent="0" lvl="0" marL="12065" marR="0" rtl="0" algn="l">
              <a:lnSpc>
                <a:spcPct val="80000"/>
              </a:lnSpc>
              <a:spcBef>
                <a:spcPts val="220"/>
              </a:spcBef>
              <a:spcAft>
                <a:spcPts val="0"/>
              </a:spcAft>
              <a:buClr>
                <a:schemeClr val="lt1"/>
              </a:buClr>
              <a:buSzPts val="1800"/>
              <a:buFont typeface="Arial"/>
              <a:buNone/>
            </a:pPr>
            <a:r>
              <a:rPr lang="en-US" sz="1800">
                <a:solidFill>
                  <a:schemeClr val="lt1"/>
                </a:solidFill>
                <a:latin typeface="Arial"/>
                <a:ea typeface="Arial"/>
                <a:cs typeface="Arial"/>
                <a:sym typeface="Arial"/>
              </a:rPr>
              <a:t>  Daerah Khusus</a:t>
            </a:r>
            <a:endParaRPr sz="1800">
              <a:solidFill>
                <a:schemeClr val="lt1"/>
              </a:solidFill>
              <a:latin typeface="Arial"/>
              <a:ea typeface="Arial"/>
              <a:cs typeface="Arial"/>
              <a:sym typeface="Arial"/>
            </a:endParaRPr>
          </a:p>
          <a:p>
            <a:pPr indent="-173355" lvl="0" marL="1854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Sesditjen Percepatan Pembangunan</a:t>
            </a:r>
            <a:endParaRPr/>
          </a:p>
          <a:p>
            <a:pPr indent="0" lvl="0" marL="12065" marR="0" rtl="0" algn="l">
              <a:lnSpc>
                <a:spcPct val="100000"/>
              </a:lnSpc>
              <a:spcBef>
                <a:spcPts val="0"/>
              </a:spcBef>
              <a:spcAft>
                <a:spcPts val="0"/>
              </a:spcAft>
              <a:buClr>
                <a:schemeClr val="lt1"/>
              </a:buClr>
              <a:buSzPts val="1800"/>
              <a:buFont typeface="Arial"/>
              <a:buNone/>
            </a:pPr>
            <a:r>
              <a:rPr lang="en-US" sz="1800">
                <a:solidFill>
                  <a:schemeClr val="lt1"/>
                </a:solidFill>
                <a:latin typeface="Arial"/>
                <a:ea typeface="Arial"/>
                <a:cs typeface="Arial"/>
                <a:sym typeface="Arial"/>
              </a:rPr>
              <a:t>  Daerah Tertinggal</a:t>
            </a:r>
            <a:endParaRPr sz="1800">
              <a:solidFill>
                <a:schemeClr val="lt1"/>
              </a:solidFill>
              <a:latin typeface="Arial"/>
              <a:ea typeface="Arial"/>
              <a:cs typeface="Arial"/>
              <a:sym typeface="Arial"/>
            </a:endParaRPr>
          </a:p>
          <a:p>
            <a:pPr indent="-173355" lvl="0" marL="185420" marR="102235"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Kepala Biro dan  Kerjasama Kemendesa</a:t>
            </a:r>
            <a:endParaRPr sz="1800">
              <a:solidFill>
                <a:schemeClr val="lt1"/>
              </a:solidFill>
              <a:latin typeface="Arial"/>
              <a:ea typeface="Arial"/>
              <a:cs typeface="Arial"/>
              <a:sym typeface="Arial"/>
            </a:endParaRPr>
          </a:p>
          <a:p>
            <a:pPr indent="-173355" lvl="0" marL="1854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Direktur Produk Unggulan Desa, Daerah Tertinggal, dan Transmigrasi,</a:t>
            </a:r>
            <a:endParaRPr/>
          </a:p>
          <a:p>
            <a:pPr indent="-173355" lvl="0" marL="1854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Direktur Pengembangan Kelembangaan </a:t>
            </a:r>
            <a:endParaRPr/>
          </a:p>
          <a:p>
            <a:pPr indent="0" lvl="0" marL="12065" marR="0" rtl="0" algn="l">
              <a:lnSpc>
                <a:spcPct val="100000"/>
              </a:lnSpc>
              <a:spcBef>
                <a:spcPts val="0"/>
              </a:spcBef>
              <a:spcAft>
                <a:spcPts val="0"/>
              </a:spcAft>
              <a:buClr>
                <a:schemeClr val="lt1"/>
              </a:buClr>
              <a:buSzPts val="1800"/>
              <a:buFont typeface="Arial"/>
              <a:buNone/>
            </a:pPr>
            <a:r>
              <a:rPr lang="en-US" sz="1800">
                <a:solidFill>
                  <a:schemeClr val="lt1"/>
                </a:solidFill>
                <a:latin typeface="Arial"/>
                <a:ea typeface="Arial"/>
                <a:cs typeface="Arial"/>
                <a:sym typeface="Arial"/>
              </a:rPr>
              <a:t>  Ekonomi, dan Investasi Desa, DT dan  </a:t>
            </a:r>
            <a:endParaRPr/>
          </a:p>
          <a:p>
            <a:pPr indent="0" lvl="0" marL="12065" marR="0" rtl="0" algn="l">
              <a:lnSpc>
                <a:spcPct val="100000"/>
              </a:lnSpc>
              <a:spcBef>
                <a:spcPts val="0"/>
              </a:spcBef>
              <a:spcAft>
                <a:spcPts val="0"/>
              </a:spcAft>
              <a:buClr>
                <a:schemeClr val="lt1"/>
              </a:buClr>
              <a:buSzPts val="1800"/>
              <a:buFont typeface="Arial"/>
              <a:buNone/>
            </a:pPr>
            <a:r>
              <a:rPr lang="en-US" sz="1800">
                <a:solidFill>
                  <a:schemeClr val="lt1"/>
                </a:solidFill>
                <a:latin typeface="Arial"/>
                <a:ea typeface="Arial"/>
                <a:cs typeface="Arial"/>
                <a:sym typeface="Arial"/>
              </a:rPr>
              <a:t>  Transmigrasi</a:t>
            </a:r>
            <a:endParaRPr sz="1800">
              <a:solidFill>
                <a:schemeClr val="lt1"/>
              </a:solidFill>
              <a:latin typeface="Arial"/>
              <a:ea typeface="Arial"/>
              <a:cs typeface="Arial"/>
              <a:sym typeface="Arial"/>
            </a:endParaRPr>
          </a:p>
          <a:p>
            <a:pPr indent="-173355" lvl="0" marL="1854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Direktur	Regional III, Bappenas</a:t>
            </a:r>
            <a:endParaRPr/>
          </a:p>
          <a:p>
            <a:pPr indent="-173355" lvl="0" marL="1854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Direktur Kerja Sama Pendanaan Bilateral, Bappenas</a:t>
            </a:r>
            <a:endParaRPr/>
          </a:p>
          <a:p>
            <a:pPr indent="-173355" lvl="0" marL="1854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Dirt Sinkronisasi urusan Pemda 1,</a:t>
            </a:r>
            <a:endParaRPr sz="1800">
              <a:solidFill>
                <a:schemeClr val="lt1"/>
              </a:solidFill>
              <a:latin typeface="Arial"/>
              <a:ea typeface="Arial"/>
              <a:cs typeface="Arial"/>
              <a:sym typeface="Arial"/>
            </a:endParaRPr>
          </a:p>
          <a:p>
            <a:pPr indent="0" lvl="0" marL="12065" marR="0" rtl="0" algn="l">
              <a:lnSpc>
                <a:spcPct val="100000"/>
              </a:lnSpc>
              <a:spcBef>
                <a:spcPts val="0"/>
              </a:spcBef>
              <a:spcAft>
                <a:spcPts val="0"/>
              </a:spcAft>
              <a:buClr>
                <a:schemeClr val="lt1"/>
              </a:buClr>
              <a:buSzPts val="1800"/>
              <a:buFont typeface="Arial"/>
              <a:buNone/>
            </a:pPr>
            <a:r>
              <a:rPr lang="en-US" sz="1800">
                <a:solidFill>
                  <a:schemeClr val="lt1"/>
                </a:solidFill>
                <a:latin typeface="Arial"/>
                <a:ea typeface="Arial"/>
                <a:cs typeface="Arial"/>
                <a:sym typeface="Arial"/>
              </a:rPr>
              <a:t>   Kemendagri</a:t>
            </a:r>
            <a:endParaRPr sz="1800">
              <a:solidFill>
                <a:schemeClr val="lt1"/>
              </a:solidFill>
              <a:latin typeface="Arial"/>
              <a:ea typeface="Arial"/>
              <a:cs typeface="Arial"/>
              <a:sym typeface="Arial"/>
            </a:endParaRPr>
          </a:p>
          <a:p>
            <a:pPr indent="-173355" lvl="0" marL="185420" marR="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Direktur Pendanaan LN  Multilateral</a:t>
            </a:r>
            <a:endParaRPr sz="1800">
              <a:solidFill>
                <a:schemeClr val="lt1"/>
              </a:solidFill>
              <a:latin typeface="Arial"/>
              <a:ea typeface="Arial"/>
              <a:cs typeface="Arial"/>
              <a:sym typeface="Arial"/>
            </a:endParaRPr>
          </a:p>
          <a:p>
            <a:pPr indent="-173355" lvl="0" marL="185420" marR="0" rtl="0" algn="l">
              <a:lnSpc>
                <a:spcPct val="8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Dirt Sinkronisasi urusan Pemda 1,</a:t>
            </a:r>
            <a:endParaRPr sz="1800">
              <a:solidFill>
                <a:schemeClr val="lt1"/>
              </a:solidFill>
              <a:latin typeface="Arial"/>
              <a:ea typeface="Arial"/>
              <a:cs typeface="Arial"/>
              <a:sym typeface="Arial"/>
            </a:endParaRPr>
          </a:p>
          <a:p>
            <a:pPr indent="0" lvl="0" marL="185420" marR="0" rtl="0" algn="l">
              <a:lnSpc>
                <a:spcPct val="100000"/>
              </a:lnSpc>
              <a:spcBef>
                <a:spcPts val="5"/>
              </a:spcBef>
              <a:spcAft>
                <a:spcPts val="0"/>
              </a:spcAft>
              <a:buNone/>
            </a:pPr>
            <a:r>
              <a:rPr lang="en-US" sz="1800">
                <a:solidFill>
                  <a:schemeClr val="lt1"/>
                </a:solidFill>
                <a:latin typeface="Arial"/>
                <a:ea typeface="Arial"/>
                <a:cs typeface="Arial"/>
                <a:sym typeface="Arial"/>
              </a:rPr>
              <a:t>Kementerian Dalam Negeri</a:t>
            </a:r>
            <a:endParaRPr sz="1800">
              <a:solidFill>
                <a:schemeClr val="lt1"/>
              </a:solidFill>
              <a:latin typeface="Arial"/>
              <a:ea typeface="Arial"/>
              <a:cs typeface="Arial"/>
              <a:sym typeface="Arial"/>
            </a:endParaRPr>
          </a:p>
          <a:p>
            <a:pPr indent="-173355" lvl="0" marL="185420" marR="546735"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Direktur Pinjaman Hibah,  Kemenkeu</a:t>
            </a:r>
            <a:endParaRPr sz="1800">
              <a:solidFill>
                <a:schemeClr val="lt1"/>
              </a:solidFill>
              <a:latin typeface="Arial"/>
              <a:ea typeface="Arial"/>
              <a:cs typeface="Arial"/>
              <a:sym typeface="Arial"/>
            </a:endParaRPr>
          </a:p>
          <a:p>
            <a:pPr indent="-173355" lvl="0" marL="185420" marR="334010" rtl="0" algn="l">
              <a:lnSpc>
                <a:spcPct val="10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Kepala Bappeda Prov. Papua</a:t>
            </a:r>
            <a:endParaRPr sz="1800">
              <a:solidFill>
                <a:schemeClr val="lt1"/>
              </a:solidFill>
              <a:latin typeface="Arial"/>
              <a:ea typeface="Arial"/>
              <a:cs typeface="Arial"/>
              <a:sym typeface="Arial"/>
            </a:endParaRPr>
          </a:p>
          <a:p>
            <a:pPr indent="-173355" lvl="0" marL="185420" marR="298450" rtl="0" algn="l">
              <a:lnSpc>
                <a:spcPct val="100000"/>
              </a:lnSpc>
              <a:spcBef>
                <a:spcPts val="5"/>
              </a:spcBef>
              <a:spcAft>
                <a:spcPts val="0"/>
              </a:spcAft>
              <a:buClr>
                <a:schemeClr val="lt1"/>
              </a:buClr>
              <a:buSzPts val="1800"/>
              <a:buFont typeface="Arial"/>
              <a:buChar char="•"/>
            </a:pPr>
            <a:r>
              <a:rPr lang="en-US" sz="1800">
                <a:solidFill>
                  <a:schemeClr val="lt1"/>
                </a:solidFill>
                <a:latin typeface="Arial"/>
                <a:ea typeface="Arial"/>
                <a:cs typeface="Arial"/>
                <a:sym typeface="Arial"/>
              </a:rPr>
              <a:t>Kepala Bappeda Prov. Papbar</a:t>
            </a:r>
            <a:endParaRPr/>
          </a:p>
          <a:p>
            <a:pPr indent="-173355" lvl="0" marL="185420" marR="298450" rtl="0" algn="l">
              <a:lnSpc>
                <a:spcPct val="100000"/>
              </a:lnSpc>
              <a:spcBef>
                <a:spcPts val="5"/>
              </a:spcBef>
              <a:spcAft>
                <a:spcPts val="0"/>
              </a:spcAft>
              <a:buClr>
                <a:schemeClr val="lt1"/>
              </a:buClr>
              <a:buSzPts val="1800"/>
              <a:buFont typeface="Arial"/>
              <a:buChar char="•"/>
            </a:pPr>
            <a:r>
              <a:rPr lang="en-US" sz="1800">
                <a:solidFill>
                  <a:schemeClr val="lt1"/>
                </a:solidFill>
                <a:latin typeface="Arial"/>
                <a:ea typeface="Arial"/>
                <a:cs typeface="Arial"/>
                <a:sym typeface="Arial"/>
              </a:rPr>
              <a:t>Kepala Bapelitbangda Prov. Papbar</a:t>
            </a:r>
            <a:endParaRPr/>
          </a:p>
          <a:p>
            <a:pPr indent="-173355" lvl="0" marL="185420" marR="298450" rtl="0" algn="l">
              <a:lnSpc>
                <a:spcPct val="100000"/>
              </a:lnSpc>
              <a:spcBef>
                <a:spcPts val="5"/>
              </a:spcBef>
              <a:spcAft>
                <a:spcPts val="0"/>
              </a:spcAft>
              <a:buClr>
                <a:schemeClr val="lt1"/>
              </a:buClr>
              <a:buSzPts val="1800"/>
              <a:buFont typeface="Arial"/>
              <a:buChar char="•"/>
            </a:pPr>
            <a:r>
              <a:rPr lang="en-US" sz="1800">
                <a:solidFill>
                  <a:schemeClr val="lt1"/>
                </a:solidFill>
                <a:latin typeface="Arial"/>
                <a:ea typeface="Arial"/>
                <a:cs typeface="Arial"/>
                <a:sym typeface="Arial"/>
              </a:rPr>
              <a:t>Kepala DPMK Prov. Papua</a:t>
            </a:r>
            <a:endParaRPr/>
          </a:p>
          <a:p>
            <a:pPr indent="-173355" lvl="0" marL="185420" marR="298450" rtl="0" algn="l">
              <a:lnSpc>
                <a:spcPct val="100000"/>
              </a:lnSpc>
              <a:spcBef>
                <a:spcPts val="5"/>
              </a:spcBef>
              <a:spcAft>
                <a:spcPts val="0"/>
              </a:spcAft>
              <a:buClr>
                <a:schemeClr val="lt1"/>
              </a:buClr>
              <a:buSzPts val="1800"/>
              <a:buFont typeface="Arial"/>
              <a:buChar char="•"/>
            </a:pPr>
            <a:r>
              <a:rPr lang="en-US" sz="1800">
                <a:solidFill>
                  <a:schemeClr val="lt1"/>
                </a:solidFill>
                <a:latin typeface="Arial"/>
                <a:ea typeface="Arial"/>
                <a:cs typeface="Arial"/>
                <a:sym typeface="Arial"/>
              </a:rPr>
              <a:t>Kepala DPMK Prov. Papbar</a:t>
            </a:r>
            <a:endParaRPr/>
          </a:p>
          <a:p>
            <a:pPr indent="-173355" lvl="0" marL="185420" marR="298450" rtl="0" algn="l">
              <a:lnSpc>
                <a:spcPct val="100000"/>
              </a:lnSpc>
              <a:spcBef>
                <a:spcPts val="5"/>
              </a:spcBef>
              <a:spcAft>
                <a:spcPts val="0"/>
              </a:spcAft>
              <a:buClr>
                <a:schemeClr val="lt1"/>
              </a:buClr>
              <a:buSzPts val="1800"/>
              <a:buFont typeface="Arial"/>
              <a:buChar char="•"/>
            </a:pPr>
            <a:r>
              <a:rPr lang="en-US" sz="1800">
                <a:solidFill>
                  <a:schemeClr val="lt1"/>
                </a:solidFill>
                <a:latin typeface="Arial"/>
                <a:ea typeface="Arial"/>
                <a:cs typeface="Arial"/>
                <a:sym typeface="Arial"/>
              </a:rPr>
              <a:t>Head	of Sustianable Landscape Foreign Commonwealth and Development</a:t>
            </a:r>
            <a:endParaRPr/>
          </a:p>
          <a:p>
            <a:pPr indent="-173355" lvl="0" marL="185420" marR="0" rtl="0" algn="l">
              <a:lnSpc>
                <a:spcPct val="8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Team Leader GEG-PP</a:t>
            </a:r>
            <a:endParaRPr/>
          </a:p>
          <a:p>
            <a:pPr indent="-173355" lvl="0" marL="185420" marR="0" rtl="0" algn="l">
              <a:lnSpc>
                <a:spcPct val="80000"/>
              </a:lnSpc>
              <a:spcBef>
                <a:spcPts val="0"/>
              </a:spcBef>
              <a:spcAft>
                <a:spcPts val="0"/>
              </a:spcAft>
              <a:buClr>
                <a:schemeClr val="lt1"/>
              </a:buClr>
              <a:buSzPts val="1800"/>
              <a:buFont typeface="Arial"/>
              <a:buChar char="•"/>
            </a:pPr>
            <a:r>
              <a:rPr lang="en-US" sz="1800">
                <a:solidFill>
                  <a:schemeClr val="lt1"/>
                </a:solidFill>
                <a:latin typeface="Arial"/>
                <a:ea typeface="Arial"/>
                <a:cs typeface="Arial"/>
                <a:sym typeface="Arial"/>
              </a:rPr>
              <a:t>Ketua Desk Papua</a:t>
            </a:r>
            <a:endParaRPr/>
          </a:p>
        </p:txBody>
      </p:sp>
      <p:sp>
        <p:nvSpPr>
          <p:cNvPr id="239" name="Google Shape;239;p5"/>
          <p:cNvSpPr txBox="1"/>
          <p:nvPr/>
        </p:nvSpPr>
        <p:spPr>
          <a:xfrm>
            <a:off x="12720955" y="1966852"/>
            <a:ext cx="5174933" cy="6738383"/>
          </a:xfrm>
          <a:prstGeom prst="rect">
            <a:avLst/>
          </a:prstGeom>
          <a:noFill/>
          <a:ln>
            <a:noFill/>
          </a:ln>
        </p:spPr>
        <p:txBody>
          <a:bodyPr anchorCtr="0" anchor="t" bIns="0" lIns="0" spcFirstLastPara="1" rIns="0" wrap="square" tIns="74275">
            <a:spAutoFit/>
          </a:bodyPr>
          <a:lstStyle/>
          <a:p>
            <a:pPr indent="0" lvl="0" marL="0" marR="203834" rtl="0" algn="ctr">
              <a:lnSpc>
                <a:spcPct val="100000"/>
              </a:lnSpc>
              <a:spcBef>
                <a:spcPts val="0"/>
              </a:spcBef>
              <a:spcAft>
                <a:spcPts val="0"/>
              </a:spcAft>
              <a:buNone/>
            </a:pPr>
            <a:r>
              <a:rPr b="1" lang="en-US" sz="2400">
                <a:solidFill>
                  <a:srgbClr val="058037"/>
                </a:solidFill>
                <a:latin typeface="Arial"/>
                <a:ea typeface="Arial"/>
                <a:cs typeface="Arial"/>
                <a:sym typeface="Arial"/>
              </a:rPr>
              <a:t> </a:t>
            </a:r>
            <a:r>
              <a:rPr b="1" lang="en-US" sz="2400">
                <a:solidFill>
                  <a:srgbClr val="FFFF00"/>
                </a:solidFill>
                <a:latin typeface="Arial"/>
                <a:ea typeface="Arial"/>
                <a:cs typeface="Arial"/>
                <a:sym typeface="Arial"/>
              </a:rPr>
              <a:t>KOMITE PENASIHAT TEKNIS</a:t>
            </a:r>
            <a:endParaRPr b="1" sz="2400">
              <a:solidFill>
                <a:srgbClr val="FFFF00"/>
              </a:solidFill>
              <a:latin typeface="Arial"/>
              <a:ea typeface="Arial"/>
              <a:cs typeface="Arial"/>
              <a:sym typeface="Arial"/>
            </a:endParaRPr>
          </a:p>
          <a:p>
            <a:pPr indent="0" lvl="0" marL="0" marR="203834" rtl="0" algn="ctr">
              <a:lnSpc>
                <a:spcPct val="100000"/>
              </a:lnSpc>
              <a:spcBef>
                <a:spcPts val="390"/>
              </a:spcBef>
              <a:spcAft>
                <a:spcPts val="0"/>
              </a:spcAft>
              <a:buNone/>
            </a:pPr>
            <a:r>
              <a:t/>
            </a:r>
            <a:endParaRPr b="1" sz="2400">
              <a:solidFill>
                <a:srgbClr val="FFFF00"/>
              </a:solidFill>
              <a:latin typeface="Arial"/>
              <a:ea typeface="Arial"/>
              <a:cs typeface="Arial"/>
              <a:sym typeface="Arial"/>
            </a:endParaRPr>
          </a:p>
          <a:p>
            <a:pPr indent="-286385" lvl="0" marL="286385" marR="191135" rtl="0" algn="l">
              <a:lnSpc>
                <a:spcPct val="100000"/>
              </a:lnSpc>
              <a:spcBef>
                <a:spcPts val="220"/>
              </a:spcBef>
              <a:spcAft>
                <a:spcPts val="0"/>
              </a:spcAft>
              <a:buClr>
                <a:srgbClr val="134DAD"/>
              </a:buClr>
              <a:buSzPts val="2000"/>
              <a:buFont typeface="Arial"/>
              <a:buChar char="•"/>
            </a:pPr>
            <a:r>
              <a:rPr lang="en-US" sz="2000">
                <a:solidFill>
                  <a:srgbClr val="134DAD"/>
                </a:solidFill>
                <a:latin typeface="Arial"/>
                <a:ea typeface="Arial"/>
                <a:cs typeface="Arial"/>
                <a:sym typeface="Arial"/>
              </a:rPr>
              <a:t>Kepala Biro Hukum &amp; Ortala Kemendesa</a:t>
            </a:r>
            <a:endParaRPr sz="2000">
              <a:solidFill>
                <a:srgbClr val="134DAD"/>
              </a:solidFill>
              <a:latin typeface="Arial"/>
              <a:ea typeface="Arial"/>
              <a:cs typeface="Arial"/>
              <a:sym typeface="Arial"/>
            </a:endParaRPr>
          </a:p>
          <a:p>
            <a:pPr indent="-287020" lvl="0" marL="299720" marR="0" rtl="0" algn="l">
              <a:lnSpc>
                <a:spcPct val="100000"/>
              </a:lnSpc>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Senior Program Manager The United Kingdom Climate Change United</a:t>
            </a:r>
            <a:endParaRPr/>
          </a:p>
          <a:p>
            <a:pPr indent="-287020" lvl="0" marL="299720" marR="0" rtl="0" algn="l">
              <a:lnSpc>
                <a:spcPct val="100000"/>
              </a:lnSpc>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Koordinator Kelompok Substansi Penyusunan Dukungan Program Kerja Sama, Biro Perencanaan dan Kerja Sama, Kemendesa</a:t>
            </a:r>
            <a:endParaRPr/>
          </a:p>
          <a:p>
            <a:pPr indent="-287020" lvl="0" marL="299720" marR="0" rtl="0" algn="l">
              <a:lnSpc>
                <a:spcPct val="100000"/>
              </a:lnSpc>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Koordinator Penyerasian Pembangunan Kawasan Perbatasan, Dit. P2DK</a:t>
            </a:r>
            <a:endParaRPr/>
          </a:p>
          <a:p>
            <a:pPr indent="-287020" lvl="0" marL="299720" marR="0" rtl="0" algn="l">
              <a:lnSpc>
                <a:spcPct val="100000"/>
              </a:lnSpc>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Koordinator Pembangunan Kawasan Strategis, Dit. P2Dk</a:t>
            </a:r>
            <a:endParaRPr/>
          </a:p>
          <a:p>
            <a:pPr indent="-287020" lvl="0" marL="299720" marR="0" rtl="0" algn="l">
              <a:lnSpc>
                <a:spcPct val="100000"/>
              </a:lnSpc>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Koordinator Penyerasian Pembangunan Pulau-Pulau Kecil dan Pulau Terluar, Dit. P2Dk</a:t>
            </a:r>
            <a:endParaRPr/>
          </a:p>
          <a:p>
            <a:pPr indent="-287020" lvl="0" marL="299720" marR="0" rtl="0" algn="l">
              <a:lnSpc>
                <a:spcPct val="100000"/>
              </a:lnSpc>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Kepala	Subdit Papua Barat, Bappenas</a:t>
            </a:r>
            <a:endParaRPr/>
          </a:p>
          <a:p>
            <a:pPr indent="-287020" lvl="0" marL="299720" marR="0" rtl="0" algn="l">
              <a:lnSpc>
                <a:spcPct val="100000"/>
              </a:lnSpc>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Kabid Ekonomi Bappeda Prov. Papua</a:t>
            </a:r>
            <a:endParaRPr sz="2000">
              <a:solidFill>
                <a:srgbClr val="134DAD"/>
              </a:solidFill>
              <a:latin typeface="Arial"/>
              <a:ea typeface="Arial"/>
              <a:cs typeface="Arial"/>
              <a:sym typeface="Arial"/>
            </a:endParaRPr>
          </a:p>
          <a:p>
            <a:pPr indent="-287020" lvl="0" marL="299720" marR="0" rtl="0" algn="l">
              <a:lnSpc>
                <a:spcPct val="100000"/>
              </a:lnSpc>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Kabid Ekonomi Bappeda Prov.Papua Barat</a:t>
            </a:r>
            <a:endParaRPr sz="2000">
              <a:solidFill>
                <a:srgbClr val="134DAD"/>
              </a:solidFill>
              <a:latin typeface="Arial"/>
              <a:ea typeface="Arial"/>
              <a:cs typeface="Arial"/>
              <a:sym typeface="Arial"/>
            </a:endParaRPr>
          </a:p>
          <a:p>
            <a:pPr indent="-287020" lvl="0" marL="299720" marR="0" rtl="0" algn="l">
              <a:lnSpc>
                <a:spcPct val="100000"/>
              </a:lnSpc>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Kabid Fispra Bapeda Prov. Papua</a:t>
            </a:r>
            <a:endParaRPr sz="2000">
              <a:solidFill>
                <a:srgbClr val="134DAD"/>
              </a:solidFill>
              <a:latin typeface="Arial"/>
              <a:ea typeface="Arial"/>
              <a:cs typeface="Arial"/>
              <a:sym typeface="Arial"/>
            </a:endParaRPr>
          </a:p>
          <a:p>
            <a:pPr indent="-287020" lvl="0" marL="299720" marR="0" rtl="0" algn="l">
              <a:lnSpc>
                <a:spcPct val="100000"/>
              </a:lnSpc>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Kepala Pusat Data Prov. Papua</a:t>
            </a:r>
            <a:endParaRPr/>
          </a:p>
          <a:p>
            <a:pPr indent="-287020" lvl="0" marL="299720" marR="0" rtl="0" algn="l">
              <a:lnSpc>
                <a:spcPct val="100000"/>
              </a:lnSpc>
              <a:spcBef>
                <a:spcPts val="0"/>
              </a:spcBef>
              <a:spcAft>
                <a:spcPts val="0"/>
              </a:spcAft>
              <a:buClr>
                <a:srgbClr val="134DAD"/>
              </a:buClr>
              <a:buSzPts val="2000"/>
              <a:buFont typeface="Arial"/>
              <a:buChar char="•"/>
            </a:pPr>
            <a:r>
              <a:rPr lang="en-US" sz="2000">
                <a:solidFill>
                  <a:srgbClr val="134DAD"/>
                </a:solidFill>
                <a:latin typeface="Arial"/>
                <a:ea typeface="Arial"/>
                <a:cs typeface="Arial"/>
                <a:sym typeface="Arial"/>
              </a:rPr>
              <a:t>Staf Dinas Pembangunan Masyarakat Kampung dan Otonomi Khusus Provinsi Papua</a:t>
            </a:r>
            <a:endParaRPr/>
          </a:p>
        </p:txBody>
      </p:sp>
      <p:sp>
        <p:nvSpPr>
          <p:cNvPr id="240" name="Google Shape;240;p5"/>
          <p:cNvSpPr/>
          <p:nvPr/>
        </p:nvSpPr>
        <p:spPr>
          <a:xfrm>
            <a:off x="1284923" y="9522143"/>
            <a:ext cx="15667673" cy="47815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500">
                <a:solidFill>
                  <a:srgbClr val="134DAD"/>
                </a:solidFill>
                <a:latin typeface="Arial"/>
                <a:ea typeface="Arial"/>
                <a:cs typeface="Arial"/>
                <a:sym typeface="Arial"/>
              </a:rPr>
              <a:t>Berdasarkan Keputusan Sekretaris Jenderal Kemendesa, PDT dan Transmigrasi Nomor 14  Tahun 2022, Tanggal 21 Januari 2022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grpSp>
        <p:nvGrpSpPr>
          <p:cNvPr id="245" name="Google Shape;245;p6"/>
          <p:cNvGrpSpPr/>
          <p:nvPr/>
        </p:nvGrpSpPr>
        <p:grpSpPr>
          <a:xfrm>
            <a:off x="3039754" y="1622303"/>
            <a:ext cx="11323321" cy="7582454"/>
            <a:chOff x="1902460" y="1284870"/>
            <a:chExt cx="7548880" cy="5054969"/>
          </a:xfrm>
        </p:grpSpPr>
        <p:sp>
          <p:nvSpPr>
            <p:cNvPr id="246" name="Google Shape;246;p6"/>
            <p:cNvSpPr/>
            <p:nvPr/>
          </p:nvSpPr>
          <p:spPr>
            <a:xfrm>
              <a:off x="1902460" y="1284870"/>
              <a:ext cx="7548880" cy="5054969"/>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47" name="Google Shape;247;p6"/>
            <p:cNvSpPr/>
            <p:nvPr/>
          </p:nvSpPr>
          <p:spPr>
            <a:xfrm>
              <a:off x="7280898" y="2854747"/>
              <a:ext cx="180340" cy="180339"/>
            </a:xfrm>
            <a:prstGeom prst="rect">
              <a:avLst/>
            </a:prstGeom>
            <a:solidFill>
              <a:srgbClr val="538CD5"/>
            </a:solidFill>
            <a:ln cap="flat" cmpd="sng" w="28575">
              <a:solidFill>
                <a:schemeClr val="lt1"/>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48" name="Google Shape;248;p6"/>
            <p:cNvSpPr/>
            <p:nvPr/>
          </p:nvSpPr>
          <p:spPr>
            <a:xfrm flipH="1">
              <a:off x="7078536" y="2144819"/>
              <a:ext cx="30479" cy="840620"/>
            </a:xfrm>
            <a:custGeom>
              <a:rect b="b" l="l" r="r" t="t"/>
              <a:pathLst>
                <a:path extrusionOk="0" h="1314450" w="30479">
                  <a:moveTo>
                    <a:pt x="30352" y="1314450"/>
                  </a:moveTo>
                  <a:lnTo>
                    <a:pt x="0" y="0"/>
                  </a:lnTo>
                </a:path>
              </a:pathLst>
            </a:custGeom>
            <a:no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49" name="Google Shape;249;p6"/>
            <p:cNvSpPr/>
            <p:nvPr/>
          </p:nvSpPr>
          <p:spPr>
            <a:xfrm flipH="1">
              <a:off x="7061139" y="2985438"/>
              <a:ext cx="93980" cy="141181"/>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50" name="Google Shape;250;p6"/>
            <p:cNvSpPr/>
            <p:nvPr/>
          </p:nvSpPr>
          <p:spPr>
            <a:xfrm>
              <a:off x="7154544" y="2152438"/>
              <a:ext cx="1221105" cy="20955"/>
            </a:xfrm>
            <a:custGeom>
              <a:rect b="b" l="l" r="r" t="t"/>
              <a:pathLst>
                <a:path extrusionOk="0" h="20955" w="1221104">
                  <a:moveTo>
                    <a:pt x="0" y="20574"/>
                  </a:moveTo>
                  <a:lnTo>
                    <a:pt x="1220724" y="0"/>
                  </a:lnTo>
                </a:path>
              </a:pathLst>
            </a:custGeom>
            <a:no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51" name="Google Shape;251;p6"/>
            <p:cNvSpPr/>
            <p:nvPr/>
          </p:nvSpPr>
          <p:spPr>
            <a:xfrm>
              <a:off x="8154799" y="2082588"/>
              <a:ext cx="177800" cy="180339"/>
            </a:xfrm>
            <a:prstGeom prst="rect">
              <a:avLst/>
            </a:prstGeom>
            <a:solidFill>
              <a:srgbClr val="3476E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52" name="Google Shape;252;p6"/>
            <p:cNvSpPr/>
            <p:nvPr/>
          </p:nvSpPr>
          <p:spPr>
            <a:xfrm>
              <a:off x="6693087" y="3533385"/>
              <a:ext cx="161845" cy="143426"/>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53" name="Google Shape;253;p6"/>
            <p:cNvSpPr/>
            <p:nvPr/>
          </p:nvSpPr>
          <p:spPr>
            <a:xfrm>
              <a:off x="8066223" y="4006585"/>
              <a:ext cx="180340" cy="177800"/>
            </a:xfrm>
            <a:prstGeom prst="rect">
              <a:avLst/>
            </a:prstGeom>
            <a:solidFill>
              <a:srgbClr val="3476E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54" name="Google Shape;254;p6"/>
            <p:cNvSpPr/>
            <p:nvPr/>
          </p:nvSpPr>
          <p:spPr>
            <a:xfrm>
              <a:off x="8100738" y="4515380"/>
              <a:ext cx="107759" cy="242939"/>
            </a:xfrm>
            <a:prstGeom prst="rect">
              <a:avLst/>
            </a:prstGeom>
            <a:solidFill>
              <a:srgbClr val="3476EE"/>
            </a:solidFill>
            <a:ln cap="flat" cmpd="sng" w="9525">
              <a:solidFill>
                <a:srgbClr val="3476EE"/>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55" name="Google Shape;255;p6"/>
            <p:cNvSpPr/>
            <p:nvPr/>
          </p:nvSpPr>
          <p:spPr>
            <a:xfrm>
              <a:off x="6299784" y="3970112"/>
              <a:ext cx="180339" cy="17780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56" name="Google Shape;256;p6"/>
            <p:cNvSpPr/>
            <p:nvPr/>
          </p:nvSpPr>
          <p:spPr>
            <a:xfrm>
              <a:off x="6721183" y="4526014"/>
              <a:ext cx="180339" cy="17780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57" name="Google Shape;257;p6"/>
            <p:cNvSpPr/>
            <p:nvPr/>
          </p:nvSpPr>
          <p:spPr>
            <a:xfrm>
              <a:off x="6490081" y="1630863"/>
              <a:ext cx="3810" cy="1382395"/>
            </a:xfrm>
            <a:custGeom>
              <a:rect b="b" l="l" r="r" t="t"/>
              <a:pathLst>
                <a:path extrusionOk="0" h="1382395" w="3809">
                  <a:moveTo>
                    <a:pt x="3682" y="1382394"/>
                  </a:moveTo>
                  <a:lnTo>
                    <a:pt x="0" y="0"/>
                  </a:lnTo>
                </a:path>
              </a:pathLst>
            </a:custGeom>
            <a:no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58" name="Google Shape;258;p6"/>
            <p:cNvSpPr/>
            <p:nvPr/>
          </p:nvSpPr>
          <p:spPr>
            <a:xfrm flipH="1" rot="10800000">
              <a:off x="6299784" y="2882913"/>
              <a:ext cx="218429" cy="243705"/>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59" name="Google Shape;259;p6"/>
            <p:cNvSpPr/>
            <p:nvPr/>
          </p:nvSpPr>
          <p:spPr>
            <a:xfrm>
              <a:off x="7087869" y="1502409"/>
              <a:ext cx="302260" cy="0"/>
            </a:xfrm>
            <a:custGeom>
              <a:rect b="b" l="l" r="r" t="t"/>
              <a:pathLst>
                <a:path extrusionOk="0" h="120000" w="302259">
                  <a:moveTo>
                    <a:pt x="0" y="0"/>
                  </a:moveTo>
                  <a:lnTo>
                    <a:pt x="301878" y="0"/>
                  </a:lnTo>
                </a:path>
              </a:pathLst>
            </a:custGeom>
            <a:no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60" name="Google Shape;260;p6"/>
            <p:cNvSpPr/>
            <p:nvPr/>
          </p:nvSpPr>
          <p:spPr>
            <a:xfrm>
              <a:off x="6463665" y="1502409"/>
              <a:ext cx="177800" cy="180339"/>
            </a:xfrm>
            <a:prstGeom prst="rect">
              <a:avLst/>
            </a:prstGeom>
            <a:solidFill>
              <a:srgbClr val="C0000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grpSp>
      <p:sp>
        <p:nvSpPr>
          <p:cNvPr id="261" name="Google Shape;261;p6"/>
          <p:cNvSpPr txBox="1"/>
          <p:nvPr>
            <p:ph type="title"/>
          </p:nvPr>
        </p:nvSpPr>
        <p:spPr>
          <a:xfrm>
            <a:off x="2514600" y="114300"/>
            <a:ext cx="14813280" cy="826770"/>
          </a:xfrm>
          <a:prstGeom prst="rect">
            <a:avLst/>
          </a:prstGeom>
          <a:noFill/>
          <a:ln>
            <a:noFill/>
          </a:ln>
        </p:spPr>
        <p:txBody>
          <a:bodyPr anchorCtr="0" anchor="t" bIns="0" lIns="0" spcFirstLastPara="1" rIns="0" wrap="square" tIns="19050">
            <a:spAutoFit/>
          </a:bodyPr>
          <a:lstStyle/>
          <a:p>
            <a:pPr indent="0" lvl="0" marL="12700" rtl="0" algn="l">
              <a:lnSpc>
                <a:spcPct val="100000"/>
              </a:lnSpc>
              <a:spcBef>
                <a:spcPts val="0"/>
              </a:spcBef>
              <a:spcAft>
                <a:spcPts val="0"/>
              </a:spcAft>
              <a:buNone/>
            </a:pPr>
            <a:r>
              <a:rPr lang="en-US" sz="5250">
                <a:solidFill>
                  <a:srgbClr val="3476EE"/>
                </a:solidFill>
                <a:latin typeface="Arial"/>
                <a:ea typeface="Arial"/>
                <a:cs typeface="Arial"/>
                <a:sym typeface="Arial"/>
              </a:rPr>
              <a:t>LOKASI PERINTIS DAN KOMODITI GEG</a:t>
            </a:r>
            <a:endParaRPr/>
          </a:p>
        </p:txBody>
      </p:sp>
      <p:sp>
        <p:nvSpPr>
          <p:cNvPr id="262" name="Google Shape;262;p6"/>
          <p:cNvSpPr txBox="1"/>
          <p:nvPr/>
        </p:nvSpPr>
        <p:spPr>
          <a:xfrm>
            <a:off x="11746040" y="3713580"/>
            <a:ext cx="2013585" cy="1007745"/>
          </a:xfrm>
          <a:prstGeom prst="rect">
            <a:avLst/>
          </a:prstGeom>
          <a:noFill/>
          <a:ln>
            <a:noFill/>
          </a:ln>
        </p:spPr>
        <p:txBody>
          <a:bodyPr anchorCtr="0" anchor="t" bIns="0" lIns="0" spcFirstLastPara="1" rIns="0" wrap="square" tIns="89525">
            <a:spAutoFit/>
          </a:bodyPr>
          <a:lstStyle/>
          <a:p>
            <a:pPr indent="0" lvl="0" marL="12700" marR="0" rtl="0" algn="l">
              <a:lnSpc>
                <a:spcPct val="100000"/>
              </a:lnSpc>
              <a:spcBef>
                <a:spcPts val="0"/>
              </a:spcBef>
              <a:spcAft>
                <a:spcPts val="0"/>
              </a:spcAft>
              <a:buClr>
                <a:srgbClr val="252525"/>
              </a:buClr>
              <a:buSzPts val="2100"/>
              <a:buFont typeface="Arial"/>
              <a:buNone/>
            </a:pPr>
            <a:r>
              <a:rPr b="1" i="0" lang="en-US" sz="2100" u="none" cap="none" strike="noStrike">
                <a:solidFill>
                  <a:srgbClr val="252525"/>
                </a:solidFill>
                <a:latin typeface="Arial"/>
                <a:ea typeface="Arial"/>
                <a:cs typeface="Arial"/>
                <a:sym typeface="Arial"/>
              </a:rPr>
              <a:t>Kota Jayapura</a:t>
            </a:r>
            <a:endParaRPr b="0" i="0" sz="2100" u="none" cap="none" strike="noStrike">
              <a:solidFill>
                <a:srgbClr val="000000"/>
              </a:solidFill>
              <a:latin typeface="Arial"/>
              <a:ea typeface="Arial"/>
              <a:cs typeface="Arial"/>
              <a:sym typeface="Arial"/>
            </a:endParaRPr>
          </a:p>
          <a:p>
            <a:pPr indent="0" lvl="0" marL="25400" marR="0" rtl="0" algn="l">
              <a:lnSpc>
                <a:spcPct val="100000"/>
              </a:lnSpc>
              <a:spcBef>
                <a:spcPts val="320"/>
              </a:spcBef>
              <a:spcAft>
                <a:spcPts val="0"/>
              </a:spcAft>
              <a:buClr>
                <a:srgbClr val="252525"/>
              </a:buClr>
              <a:buSzPts val="1800"/>
              <a:buFont typeface="Arial"/>
              <a:buNone/>
            </a:pPr>
            <a:r>
              <a:rPr b="0" i="0" lang="en-US" sz="1800" u="none" cap="none" strike="noStrike">
                <a:solidFill>
                  <a:srgbClr val="252525"/>
                </a:solidFill>
                <a:latin typeface="Arial"/>
                <a:ea typeface="Arial"/>
                <a:cs typeface="Arial"/>
                <a:sym typeface="Arial"/>
              </a:rPr>
              <a:t>Eco Tourism (Base-G)</a:t>
            </a:r>
            <a:endParaRPr b="0" i="0" sz="1800" u="none" cap="none" strike="noStrike">
              <a:solidFill>
                <a:srgbClr val="000000"/>
              </a:solidFill>
              <a:latin typeface="Arial"/>
              <a:ea typeface="Arial"/>
              <a:cs typeface="Arial"/>
              <a:sym typeface="Arial"/>
            </a:endParaRPr>
          </a:p>
        </p:txBody>
      </p:sp>
      <p:sp>
        <p:nvSpPr>
          <p:cNvPr id="263" name="Google Shape;263;p6"/>
          <p:cNvSpPr txBox="1"/>
          <p:nvPr/>
        </p:nvSpPr>
        <p:spPr>
          <a:xfrm>
            <a:off x="12954998" y="2736633"/>
            <a:ext cx="2589846" cy="1009650"/>
          </a:xfrm>
          <a:prstGeom prst="rect">
            <a:avLst/>
          </a:prstGeom>
          <a:noFill/>
          <a:ln>
            <a:noFill/>
          </a:ln>
        </p:spPr>
        <p:txBody>
          <a:bodyPr anchorCtr="0" anchor="t" bIns="0" lIns="0" spcFirstLastPara="1" rIns="0" wrap="square" tIns="19050">
            <a:spAutoFit/>
          </a:bodyPr>
          <a:lstStyle/>
          <a:p>
            <a:pPr indent="0" lvl="0" marL="12700" marR="0" rtl="0" algn="l">
              <a:lnSpc>
                <a:spcPct val="100000"/>
              </a:lnSpc>
              <a:spcBef>
                <a:spcPts val="0"/>
              </a:spcBef>
              <a:spcAft>
                <a:spcPts val="0"/>
              </a:spcAft>
              <a:buClr>
                <a:srgbClr val="252525"/>
              </a:buClr>
              <a:buSzPts val="2100"/>
              <a:buFont typeface="Arial"/>
              <a:buNone/>
            </a:pPr>
            <a:r>
              <a:rPr b="1" i="0" lang="en-US" sz="2100" u="none" cap="none" strike="noStrike">
                <a:solidFill>
                  <a:srgbClr val="252525"/>
                </a:solidFill>
                <a:latin typeface="Arial"/>
                <a:ea typeface="Arial"/>
                <a:cs typeface="Arial"/>
                <a:sym typeface="Arial"/>
              </a:rPr>
              <a:t>Kab. Jayapura</a:t>
            </a:r>
            <a:endParaRPr b="0" i="0" sz="2100" u="none" cap="none" strike="noStrike">
              <a:solidFill>
                <a:srgbClr val="000000"/>
              </a:solidFill>
              <a:latin typeface="Arial"/>
              <a:ea typeface="Arial"/>
              <a:cs typeface="Arial"/>
              <a:sym typeface="Arial"/>
            </a:endParaRPr>
          </a:p>
          <a:p>
            <a:pPr indent="0" lvl="0" marL="12700" marR="0" rtl="0" algn="l">
              <a:lnSpc>
                <a:spcPct val="100000"/>
              </a:lnSpc>
              <a:spcBef>
                <a:spcPts val="885"/>
              </a:spcBef>
              <a:spcAft>
                <a:spcPts val="0"/>
              </a:spcAft>
              <a:buClr>
                <a:srgbClr val="252525"/>
              </a:buClr>
              <a:buSzPts val="1800"/>
              <a:buFont typeface="Arial"/>
              <a:buNone/>
            </a:pPr>
            <a:r>
              <a:rPr b="0" i="0" lang="en-US" sz="1800" u="none" cap="none" strike="noStrike">
                <a:solidFill>
                  <a:srgbClr val="252525"/>
                </a:solidFill>
                <a:latin typeface="Arial"/>
                <a:ea typeface="Arial"/>
                <a:cs typeface="Arial"/>
                <a:sym typeface="Arial"/>
              </a:rPr>
              <a:t>Cocoa, Vanilla, Pepper Sago</a:t>
            </a:r>
            <a:endParaRPr b="0" i="0" sz="1800" u="none" cap="none" strike="noStrike">
              <a:solidFill>
                <a:srgbClr val="000000"/>
              </a:solidFill>
              <a:latin typeface="Arial"/>
              <a:ea typeface="Arial"/>
              <a:cs typeface="Arial"/>
              <a:sym typeface="Arial"/>
            </a:endParaRPr>
          </a:p>
        </p:txBody>
      </p:sp>
      <p:sp>
        <p:nvSpPr>
          <p:cNvPr id="264" name="Google Shape;264;p6"/>
          <p:cNvSpPr txBox="1"/>
          <p:nvPr/>
        </p:nvSpPr>
        <p:spPr>
          <a:xfrm>
            <a:off x="15166020" y="4608239"/>
            <a:ext cx="2602230" cy="664845"/>
          </a:xfrm>
          <a:prstGeom prst="rect">
            <a:avLst/>
          </a:prstGeom>
          <a:noFill/>
          <a:ln>
            <a:noFill/>
          </a:ln>
        </p:spPr>
        <p:txBody>
          <a:bodyPr anchorCtr="0" anchor="t" bIns="0" lIns="0" spcFirstLastPara="1" rIns="0" wrap="square" tIns="19050">
            <a:spAutoFit/>
          </a:bodyPr>
          <a:lstStyle/>
          <a:p>
            <a:pPr indent="0" lvl="0" marL="12700" marR="0" rtl="0" algn="l">
              <a:lnSpc>
                <a:spcPct val="100000"/>
              </a:lnSpc>
              <a:spcBef>
                <a:spcPts val="0"/>
              </a:spcBef>
              <a:spcAft>
                <a:spcPts val="0"/>
              </a:spcAft>
              <a:buClr>
                <a:srgbClr val="252525"/>
              </a:buClr>
              <a:buSzPts val="2100"/>
              <a:buFont typeface="Arial"/>
              <a:buNone/>
            </a:pPr>
            <a:r>
              <a:rPr b="1" i="0" lang="en-US" sz="2100" u="none" cap="none" strike="noStrike">
                <a:solidFill>
                  <a:srgbClr val="252525"/>
                </a:solidFill>
                <a:latin typeface="Arial"/>
                <a:ea typeface="Arial"/>
                <a:cs typeface="Arial"/>
                <a:sym typeface="Arial"/>
              </a:rPr>
              <a:t>Kab. Jayawijaya (wollo)</a:t>
            </a:r>
            <a:endParaRPr b="0" i="0" sz="2100" u="none" cap="none" strike="noStrike">
              <a:solidFill>
                <a:srgbClr val="000000"/>
              </a:solidFill>
              <a:latin typeface="Arial"/>
              <a:ea typeface="Arial"/>
              <a:cs typeface="Arial"/>
              <a:sym typeface="Arial"/>
            </a:endParaRPr>
          </a:p>
        </p:txBody>
      </p:sp>
      <p:sp>
        <p:nvSpPr>
          <p:cNvPr id="265" name="Google Shape;265;p6"/>
          <p:cNvSpPr txBox="1"/>
          <p:nvPr/>
        </p:nvSpPr>
        <p:spPr>
          <a:xfrm>
            <a:off x="15135138" y="4909516"/>
            <a:ext cx="2512695" cy="572770"/>
          </a:xfrm>
          <a:prstGeom prst="rect">
            <a:avLst/>
          </a:prstGeom>
          <a:noFill/>
          <a:ln>
            <a:noFill/>
          </a:ln>
        </p:spPr>
        <p:txBody>
          <a:bodyPr anchorCtr="0" anchor="t" bIns="0" lIns="0" spcFirstLastPara="1" rIns="0" wrap="square" tIns="19050">
            <a:spAutoFit/>
          </a:bodyPr>
          <a:lstStyle/>
          <a:p>
            <a:pPr indent="0" lvl="0" marL="12700" marR="0" rtl="0" algn="l">
              <a:lnSpc>
                <a:spcPct val="100000"/>
              </a:lnSpc>
              <a:spcBef>
                <a:spcPts val="0"/>
              </a:spcBef>
              <a:spcAft>
                <a:spcPts val="0"/>
              </a:spcAft>
              <a:buClr>
                <a:srgbClr val="252525"/>
              </a:buClr>
              <a:buSzPts val="1800"/>
              <a:buFont typeface="Arial"/>
              <a:buNone/>
            </a:pPr>
            <a:r>
              <a:rPr b="0" i="0" lang="en-US" sz="1800" u="none" cap="none" strike="noStrike">
                <a:solidFill>
                  <a:srgbClr val="252525"/>
                </a:solidFill>
                <a:latin typeface="Arial"/>
                <a:ea typeface="Arial"/>
                <a:cs typeface="Arial"/>
                <a:sym typeface="Arial"/>
              </a:rPr>
              <a:t>Arabica Coffee Microhydro</a:t>
            </a:r>
            <a:endParaRPr b="0" i="0" sz="1800" u="none" cap="none" strike="noStrike">
              <a:solidFill>
                <a:srgbClr val="000000"/>
              </a:solidFill>
              <a:latin typeface="Arial"/>
              <a:ea typeface="Arial"/>
              <a:cs typeface="Arial"/>
              <a:sym typeface="Arial"/>
            </a:endParaRPr>
          </a:p>
        </p:txBody>
      </p:sp>
      <p:sp>
        <p:nvSpPr>
          <p:cNvPr id="266" name="Google Shape;266;p6"/>
          <p:cNvSpPr txBox="1"/>
          <p:nvPr/>
        </p:nvSpPr>
        <p:spPr>
          <a:xfrm>
            <a:off x="13034738" y="5413530"/>
            <a:ext cx="1975485" cy="1301750"/>
          </a:xfrm>
          <a:prstGeom prst="rect">
            <a:avLst/>
          </a:prstGeom>
          <a:noFill/>
          <a:ln>
            <a:noFill/>
          </a:ln>
        </p:spPr>
        <p:txBody>
          <a:bodyPr anchorCtr="0" anchor="t" bIns="0" lIns="0" spcFirstLastPara="1" rIns="0" wrap="square" tIns="19050">
            <a:spAutoFit/>
          </a:bodyPr>
          <a:lstStyle/>
          <a:p>
            <a:pPr indent="0" lvl="0" marL="12700" marR="0" rtl="0" algn="l">
              <a:lnSpc>
                <a:spcPct val="100000"/>
              </a:lnSpc>
              <a:spcBef>
                <a:spcPts val="0"/>
              </a:spcBef>
              <a:spcAft>
                <a:spcPts val="0"/>
              </a:spcAft>
              <a:buClr>
                <a:srgbClr val="252525"/>
              </a:buClr>
              <a:buSzPts val="2100"/>
              <a:buFont typeface="Arial"/>
              <a:buNone/>
            </a:pPr>
            <a:r>
              <a:rPr b="1" i="0" lang="en-US" sz="2100" u="none" cap="none" strike="noStrike">
                <a:solidFill>
                  <a:srgbClr val="252525"/>
                </a:solidFill>
                <a:latin typeface="Arial"/>
                <a:ea typeface="Arial"/>
                <a:cs typeface="Arial"/>
                <a:sym typeface="Arial"/>
              </a:rPr>
              <a:t>Kab. Pegunungan</a:t>
            </a:r>
            <a:endParaRPr b="0" i="0" sz="2100" u="none" cap="none" strike="noStrike">
              <a:solidFill>
                <a:srgbClr val="000000"/>
              </a:solidFill>
              <a:latin typeface="Arial"/>
              <a:ea typeface="Arial"/>
              <a:cs typeface="Arial"/>
              <a:sym typeface="Arial"/>
            </a:endParaRPr>
          </a:p>
          <a:p>
            <a:pPr indent="0" lvl="0" marL="12700" marR="0" rtl="0" algn="l">
              <a:lnSpc>
                <a:spcPct val="100000"/>
              </a:lnSpc>
              <a:spcBef>
                <a:spcPts val="0"/>
              </a:spcBef>
              <a:spcAft>
                <a:spcPts val="0"/>
              </a:spcAft>
              <a:buClr>
                <a:srgbClr val="252525"/>
              </a:buClr>
              <a:buSzPts val="2100"/>
              <a:buFont typeface="Arial"/>
              <a:buNone/>
            </a:pPr>
            <a:r>
              <a:rPr b="1" i="0" lang="en-US" sz="2100" u="none" cap="none" strike="noStrike">
                <a:solidFill>
                  <a:srgbClr val="252525"/>
                </a:solidFill>
                <a:latin typeface="Arial"/>
                <a:ea typeface="Arial"/>
                <a:cs typeface="Arial"/>
                <a:sym typeface="Arial"/>
              </a:rPr>
              <a:t>Bintang</a:t>
            </a:r>
            <a:endParaRPr b="0" i="0" sz="2100" u="none" cap="none" strike="noStrike">
              <a:solidFill>
                <a:srgbClr val="000000"/>
              </a:solidFill>
              <a:latin typeface="Arial"/>
              <a:ea typeface="Arial"/>
              <a:cs typeface="Arial"/>
              <a:sym typeface="Arial"/>
            </a:endParaRPr>
          </a:p>
          <a:p>
            <a:pPr indent="0" lvl="0" marL="12700" marR="0" rtl="0" algn="l">
              <a:lnSpc>
                <a:spcPct val="100000"/>
              </a:lnSpc>
              <a:spcBef>
                <a:spcPts val="285"/>
              </a:spcBef>
              <a:spcAft>
                <a:spcPts val="0"/>
              </a:spcAft>
              <a:buClr>
                <a:srgbClr val="252525"/>
              </a:buClr>
              <a:buSzPts val="1800"/>
              <a:buFont typeface="Arial"/>
              <a:buNone/>
            </a:pPr>
            <a:r>
              <a:rPr b="0" i="0" lang="en-US" sz="1800" u="none" cap="none" strike="noStrike">
                <a:solidFill>
                  <a:srgbClr val="252525"/>
                </a:solidFill>
                <a:latin typeface="Arial"/>
                <a:ea typeface="Arial"/>
                <a:cs typeface="Arial"/>
                <a:sym typeface="Arial"/>
              </a:rPr>
              <a:t>Arabica Coffee</a:t>
            </a:r>
            <a:endParaRPr b="0" i="0" sz="1800" u="none" cap="none" strike="noStrike">
              <a:solidFill>
                <a:srgbClr val="000000"/>
              </a:solidFill>
              <a:latin typeface="Arial"/>
              <a:ea typeface="Arial"/>
              <a:cs typeface="Arial"/>
              <a:sym typeface="Arial"/>
            </a:endParaRPr>
          </a:p>
        </p:txBody>
      </p:sp>
      <p:sp>
        <p:nvSpPr>
          <p:cNvPr id="267" name="Google Shape;267;p6"/>
          <p:cNvSpPr txBox="1"/>
          <p:nvPr/>
        </p:nvSpPr>
        <p:spPr>
          <a:xfrm>
            <a:off x="12898849" y="6476131"/>
            <a:ext cx="2247265" cy="1146175"/>
          </a:xfrm>
          <a:prstGeom prst="rect">
            <a:avLst/>
          </a:prstGeom>
          <a:noFill/>
          <a:ln>
            <a:noFill/>
          </a:ln>
        </p:spPr>
        <p:txBody>
          <a:bodyPr anchorCtr="0" anchor="t" bIns="0" lIns="0" spcFirstLastPara="1" rIns="0" wrap="square" tIns="148575">
            <a:spAutoFit/>
          </a:bodyPr>
          <a:lstStyle/>
          <a:p>
            <a:pPr indent="0" lvl="0" marL="12700" marR="0" rtl="0" algn="l">
              <a:lnSpc>
                <a:spcPct val="100000"/>
              </a:lnSpc>
              <a:spcBef>
                <a:spcPts val="0"/>
              </a:spcBef>
              <a:spcAft>
                <a:spcPts val="0"/>
              </a:spcAft>
              <a:buClr>
                <a:srgbClr val="252525"/>
              </a:buClr>
              <a:buSzPts val="2100"/>
              <a:buFont typeface="Arial"/>
              <a:buNone/>
            </a:pPr>
            <a:r>
              <a:rPr b="1" i="0" lang="en-US" sz="2100" u="none" cap="none" strike="noStrike">
                <a:solidFill>
                  <a:srgbClr val="252525"/>
                </a:solidFill>
                <a:latin typeface="Arial"/>
                <a:ea typeface="Arial"/>
                <a:cs typeface="Arial"/>
                <a:sym typeface="Arial"/>
              </a:rPr>
              <a:t>Kab. Lany Jaya (Tiom)</a:t>
            </a:r>
            <a:endParaRPr b="0" i="0" sz="2100" u="none" cap="none" strike="noStrike">
              <a:solidFill>
                <a:srgbClr val="000000"/>
              </a:solidFill>
              <a:latin typeface="Arial"/>
              <a:ea typeface="Arial"/>
              <a:cs typeface="Arial"/>
              <a:sym typeface="Arial"/>
            </a:endParaRPr>
          </a:p>
          <a:p>
            <a:pPr indent="0" lvl="0" marL="22225" marR="0" rtl="0" algn="l">
              <a:lnSpc>
                <a:spcPct val="100000"/>
              </a:lnSpc>
              <a:spcBef>
                <a:spcPts val="580"/>
              </a:spcBef>
              <a:spcAft>
                <a:spcPts val="0"/>
              </a:spcAft>
              <a:buClr>
                <a:srgbClr val="252525"/>
              </a:buClr>
              <a:buSzPts val="1800"/>
              <a:buFont typeface="Arial"/>
              <a:buNone/>
            </a:pPr>
            <a:r>
              <a:rPr b="0" i="0" lang="en-US" sz="1800" u="none" cap="none" strike="noStrike">
                <a:solidFill>
                  <a:srgbClr val="252525"/>
                </a:solidFill>
                <a:latin typeface="Arial"/>
                <a:ea typeface="Arial"/>
                <a:cs typeface="Arial"/>
                <a:sym typeface="Arial"/>
              </a:rPr>
              <a:t>Arabica Coffee</a:t>
            </a:r>
            <a:endParaRPr b="0" i="0" sz="1800" u="none" cap="none" strike="noStrike">
              <a:solidFill>
                <a:srgbClr val="000000"/>
              </a:solidFill>
              <a:latin typeface="Arial"/>
              <a:ea typeface="Arial"/>
              <a:cs typeface="Arial"/>
              <a:sym typeface="Arial"/>
            </a:endParaRPr>
          </a:p>
        </p:txBody>
      </p:sp>
      <p:sp>
        <p:nvSpPr>
          <p:cNvPr id="268" name="Google Shape;268;p6"/>
          <p:cNvSpPr txBox="1"/>
          <p:nvPr/>
        </p:nvSpPr>
        <p:spPr>
          <a:xfrm>
            <a:off x="10116695" y="1924683"/>
            <a:ext cx="2368868" cy="1201420"/>
          </a:xfrm>
          <a:prstGeom prst="rect">
            <a:avLst/>
          </a:prstGeom>
          <a:noFill/>
          <a:ln>
            <a:noFill/>
          </a:ln>
        </p:spPr>
        <p:txBody>
          <a:bodyPr anchorCtr="0" anchor="t" bIns="0" lIns="0" spcFirstLastPara="1" rIns="0" wrap="square" tIns="37125">
            <a:spAutoFit/>
          </a:bodyPr>
          <a:lstStyle/>
          <a:p>
            <a:pPr indent="0" lvl="0" marL="12700" marR="0" rtl="0" algn="l">
              <a:lnSpc>
                <a:spcPct val="100000"/>
              </a:lnSpc>
              <a:spcBef>
                <a:spcPts val="0"/>
              </a:spcBef>
              <a:spcAft>
                <a:spcPts val="0"/>
              </a:spcAft>
              <a:buClr>
                <a:srgbClr val="C00000"/>
              </a:buClr>
              <a:buSzPts val="2100"/>
              <a:buFont typeface="Arial"/>
              <a:buNone/>
            </a:pPr>
            <a:r>
              <a:rPr b="1" i="0" lang="en-US" sz="2100" u="none" cap="none" strike="noStrike">
                <a:solidFill>
                  <a:srgbClr val="C00000"/>
                </a:solidFill>
                <a:latin typeface="Arial"/>
                <a:ea typeface="Arial"/>
                <a:cs typeface="Arial"/>
                <a:sym typeface="Arial"/>
              </a:rPr>
              <a:t>Kab. Sarmi</a:t>
            </a:r>
            <a:endParaRPr b="0" i="0" sz="2100" u="none" cap="none" strike="noStrike">
              <a:solidFill>
                <a:srgbClr val="C00000"/>
              </a:solidFill>
              <a:latin typeface="Arial"/>
              <a:ea typeface="Arial"/>
              <a:cs typeface="Arial"/>
              <a:sym typeface="Arial"/>
            </a:endParaRPr>
          </a:p>
          <a:p>
            <a:pPr indent="0" lvl="0" marL="12700" marR="0" rtl="0" algn="l">
              <a:lnSpc>
                <a:spcPct val="100000"/>
              </a:lnSpc>
              <a:spcBef>
                <a:spcPts val="85"/>
              </a:spcBef>
              <a:spcAft>
                <a:spcPts val="0"/>
              </a:spcAft>
              <a:buClr>
                <a:srgbClr val="C00000"/>
              </a:buClr>
              <a:buSzPts val="1800"/>
              <a:buFont typeface="Arial"/>
              <a:buNone/>
            </a:pPr>
            <a:r>
              <a:rPr b="0" i="0" lang="en-US" sz="1800" u="none" cap="none" strike="noStrike">
                <a:solidFill>
                  <a:srgbClr val="C00000"/>
                </a:solidFill>
                <a:latin typeface="Arial"/>
                <a:ea typeface="Arial"/>
                <a:cs typeface="Arial"/>
                <a:sym typeface="Arial"/>
              </a:rPr>
              <a:t>Coconut Product (PHICO)</a:t>
            </a:r>
            <a:endParaRPr b="0" i="0" sz="1800" u="none" cap="none" strike="noStrike">
              <a:solidFill>
                <a:srgbClr val="C00000"/>
              </a:solidFill>
              <a:latin typeface="Arial"/>
              <a:ea typeface="Arial"/>
              <a:cs typeface="Arial"/>
              <a:sym typeface="Arial"/>
            </a:endParaRPr>
          </a:p>
          <a:p>
            <a:pPr indent="0" lvl="0" marL="12700" marR="0" rtl="0" algn="l">
              <a:lnSpc>
                <a:spcPct val="100000"/>
              </a:lnSpc>
              <a:spcBef>
                <a:spcPts val="0"/>
              </a:spcBef>
              <a:spcAft>
                <a:spcPts val="0"/>
              </a:spcAft>
              <a:buClr>
                <a:srgbClr val="C00000"/>
              </a:buClr>
              <a:buSzPts val="1800"/>
              <a:buFont typeface="Arial"/>
              <a:buNone/>
            </a:pPr>
            <a:r>
              <a:rPr b="0" i="0" lang="en-US" sz="1800" u="none" cap="none" strike="noStrike">
                <a:solidFill>
                  <a:srgbClr val="C00000"/>
                </a:solidFill>
                <a:latin typeface="Arial"/>
                <a:ea typeface="Arial"/>
                <a:cs typeface="Arial"/>
                <a:sym typeface="Arial"/>
              </a:rPr>
              <a:t>Damar</a:t>
            </a:r>
            <a:endParaRPr/>
          </a:p>
        </p:txBody>
      </p:sp>
      <p:grpSp>
        <p:nvGrpSpPr>
          <p:cNvPr id="269" name="Google Shape;269;p6"/>
          <p:cNvGrpSpPr/>
          <p:nvPr/>
        </p:nvGrpSpPr>
        <p:grpSpPr>
          <a:xfrm>
            <a:off x="6480810" y="1943100"/>
            <a:ext cx="647697" cy="2244090"/>
            <a:chOff x="4292600" y="1318260"/>
            <a:chExt cx="431798" cy="1496060"/>
          </a:xfrm>
        </p:grpSpPr>
        <p:sp>
          <p:nvSpPr>
            <p:cNvPr id="270" name="Google Shape;270;p6"/>
            <p:cNvSpPr/>
            <p:nvPr/>
          </p:nvSpPr>
          <p:spPr>
            <a:xfrm>
              <a:off x="4377689" y="1398270"/>
              <a:ext cx="3810" cy="1382395"/>
            </a:xfrm>
            <a:custGeom>
              <a:rect b="b" l="l" r="r" t="t"/>
              <a:pathLst>
                <a:path extrusionOk="0" h="1382395" w="3810">
                  <a:moveTo>
                    <a:pt x="3683" y="1382394"/>
                  </a:moveTo>
                  <a:lnTo>
                    <a:pt x="0" y="0"/>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71" name="Google Shape;271;p6"/>
            <p:cNvSpPr/>
            <p:nvPr/>
          </p:nvSpPr>
          <p:spPr>
            <a:xfrm>
              <a:off x="4292600" y="2633980"/>
              <a:ext cx="180339" cy="18034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72" name="Google Shape;272;p6"/>
            <p:cNvSpPr/>
            <p:nvPr/>
          </p:nvSpPr>
          <p:spPr>
            <a:xfrm>
              <a:off x="4362450" y="1410970"/>
              <a:ext cx="302260" cy="0"/>
            </a:xfrm>
            <a:custGeom>
              <a:rect b="b" l="l" r="r" t="t"/>
              <a:pathLst>
                <a:path extrusionOk="0" h="120000" w="302260">
                  <a:moveTo>
                    <a:pt x="0" y="0"/>
                  </a:moveTo>
                  <a:lnTo>
                    <a:pt x="301878" y="0"/>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73" name="Google Shape;273;p6"/>
            <p:cNvSpPr/>
            <p:nvPr/>
          </p:nvSpPr>
          <p:spPr>
            <a:xfrm>
              <a:off x="4544059" y="1318260"/>
              <a:ext cx="180339" cy="180339"/>
            </a:xfrm>
            <a:prstGeom prst="rect">
              <a:avLst/>
            </a:prstGeom>
            <a:solidFill>
              <a:srgbClr val="3476E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grpSp>
      <p:sp>
        <p:nvSpPr>
          <p:cNvPr id="274" name="Google Shape;274;p6"/>
          <p:cNvSpPr txBox="1"/>
          <p:nvPr/>
        </p:nvSpPr>
        <p:spPr>
          <a:xfrm>
            <a:off x="7204137" y="1878203"/>
            <a:ext cx="2612708" cy="1029335"/>
          </a:xfrm>
          <a:prstGeom prst="rect">
            <a:avLst/>
          </a:prstGeom>
          <a:noFill/>
          <a:ln>
            <a:noFill/>
          </a:ln>
        </p:spPr>
        <p:txBody>
          <a:bodyPr anchorCtr="0" anchor="t" bIns="0" lIns="0" spcFirstLastPara="1" rIns="0" wrap="square" tIns="103800">
            <a:spAutoFit/>
          </a:bodyPr>
          <a:lstStyle/>
          <a:p>
            <a:pPr indent="0" lvl="0" marL="12700" marR="0" rtl="0" algn="l">
              <a:lnSpc>
                <a:spcPct val="100000"/>
              </a:lnSpc>
              <a:spcBef>
                <a:spcPts val="0"/>
              </a:spcBef>
              <a:spcAft>
                <a:spcPts val="0"/>
              </a:spcAft>
              <a:buClr>
                <a:srgbClr val="252525"/>
              </a:buClr>
              <a:buSzPts val="2100"/>
              <a:buFont typeface="Arial"/>
              <a:buNone/>
            </a:pPr>
            <a:r>
              <a:rPr b="1" i="0" lang="en-US" sz="2100" u="none" cap="none" strike="noStrike">
                <a:solidFill>
                  <a:srgbClr val="252525"/>
                </a:solidFill>
                <a:latin typeface="Arial"/>
                <a:ea typeface="Arial"/>
                <a:cs typeface="Arial"/>
                <a:sym typeface="Arial"/>
              </a:rPr>
              <a:t>Kab. Biak Numfor</a:t>
            </a:r>
            <a:endParaRPr b="0" i="0" sz="2100" u="none" cap="none" strike="noStrike">
              <a:solidFill>
                <a:srgbClr val="000000"/>
              </a:solidFill>
              <a:latin typeface="Arial"/>
              <a:ea typeface="Arial"/>
              <a:cs typeface="Arial"/>
              <a:sym typeface="Arial"/>
            </a:endParaRPr>
          </a:p>
          <a:p>
            <a:pPr indent="0" lvl="0" marL="22225" marR="0" rtl="0" algn="l">
              <a:lnSpc>
                <a:spcPct val="100000"/>
              </a:lnSpc>
              <a:spcBef>
                <a:spcPts val="380"/>
              </a:spcBef>
              <a:spcAft>
                <a:spcPts val="0"/>
              </a:spcAft>
              <a:buClr>
                <a:srgbClr val="252525"/>
              </a:buClr>
              <a:buSzPts val="1800"/>
              <a:buFont typeface="Arial"/>
              <a:buNone/>
            </a:pPr>
            <a:r>
              <a:rPr b="0" i="0" lang="en-US" sz="1800" u="none" cap="none" strike="noStrike">
                <a:solidFill>
                  <a:srgbClr val="252525"/>
                </a:solidFill>
                <a:latin typeface="Arial"/>
                <a:ea typeface="Arial"/>
                <a:cs typeface="Arial"/>
                <a:sym typeface="Arial"/>
              </a:rPr>
              <a:t>Virgin Coconut Oil Seaweed</a:t>
            </a:r>
            <a:endParaRPr b="0" i="0" sz="1800" u="none" cap="none" strike="noStrike">
              <a:solidFill>
                <a:srgbClr val="000000"/>
              </a:solidFill>
              <a:latin typeface="Arial"/>
              <a:ea typeface="Arial"/>
              <a:cs typeface="Arial"/>
              <a:sym typeface="Arial"/>
            </a:endParaRPr>
          </a:p>
        </p:txBody>
      </p:sp>
      <p:grpSp>
        <p:nvGrpSpPr>
          <p:cNvPr id="275" name="Google Shape;275;p6"/>
          <p:cNvGrpSpPr/>
          <p:nvPr/>
        </p:nvGrpSpPr>
        <p:grpSpPr>
          <a:xfrm>
            <a:off x="2215514" y="1607819"/>
            <a:ext cx="4815840" cy="6438899"/>
            <a:chOff x="1455419" y="1036319"/>
            <a:chExt cx="3210560" cy="4292599"/>
          </a:xfrm>
        </p:grpSpPr>
        <p:sp>
          <p:nvSpPr>
            <p:cNvPr id="276" name="Google Shape;276;p6"/>
            <p:cNvSpPr/>
            <p:nvPr/>
          </p:nvSpPr>
          <p:spPr>
            <a:xfrm>
              <a:off x="3945890" y="1111249"/>
              <a:ext cx="15240" cy="1711960"/>
            </a:xfrm>
            <a:custGeom>
              <a:rect b="b" l="l" r="r" t="t"/>
              <a:pathLst>
                <a:path extrusionOk="0" h="1711960" w="15239">
                  <a:moveTo>
                    <a:pt x="0" y="1711705"/>
                  </a:moveTo>
                  <a:lnTo>
                    <a:pt x="14986" y="0"/>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77" name="Google Shape;277;p6"/>
            <p:cNvSpPr/>
            <p:nvPr/>
          </p:nvSpPr>
          <p:spPr>
            <a:xfrm>
              <a:off x="3860799" y="2677159"/>
              <a:ext cx="177800" cy="180339"/>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78" name="Google Shape;278;p6"/>
            <p:cNvSpPr/>
            <p:nvPr/>
          </p:nvSpPr>
          <p:spPr>
            <a:xfrm>
              <a:off x="1583689" y="1126489"/>
              <a:ext cx="2387600" cy="0"/>
            </a:xfrm>
            <a:custGeom>
              <a:rect b="b" l="l" r="r" t="t"/>
              <a:pathLst>
                <a:path extrusionOk="0" h="120000" w="2387600">
                  <a:moveTo>
                    <a:pt x="0" y="0"/>
                  </a:moveTo>
                  <a:lnTo>
                    <a:pt x="2387473" y="0"/>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79" name="Google Shape;279;p6"/>
            <p:cNvSpPr/>
            <p:nvPr/>
          </p:nvSpPr>
          <p:spPr>
            <a:xfrm>
              <a:off x="1455419" y="1036319"/>
              <a:ext cx="180340" cy="180339"/>
            </a:xfrm>
            <a:prstGeom prst="rect">
              <a:avLst/>
            </a:prstGeom>
            <a:solidFill>
              <a:srgbClr val="C0000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80" name="Google Shape;280;p6"/>
            <p:cNvSpPr/>
            <p:nvPr/>
          </p:nvSpPr>
          <p:spPr>
            <a:xfrm>
              <a:off x="2167889" y="1743709"/>
              <a:ext cx="0" cy="318135"/>
            </a:xfrm>
            <a:custGeom>
              <a:rect b="b" l="l" r="r" t="t"/>
              <a:pathLst>
                <a:path extrusionOk="0" h="318135" w="120000">
                  <a:moveTo>
                    <a:pt x="0" y="317626"/>
                  </a:moveTo>
                  <a:lnTo>
                    <a:pt x="0" y="0"/>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81" name="Google Shape;281;p6"/>
            <p:cNvSpPr/>
            <p:nvPr/>
          </p:nvSpPr>
          <p:spPr>
            <a:xfrm>
              <a:off x="2090419" y="1684019"/>
              <a:ext cx="180340" cy="180339"/>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82" name="Google Shape;282;p6"/>
            <p:cNvSpPr/>
            <p:nvPr/>
          </p:nvSpPr>
          <p:spPr>
            <a:xfrm>
              <a:off x="1637029" y="2061209"/>
              <a:ext cx="545465" cy="0"/>
            </a:xfrm>
            <a:custGeom>
              <a:rect b="b" l="l" r="r" t="t"/>
              <a:pathLst>
                <a:path extrusionOk="0" h="120000" w="545464">
                  <a:moveTo>
                    <a:pt x="0" y="0"/>
                  </a:moveTo>
                  <a:lnTo>
                    <a:pt x="545211" y="0"/>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83" name="Google Shape;283;p6"/>
            <p:cNvSpPr/>
            <p:nvPr/>
          </p:nvSpPr>
          <p:spPr>
            <a:xfrm>
              <a:off x="1470659" y="1958339"/>
              <a:ext cx="180340" cy="180339"/>
            </a:xfrm>
            <a:prstGeom prst="rect">
              <a:avLst/>
            </a:prstGeom>
            <a:solidFill>
              <a:srgbClr val="C0000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84" name="Google Shape;284;p6"/>
            <p:cNvSpPr/>
            <p:nvPr/>
          </p:nvSpPr>
          <p:spPr>
            <a:xfrm>
              <a:off x="2846069" y="2810509"/>
              <a:ext cx="0" cy="318135"/>
            </a:xfrm>
            <a:custGeom>
              <a:rect b="b" l="l" r="r" t="t"/>
              <a:pathLst>
                <a:path extrusionOk="0" h="318135" w="120000">
                  <a:moveTo>
                    <a:pt x="0" y="317626"/>
                  </a:moveTo>
                  <a:lnTo>
                    <a:pt x="0" y="0"/>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85" name="Google Shape;285;p6"/>
            <p:cNvSpPr/>
            <p:nvPr/>
          </p:nvSpPr>
          <p:spPr>
            <a:xfrm>
              <a:off x="2758439" y="2834640"/>
              <a:ext cx="180340" cy="180339"/>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86" name="Google Shape;286;p6"/>
            <p:cNvSpPr/>
            <p:nvPr/>
          </p:nvSpPr>
          <p:spPr>
            <a:xfrm>
              <a:off x="1637029" y="3128009"/>
              <a:ext cx="1213485" cy="0"/>
            </a:xfrm>
            <a:custGeom>
              <a:rect b="b" l="l" r="r" t="t"/>
              <a:pathLst>
                <a:path extrusionOk="0" h="120000" w="1213485">
                  <a:moveTo>
                    <a:pt x="0" y="0"/>
                  </a:moveTo>
                  <a:lnTo>
                    <a:pt x="1212977" y="0"/>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87" name="Google Shape;287;p6"/>
            <p:cNvSpPr/>
            <p:nvPr/>
          </p:nvSpPr>
          <p:spPr>
            <a:xfrm>
              <a:off x="1531619" y="3035299"/>
              <a:ext cx="180340" cy="180339"/>
            </a:xfrm>
            <a:prstGeom prst="rect">
              <a:avLst/>
            </a:prstGeom>
            <a:solidFill>
              <a:schemeClr val="accen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88" name="Google Shape;288;p6"/>
            <p:cNvSpPr/>
            <p:nvPr/>
          </p:nvSpPr>
          <p:spPr>
            <a:xfrm>
              <a:off x="4182109" y="3183890"/>
              <a:ext cx="0" cy="1428115"/>
            </a:xfrm>
            <a:custGeom>
              <a:rect b="b" l="l" r="r" t="t"/>
              <a:pathLst>
                <a:path extrusionOk="0" h="1428114" w="120000">
                  <a:moveTo>
                    <a:pt x="0" y="1428115"/>
                  </a:moveTo>
                  <a:lnTo>
                    <a:pt x="0" y="0"/>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89" name="Google Shape;289;p6"/>
            <p:cNvSpPr/>
            <p:nvPr/>
          </p:nvSpPr>
          <p:spPr>
            <a:xfrm>
              <a:off x="4109719" y="3022599"/>
              <a:ext cx="180339" cy="180339"/>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90" name="Google Shape;290;p6"/>
            <p:cNvSpPr/>
            <p:nvPr/>
          </p:nvSpPr>
          <p:spPr>
            <a:xfrm>
              <a:off x="1626869" y="4596129"/>
              <a:ext cx="2566670" cy="1270"/>
            </a:xfrm>
            <a:custGeom>
              <a:rect b="b" l="l" r="r" t="t"/>
              <a:pathLst>
                <a:path extrusionOk="0" h="1270" w="2566670">
                  <a:moveTo>
                    <a:pt x="0" y="0"/>
                  </a:moveTo>
                  <a:lnTo>
                    <a:pt x="2566416" y="1143"/>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91" name="Google Shape;291;p6"/>
            <p:cNvSpPr/>
            <p:nvPr/>
          </p:nvSpPr>
          <p:spPr>
            <a:xfrm>
              <a:off x="1633219" y="4495799"/>
              <a:ext cx="180340" cy="177800"/>
            </a:xfrm>
            <a:prstGeom prst="rect">
              <a:avLst/>
            </a:prstGeom>
            <a:solidFill>
              <a:srgbClr val="C0000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92" name="Google Shape;292;p6"/>
            <p:cNvSpPr/>
            <p:nvPr/>
          </p:nvSpPr>
          <p:spPr>
            <a:xfrm>
              <a:off x="4550409" y="3440430"/>
              <a:ext cx="19050" cy="1795145"/>
            </a:xfrm>
            <a:custGeom>
              <a:rect b="b" l="l" r="r" t="t"/>
              <a:pathLst>
                <a:path extrusionOk="0" h="1795145" w="19050">
                  <a:moveTo>
                    <a:pt x="0" y="1794764"/>
                  </a:moveTo>
                  <a:lnTo>
                    <a:pt x="18541" y="0"/>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93" name="Google Shape;293;p6"/>
            <p:cNvSpPr/>
            <p:nvPr/>
          </p:nvSpPr>
          <p:spPr>
            <a:xfrm>
              <a:off x="4485640" y="3383280"/>
              <a:ext cx="180339" cy="180340"/>
            </a:xfrm>
            <a:prstGeom prst="rect">
              <a:avLst/>
            </a:prstGeom>
            <a:solidFill>
              <a:schemeClr val="lt1"/>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94" name="Google Shape;294;p6"/>
            <p:cNvSpPr/>
            <p:nvPr/>
          </p:nvSpPr>
          <p:spPr>
            <a:xfrm>
              <a:off x="3023869" y="5241290"/>
              <a:ext cx="1544955" cy="0"/>
            </a:xfrm>
            <a:custGeom>
              <a:rect b="b" l="l" r="r" t="t"/>
              <a:pathLst>
                <a:path extrusionOk="0" h="120000" w="1544954">
                  <a:moveTo>
                    <a:pt x="0" y="0"/>
                  </a:moveTo>
                  <a:lnTo>
                    <a:pt x="1544955" y="0"/>
                  </a:lnTo>
                </a:path>
              </a:pathLst>
            </a:custGeom>
            <a:solidFill>
              <a:srgbClr val="6FCFB8"/>
            </a:solidFill>
            <a:ln cap="flat" cmpd="sng" w="27925">
              <a:solidFill>
                <a:srgbClr val="7E7E7E"/>
              </a:solidFill>
              <a:prstDash val="dash"/>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295" name="Google Shape;295;p6"/>
            <p:cNvSpPr/>
            <p:nvPr/>
          </p:nvSpPr>
          <p:spPr>
            <a:xfrm>
              <a:off x="2946400" y="5148579"/>
              <a:ext cx="180339" cy="180339"/>
            </a:xfrm>
            <a:prstGeom prst="rect">
              <a:avLst/>
            </a:prstGeom>
            <a:solidFill>
              <a:srgbClr val="3476E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grpSp>
      <p:sp>
        <p:nvSpPr>
          <p:cNvPr id="296" name="Google Shape;296;p6"/>
          <p:cNvSpPr txBox="1"/>
          <p:nvPr/>
        </p:nvSpPr>
        <p:spPr>
          <a:xfrm>
            <a:off x="360044" y="1410915"/>
            <a:ext cx="1726883" cy="1334770"/>
          </a:xfrm>
          <a:prstGeom prst="rect">
            <a:avLst/>
          </a:prstGeom>
          <a:noFill/>
          <a:ln>
            <a:noFill/>
          </a:ln>
        </p:spPr>
        <p:txBody>
          <a:bodyPr anchorCtr="0" anchor="t" bIns="0" lIns="0" spcFirstLastPara="1" rIns="0" wrap="square" tIns="91425">
            <a:spAutoFit/>
          </a:bodyPr>
          <a:lstStyle/>
          <a:p>
            <a:pPr indent="0" lvl="0" marL="0" marR="5080" rtl="0" algn="r">
              <a:lnSpc>
                <a:spcPct val="100000"/>
              </a:lnSpc>
              <a:spcBef>
                <a:spcPts val="0"/>
              </a:spcBef>
              <a:spcAft>
                <a:spcPts val="0"/>
              </a:spcAft>
              <a:buClr>
                <a:srgbClr val="C00000"/>
              </a:buClr>
              <a:buSzPts val="2100"/>
              <a:buFont typeface="Arial"/>
              <a:buNone/>
            </a:pPr>
            <a:r>
              <a:rPr b="1" i="0" lang="en-US" sz="2100" u="none" cap="none" strike="noStrike">
                <a:solidFill>
                  <a:srgbClr val="C00000"/>
                </a:solidFill>
                <a:latin typeface="Arial"/>
                <a:ea typeface="Arial"/>
                <a:cs typeface="Arial"/>
                <a:sym typeface="Arial"/>
              </a:rPr>
              <a:t>Kab. Wondama</a:t>
            </a:r>
            <a:endParaRPr b="0" i="0" sz="2100" u="none" cap="none" strike="noStrike">
              <a:solidFill>
                <a:srgbClr val="C00000"/>
              </a:solidFill>
              <a:latin typeface="Arial"/>
              <a:ea typeface="Arial"/>
              <a:cs typeface="Arial"/>
              <a:sym typeface="Arial"/>
            </a:endParaRPr>
          </a:p>
          <a:p>
            <a:pPr indent="0" lvl="0" marL="0" marR="8255" rtl="0" algn="r">
              <a:lnSpc>
                <a:spcPct val="100000"/>
              </a:lnSpc>
              <a:spcBef>
                <a:spcPts val="335"/>
              </a:spcBef>
              <a:spcAft>
                <a:spcPts val="0"/>
              </a:spcAft>
              <a:buClr>
                <a:srgbClr val="C00000"/>
              </a:buClr>
              <a:buSzPts val="1800"/>
              <a:buFont typeface="Arial"/>
              <a:buNone/>
            </a:pPr>
            <a:r>
              <a:rPr b="0" i="0" lang="en-US" sz="1800" u="none" cap="none" strike="noStrike">
                <a:solidFill>
                  <a:srgbClr val="C00000"/>
                </a:solidFill>
                <a:latin typeface="Arial"/>
                <a:ea typeface="Arial"/>
                <a:cs typeface="Arial"/>
                <a:sym typeface="Arial"/>
              </a:rPr>
              <a:t>Seaweed Eco</a:t>
            </a:r>
            <a:endParaRPr b="0" i="0" sz="1800" u="none" cap="none" strike="noStrike">
              <a:solidFill>
                <a:srgbClr val="C00000"/>
              </a:solidFill>
              <a:latin typeface="Arial"/>
              <a:ea typeface="Arial"/>
              <a:cs typeface="Arial"/>
              <a:sym typeface="Arial"/>
            </a:endParaRPr>
          </a:p>
          <a:p>
            <a:pPr indent="0" lvl="0" marL="0" marR="10160" rtl="0" algn="r">
              <a:lnSpc>
                <a:spcPct val="100000"/>
              </a:lnSpc>
              <a:spcBef>
                <a:spcPts val="0"/>
              </a:spcBef>
              <a:spcAft>
                <a:spcPts val="0"/>
              </a:spcAft>
              <a:buClr>
                <a:srgbClr val="C00000"/>
              </a:buClr>
              <a:buSzPts val="1800"/>
              <a:buFont typeface="Arial"/>
              <a:buNone/>
            </a:pPr>
            <a:r>
              <a:rPr b="0" i="0" lang="en-US" sz="1800" u="none" cap="none" strike="noStrike">
                <a:solidFill>
                  <a:srgbClr val="C00000"/>
                </a:solidFill>
                <a:latin typeface="Arial"/>
                <a:ea typeface="Arial"/>
                <a:cs typeface="Arial"/>
                <a:sym typeface="Arial"/>
              </a:rPr>
              <a:t>Tourism</a:t>
            </a:r>
            <a:endParaRPr/>
          </a:p>
        </p:txBody>
      </p:sp>
      <p:sp>
        <p:nvSpPr>
          <p:cNvPr id="297" name="Google Shape;297;p6"/>
          <p:cNvSpPr txBox="1"/>
          <p:nvPr/>
        </p:nvSpPr>
        <p:spPr>
          <a:xfrm>
            <a:off x="534353" y="3046095"/>
            <a:ext cx="1681163" cy="1024890"/>
          </a:xfrm>
          <a:prstGeom prst="rect">
            <a:avLst/>
          </a:prstGeom>
          <a:noFill/>
          <a:ln>
            <a:noFill/>
          </a:ln>
        </p:spPr>
        <p:txBody>
          <a:bodyPr anchorCtr="0" anchor="t" bIns="0" lIns="0" spcFirstLastPara="1" rIns="0" wrap="square" tIns="60950">
            <a:spAutoFit/>
          </a:bodyPr>
          <a:lstStyle/>
          <a:p>
            <a:pPr indent="-227330" lvl="0" marL="240030" marR="5080" rtl="0" algn="r">
              <a:lnSpc>
                <a:spcPct val="110000"/>
              </a:lnSpc>
              <a:spcBef>
                <a:spcPts val="0"/>
              </a:spcBef>
              <a:spcAft>
                <a:spcPts val="0"/>
              </a:spcAft>
              <a:buClr>
                <a:srgbClr val="C00000"/>
              </a:buClr>
              <a:buSzPts val="2100"/>
              <a:buFont typeface="Arial"/>
              <a:buNone/>
            </a:pPr>
            <a:r>
              <a:rPr b="1" i="0" lang="en-US" sz="2100" u="none" cap="none" strike="noStrike">
                <a:solidFill>
                  <a:srgbClr val="C00000"/>
                </a:solidFill>
                <a:latin typeface="Arial"/>
                <a:ea typeface="Arial"/>
                <a:cs typeface="Arial"/>
                <a:sym typeface="Arial"/>
              </a:rPr>
              <a:t>Kab. Sorong  </a:t>
            </a:r>
            <a:r>
              <a:rPr b="0" i="0" lang="en-US" sz="1800" u="none" cap="none" strike="noStrike">
                <a:solidFill>
                  <a:srgbClr val="C00000"/>
                </a:solidFill>
                <a:latin typeface="Arial"/>
                <a:ea typeface="Arial"/>
                <a:cs typeface="Arial"/>
                <a:sym typeface="Arial"/>
              </a:rPr>
              <a:t>Pulau Arar  Seaweed</a:t>
            </a:r>
            <a:endParaRPr/>
          </a:p>
        </p:txBody>
      </p:sp>
      <p:sp>
        <p:nvSpPr>
          <p:cNvPr id="298" name="Google Shape;298;p6"/>
          <p:cNvSpPr txBox="1"/>
          <p:nvPr/>
        </p:nvSpPr>
        <p:spPr>
          <a:xfrm>
            <a:off x="453390" y="4623435"/>
            <a:ext cx="1876425" cy="1263650"/>
          </a:xfrm>
          <a:prstGeom prst="rect">
            <a:avLst/>
          </a:prstGeom>
          <a:noFill/>
          <a:ln>
            <a:noFill/>
          </a:ln>
        </p:spPr>
        <p:txBody>
          <a:bodyPr anchorCtr="0" anchor="t" bIns="0" lIns="0" spcFirstLastPara="1" rIns="0" wrap="square" tIns="76200">
            <a:spAutoFit/>
          </a:bodyPr>
          <a:lstStyle/>
          <a:p>
            <a:pPr indent="0" lvl="0" marL="0" marR="13970" rtl="0" algn="r">
              <a:lnSpc>
                <a:spcPct val="100000"/>
              </a:lnSpc>
              <a:spcBef>
                <a:spcPts val="0"/>
              </a:spcBef>
              <a:spcAft>
                <a:spcPts val="0"/>
              </a:spcAft>
              <a:buClr>
                <a:schemeClr val="dk1"/>
              </a:buClr>
              <a:buSzPts val="2100"/>
              <a:buFont typeface="Arial"/>
              <a:buNone/>
            </a:pPr>
            <a:r>
              <a:rPr b="1" i="0" lang="en-US" sz="2100" u="none" cap="none" strike="noStrike">
                <a:solidFill>
                  <a:schemeClr val="dk1"/>
                </a:solidFill>
                <a:latin typeface="Arial"/>
                <a:ea typeface="Arial"/>
                <a:cs typeface="Arial"/>
                <a:sym typeface="Arial"/>
              </a:rPr>
              <a:t>Kab. Fakfak</a:t>
            </a:r>
            <a:endParaRPr b="0" i="0" sz="2100" u="none" cap="none" strike="noStrike">
              <a:solidFill>
                <a:schemeClr val="dk1"/>
              </a:solidFill>
              <a:latin typeface="Arial"/>
              <a:ea typeface="Arial"/>
              <a:cs typeface="Arial"/>
              <a:sym typeface="Arial"/>
            </a:endParaRPr>
          </a:p>
          <a:p>
            <a:pPr indent="12700" lvl="0" marL="24765" marR="5080" rtl="0" algn="r">
              <a:lnSpc>
                <a:spcPct val="100000"/>
              </a:lnSpc>
              <a:spcBef>
                <a:spcPts val="260"/>
              </a:spcBef>
              <a:spcAft>
                <a:spcPts val="0"/>
              </a:spcAft>
              <a:buClr>
                <a:schemeClr val="dk1"/>
              </a:buClr>
              <a:buSzPts val="1800"/>
              <a:buFont typeface="Arial"/>
              <a:buNone/>
            </a:pPr>
            <a:r>
              <a:rPr b="0" i="0" lang="en-US" sz="1800" u="none" cap="none" strike="noStrike">
                <a:solidFill>
                  <a:schemeClr val="dk1"/>
                </a:solidFill>
                <a:latin typeface="Arial"/>
                <a:ea typeface="Arial"/>
                <a:cs typeface="Arial"/>
                <a:sym typeface="Arial"/>
              </a:rPr>
              <a:t>Nutmeg Fruit  Nutmeg Juice  BUMKAM</a:t>
            </a:r>
            <a:endParaRPr/>
          </a:p>
        </p:txBody>
      </p:sp>
      <p:sp>
        <p:nvSpPr>
          <p:cNvPr id="299" name="Google Shape;299;p6"/>
          <p:cNvSpPr txBox="1"/>
          <p:nvPr/>
        </p:nvSpPr>
        <p:spPr>
          <a:xfrm>
            <a:off x="974883" y="6612984"/>
            <a:ext cx="1326833" cy="724236"/>
          </a:xfrm>
          <a:prstGeom prst="rect">
            <a:avLst/>
          </a:prstGeom>
          <a:noFill/>
          <a:ln>
            <a:noFill/>
          </a:ln>
        </p:spPr>
        <p:txBody>
          <a:bodyPr anchorCtr="0" anchor="t" bIns="0" lIns="0" spcFirstLastPara="1" rIns="0" wrap="square" tIns="84750">
            <a:spAutoFit/>
          </a:bodyPr>
          <a:lstStyle/>
          <a:p>
            <a:pPr indent="0" lvl="0" marL="0" marR="5080" rtl="0" algn="r">
              <a:lnSpc>
                <a:spcPct val="100000"/>
              </a:lnSpc>
              <a:spcBef>
                <a:spcPts val="0"/>
              </a:spcBef>
              <a:spcAft>
                <a:spcPts val="0"/>
              </a:spcAft>
              <a:buClr>
                <a:schemeClr val="dk1"/>
              </a:buClr>
              <a:buSzPts val="2100"/>
              <a:buFont typeface="Arial"/>
              <a:buNone/>
            </a:pPr>
            <a:r>
              <a:rPr b="1" i="0" lang="en-US" sz="2100" u="none" cap="none" strike="noStrike">
                <a:solidFill>
                  <a:schemeClr val="dk1"/>
                </a:solidFill>
                <a:latin typeface="Arial"/>
                <a:ea typeface="Arial"/>
                <a:cs typeface="Arial"/>
                <a:sym typeface="Arial"/>
              </a:rPr>
              <a:t>Kab. Nabire</a:t>
            </a:r>
            <a:endParaRPr b="0" i="0" sz="2100" u="none" cap="none" strike="noStrike">
              <a:solidFill>
                <a:schemeClr val="dk1"/>
              </a:solidFill>
              <a:latin typeface="Arial"/>
              <a:ea typeface="Arial"/>
              <a:cs typeface="Arial"/>
              <a:sym typeface="Arial"/>
            </a:endParaRPr>
          </a:p>
          <a:p>
            <a:pPr indent="0" lvl="0" marL="0" marR="35560" rtl="0" algn="r">
              <a:lnSpc>
                <a:spcPct val="100000"/>
              </a:lnSpc>
              <a:spcBef>
                <a:spcPts val="295"/>
              </a:spcBef>
              <a:spcAft>
                <a:spcPts val="0"/>
              </a:spcAft>
              <a:buClr>
                <a:schemeClr val="dk1"/>
              </a:buClr>
              <a:buSzPts val="1800"/>
              <a:buFont typeface="Arial"/>
              <a:buNone/>
            </a:pPr>
            <a:r>
              <a:rPr b="0" i="0" lang="en-US" sz="1800" u="none" cap="none" strike="noStrike">
                <a:solidFill>
                  <a:schemeClr val="dk1"/>
                </a:solidFill>
                <a:latin typeface="Arial"/>
                <a:ea typeface="Arial"/>
                <a:cs typeface="Arial"/>
                <a:sym typeface="Arial"/>
              </a:rPr>
              <a:t>Sago</a:t>
            </a:r>
            <a:endParaRPr/>
          </a:p>
        </p:txBody>
      </p:sp>
      <p:sp>
        <p:nvSpPr>
          <p:cNvPr id="300" name="Google Shape;300;p6"/>
          <p:cNvSpPr txBox="1"/>
          <p:nvPr/>
        </p:nvSpPr>
        <p:spPr>
          <a:xfrm>
            <a:off x="2844997" y="7511313"/>
            <a:ext cx="1436370" cy="1445260"/>
          </a:xfrm>
          <a:prstGeom prst="rect">
            <a:avLst/>
          </a:prstGeom>
          <a:noFill/>
          <a:ln>
            <a:noFill/>
          </a:ln>
        </p:spPr>
        <p:txBody>
          <a:bodyPr anchorCtr="0" anchor="t" bIns="0" lIns="0" spcFirstLastPara="1" rIns="0" wrap="square" tIns="162875">
            <a:spAutoFit/>
          </a:bodyPr>
          <a:lstStyle/>
          <a:p>
            <a:pPr indent="0" lvl="0" marL="12700" marR="0" rtl="0" algn="l">
              <a:lnSpc>
                <a:spcPct val="100000"/>
              </a:lnSpc>
              <a:spcBef>
                <a:spcPts val="0"/>
              </a:spcBef>
              <a:spcAft>
                <a:spcPts val="0"/>
              </a:spcAft>
              <a:buClr>
                <a:srgbClr val="252525"/>
              </a:buClr>
              <a:buSzPts val="2100"/>
              <a:buFont typeface="Arial"/>
              <a:buNone/>
            </a:pPr>
            <a:r>
              <a:rPr b="1" i="0" lang="en-US" sz="2100" u="none" cap="none" strike="noStrike">
                <a:solidFill>
                  <a:srgbClr val="252525"/>
                </a:solidFill>
                <a:latin typeface="Arial"/>
                <a:ea typeface="Arial"/>
                <a:cs typeface="Arial"/>
                <a:sym typeface="Arial"/>
              </a:rPr>
              <a:t>Kab. Dogiyai</a:t>
            </a:r>
            <a:endParaRPr b="0" i="0" sz="2100" u="none" cap="none" strike="noStrike">
              <a:solidFill>
                <a:srgbClr val="000000"/>
              </a:solidFill>
              <a:latin typeface="Arial"/>
              <a:ea typeface="Arial"/>
              <a:cs typeface="Arial"/>
              <a:sym typeface="Arial"/>
            </a:endParaRPr>
          </a:p>
          <a:p>
            <a:pPr indent="0" lvl="0" marL="49530" marR="0" rtl="0" algn="l">
              <a:lnSpc>
                <a:spcPct val="100000"/>
              </a:lnSpc>
              <a:spcBef>
                <a:spcPts val="645"/>
              </a:spcBef>
              <a:spcAft>
                <a:spcPts val="0"/>
              </a:spcAft>
              <a:buClr>
                <a:srgbClr val="252525"/>
              </a:buClr>
              <a:buSzPts val="1800"/>
              <a:buFont typeface="Arial"/>
              <a:buNone/>
            </a:pPr>
            <a:r>
              <a:rPr b="0" i="0" lang="en-US" sz="1800" u="none" cap="none" strike="noStrike">
                <a:solidFill>
                  <a:srgbClr val="252525"/>
                </a:solidFill>
                <a:latin typeface="Arial"/>
                <a:ea typeface="Arial"/>
                <a:cs typeface="Arial"/>
                <a:sym typeface="Arial"/>
              </a:rPr>
              <a:t>Arabica Coffee</a:t>
            </a:r>
            <a:endParaRPr b="0" i="0" sz="1800" u="none" cap="none" strike="noStrike">
              <a:solidFill>
                <a:srgbClr val="000000"/>
              </a:solidFill>
              <a:latin typeface="Arial"/>
              <a:ea typeface="Arial"/>
              <a:cs typeface="Arial"/>
              <a:sym typeface="Arial"/>
            </a:endParaRPr>
          </a:p>
        </p:txBody>
      </p:sp>
      <p:sp>
        <p:nvSpPr>
          <p:cNvPr id="301" name="Google Shape;301;p6"/>
          <p:cNvSpPr/>
          <p:nvPr/>
        </p:nvSpPr>
        <p:spPr>
          <a:xfrm>
            <a:off x="1240154" y="9303066"/>
            <a:ext cx="270510" cy="270509"/>
          </a:xfrm>
          <a:prstGeom prst="rect">
            <a:avLst/>
          </a:prstGeom>
          <a:solidFill>
            <a:srgbClr val="C0000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
        <p:nvSpPr>
          <p:cNvPr id="302" name="Google Shape;302;p6"/>
          <p:cNvSpPr txBox="1"/>
          <p:nvPr/>
        </p:nvSpPr>
        <p:spPr>
          <a:xfrm>
            <a:off x="1685925" y="9144000"/>
            <a:ext cx="4511040" cy="749300"/>
          </a:xfrm>
          <a:prstGeom prst="rect">
            <a:avLst/>
          </a:prstGeom>
          <a:noFill/>
          <a:ln>
            <a:noFill/>
          </a:ln>
        </p:spPr>
        <p:txBody>
          <a:bodyPr anchorCtr="0" anchor="t" bIns="0" lIns="0" spcFirstLastPara="1" rIns="0" wrap="square" tIns="103800">
            <a:spAutoFit/>
          </a:bodyPr>
          <a:lstStyle/>
          <a:p>
            <a:pPr indent="0" lvl="0" marL="12700" marR="0" rtl="0" algn="l">
              <a:lnSpc>
                <a:spcPct val="100000"/>
              </a:lnSpc>
              <a:spcBef>
                <a:spcPts val="0"/>
              </a:spcBef>
              <a:spcAft>
                <a:spcPts val="0"/>
              </a:spcAft>
              <a:buClr>
                <a:srgbClr val="C00000"/>
              </a:buClr>
              <a:buSzPts val="2100"/>
              <a:buFont typeface="Arial"/>
              <a:buNone/>
            </a:pPr>
            <a:r>
              <a:rPr b="1" i="0" lang="en-US" sz="2100" u="none" cap="none" strike="noStrike">
                <a:solidFill>
                  <a:srgbClr val="C00000"/>
                </a:solidFill>
                <a:latin typeface="Arial"/>
                <a:ea typeface="Arial"/>
                <a:cs typeface="Arial"/>
                <a:sym typeface="Arial"/>
              </a:rPr>
              <a:t>Lokasi yang tidak ditangani lagi pada Tahun 2022</a:t>
            </a:r>
            <a:endParaRPr/>
          </a:p>
        </p:txBody>
      </p:sp>
      <p:sp>
        <p:nvSpPr>
          <p:cNvPr id="303" name="Google Shape;303;p6"/>
          <p:cNvSpPr/>
          <p:nvPr/>
        </p:nvSpPr>
        <p:spPr>
          <a:xfrm>
            <a:off x="17056418" y="9144000"/>
            <a:ext cx="974408" cy="778193"/>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3476EE"/>
              </a:buClr>
              <a:buSzPts val="3000"/>
              <a:buFont typeface="Arial"/>
              <a:buNone/>
            </a:pPr>
            <a:r>
              <a:rPr b="1" i="0" lang="en-US" sz="3000" u="none" cap="none" strike="noStrike">
                <a:solidFill>
                  <a:srgbClr val="3476EE"/>
                </a:solidFill>
                <a:latin typeface="Arial"/>
                <a:ea typeface="Arial"/>
                <a:cs typeface="Arial"/>
                <a:sym typeface="Arial"/>
              </a:rPr>
              <a:t>7</a:t>
            </a:r>
            <a:endParaRPr/>
          </a:p>
        </p:txBody>
      </p:sp>
      <p:cxnSp>
        <p:nvCxnSpPr>
          <p:cNvPr id="304" name="Google Shape;304;p6"/>
          <p:cNvCxnSpPr/>
          <p:nvPr/>
        </p:nvCxnSpPr>
        <p:spPr>
          <a:xfrm>
            <a:off x="10116695" y="5881427"/>
            <a:ext cx="1933838" cy="18835"/>
          </a:xfrm>
          <a:prstGeom prst="straightConnector1">
            <a:avLst/>
          </a:prstGeom>
          <a:noFill/>
          <a:ln cap="flat" cmpd="sng" w="19050">
            <a:solidFill>
              <a:schemeClr val="lt1"/>
            </a:solidFill>
            <a:prstDash val="solid"/>
            <a:round/>
            <a:headEnd len="sm" w="sm" type="none"/>
            <a:tailEnd len="med" w="med" type="triangle"/>
          </a:ln>
        </p:spPr>
      </p:cxnSp>
      <p:cxnSp>
        <p:nvCxnSpPr>
          <p:cNvPr id="305" name="Google Shape;305;p6"/>
          <p:cNvCxnSpPr/>
          <p:nvPr/>
        </p:nvCxnSpPr>
        <p:spPr>
          <a:xfrm>
            <a:off x="10562386" y="6723942"/>
            <a:ext cx="1709765" cy="73097"/>
          </a:xfrm>
          <a:prstGeom prst="straightConnector1">
            <a:avLst/>
          </a:prstGeom>
          <a:noFill/>
          <a:ln cap="flat" cmpd="sng" w="19050">
            <a:solidFill>
              <a:schemeClr val="lt1"/>
            </a:solidFill>
            <a:prstDash val="solid"/>
            <a:round/>
            <a:headEnd len="sm" w="sm" type="none"/>
            <a:tailEnd len="med" w="med" type="triangle"/>
          </a:ln>
        </p:spPr>
      </p:cxnSp>
      <p:cxnSp>
        <p:nvCxnSpPr>
          <p:cNvPr id="306" name="Google Shape;306;p6"/>
          <p:cNvCxnSpPr/>
          <p:nvPr/>
        </p:nvCxnSpPr>
        <p:spPr>
          <a:xfrm>
            <a:off x="10534997" y="5134082"/>
            <a:ext cx="4201206" cy="35239"/>
          </a:xfrm>
          <a:prstGeom prst="straightConnector1">
            <a:avLst/>
          </a:prstGeom>
          <a:noFill/>
          <a:ln cap="flat" cmpd="sng" w="19050">
            <a:solidFill>
              <a:schemeClr val="lt1"/>
            </a:solidFill>
            <a:prstDash val="solid"/>
            <a:round/>
            <a:headEnd len="sm" w="sm" type="none"/>
            <a:tailEnd len="med" w="med" type="triangle"/>
          </a:ln>
        </p:spPr>
      </p:cxnSp>
      <p:sp>
        <p:nvSpPr>
          <p:cNvPr id="307" name="Google Shape;307;p6"/>
          <p:cNvSpPr/>
          <p:nvPr/>
        </p:nvSpPr>
        <p:spPr>
          <a:xfrm>
            <a:off x="14652996" y="4957776"/>
            <a:ext cx="270510" cy="266700"/>
          </a:xfrm>
          <a:prstGeom prst="rect">
            <a:avLst/>
          </a:prstGeom>
          <a:solidFill>
            <a:srgbClr val="3476EE"/>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2700"/>
              <a:buFont typeface="Calibri"/>
              <a:buNone/>
            </a:pPr>
            <a:r>
              <a:t/>
            </a:r>
            <a:endParaRPr b="0" i="0" sz="2700" u="none" cap="none" strike="noStrike">
              <a:solidFill>
                <a:srgbClr val="000000"/>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7"/>
          <p:cNvSpPr/>
          <p:nvPr/>
        </p:nvSpPr>
        <p:spPr>
          <a:xfrm>
            <a:off x="0" y="1611629"/>
            <a:ext cx="18288000" cy="867537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13" name="Google Shape;313;p7"/>
          <p:cNvSpPr/>
          <p:nvPr/>
        </p:nvSpPr>
        <p:spPr>
          <a:xfrm>
            <a:off x="1" y="3623310"/>
            <a:ext cx="18284000" cy="0"/>
          </a:xfrm>
          <a:custGeom>
            <a:rect b="b" l="l" r="r" t="t"/>
            <a:pathLst>
              <a:path extrusionOk="0" h="120000" w="12189333">
                <a:moveTo>
                  <a:pt x="0" y="0"/>
                </a:moveTo>
                <a:lnTo>
                  <a:pt x="12189333" y="0"/>
                </a:lnTo>
              </a:path>
            </a:pathLst>
          </a:custGeom>
          <a:noFill/>
          <a:ln cap="flat" cmpd="sng" w="19050">
            <a:solidFill>
              <a:srgbClr val="5F9348"/>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14" name="Google Shape;314;p7"/>
          <p:cNvSpPr/>
          <p:nvPr/>
        </p:nvSpPr>
        <p:spPr>
          <a:xfrm>
            <a:off x="5017769" y="4316730"/>
            <a:ext cx="670370" cy="666558"/>
          </a:xfrm>
          <a:custGeom>
            <a:rect b="b" l="l" r="r" t="t"/>
            <a:pathLst>
              <a:path extrusionOk="0" h="444372" w="446913">
                <a:moveTo>
                  <a:pt x="223520" y="0"/>
                </a:moveTo>
                <a:lnTo>
                  <a:pt x="178435" y="4571"/>
                </a:lnTo>
                <a:lnTo>
                  <a:pt x="136525" y="17399"/>
                </a:lnTo>
                <a:lnTo>
                  <a:pt x="98552" y="37972"/>
                </a:lnTo>
                <a:lnTo>
                  <a:pt x="65405" y="65024"/>
                </a:lnTo>
                <a:lnTo>
                  <a:pt x="38227" y="97916"/>
                </a:lnTo>
                <a:lnTo>
                  <a:pt x="17525" y="135762"/>
                </a:lnTo>
                <a:lnTo>
                  <a:pt x="4572" y="177418"/>
                </a:lnTo>
                <a:lnTo>
                  <a:pt x="0" y="222250"/>
                </a:lnTo>
                <a:lnTo>
                  <a:pt x="4572" y="266953"/>
                </a:lnTo>
                <a:lnTo>
                  <a:pt x="17525" y="308737"/>
                </a:lnTo>
                <a:lnTo>
                  <a:pt x="38227" y="346455"/>
                </a:lnTo>
                <a:lnTo>
                  <a:pt x="65405" y="379349"/>
                </a:lnTo>
                <a:lnTo>
                  <a:pt x="98552" y="406526"/>
                </a:lnTo>
                <a:lnTo>
                  <a:pt x="136525" y="426974"/>
                </a:lnTo>
                <a:lnTo>
                  <a:pt x="178435" y="439927"/>
                </a:lnTo>
                <a:lnTo>
                  <a:pt x="223520" y="444372"/>
                </a:lnTo>
                <a:lnTo>
                  <a:pt x="268478" y="439927"/>
                </a:lnTo>
                <a:lnTo>
                  <a:pt x="310515" y="426974"/>
                </a:lnTo>
                <a:lnTo>
                  <a:pt x="348488" y="406526"/>
                </a:lnTo>
                <a:lnTo>
                  <a:pt x="381508" y="379349"/>
                </a:lnTo>
                <a:lnTo>
                  <a:pt x="408813" y="346455"/>
                </a:lnTo>
                <a:lnTo>
                  <a:pt x="429387" y="308737"/>
                </a:lnTo>
                <a:lnTo>
                  <a:pt x="442468" y="266953"/>
                </a:lnTo>
                <a:lnTo>
                  <a:pt x="446913" y="222250"/>
                </a:lnTo>
                <a:lnTo>
                  <a:pt x="442468" y="177418"/>
                </a:lnTo>
                <a:lnTo>
                  <a:pt x="429387" y="135762"/>
                </a:lnTo>
                <a:lnTo>
                  <a:pt x="408813" y="97916"/>
                </a:lnTo>
                <a:lnTo>
                  <a:pt x="381508" y="65024"/>
                </a:lnTo>
                <a:lnTo>
                  <a:pt x="348488" y="37972"/>
                </a:lnTo>
                <a:lnTo>
                  <a:pt x="310515" y="17399"/>
                </a:lnTo>
                <a:lnTo>
                  <a:pt x="268478" y="4571"/>
                </a:lnTo>
                <a:lnTo>
                  <a:pt x="223520" y="0"/>
                </a:lnTo>
                <a:close/>
              </a:path>
            </a:pathLst>
          </a:custGeom>
          <a:solidFill>
            <a:srgbClr val="53823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15" name="Google Shape;315;p7"/>
          <p:cNvSpPr/>
          <p:nvPr/>
        </p:nvSpPr>
        <p:spPr>
          <a:xfrm>
            <a:off x="5017769" y="5684519"/>
            <a:ext cx="670370" cy="666558"/>
          </a:xfrm>
          <a:custGeom>
            <a:rect b="b" l="l" r="r" t="t"/>
            <a:pathLst>
              <a:path extrusionOk="0" h="444373" w="446913">
                <a:moveTo>
                  <a:pt x="223520" y="0"/>
                </a:moveTo>
                <a:lnTo>
                  <a:pt x="178435" y="4572"/>
                </a:lnTo>
                <a:lnTo>
                  <a:pt x="136525" y="17399"/>
                </a:lnTo>
                <a:lnTo>
                  <a:pt x="98552" y="37973"/>
                </a:lnTo>
                <a:lnTo>
                  <a:pt x="65405" y="65024"/>
                </a:lnTo>
                <a:lnTo>
                  <a:pt x="38227" y="97917"/>
                </a:lnTo>
                <a:lnTo>
                  <a:pt x="17525" y="135763"/>
                </a:lnTo>
                <a:lnTo>
                  <a:pt x="4572" y="177419"/>
                </a:lnTo>
                <a:lnTo>
                  <a:pt x="0" y="222250"/>
                </a:lnTo>
                <a:lnTo>
                  <a:pt x="4572" y="266954"/>
                </a:lnTo>
                <a:lnTo>
                  <a:pt x="17525" y="308737"/>
                </a:lnTo>
                <a:lnTo>
                  <a:pt x="38227" y="346456"/>
                </a:lnTo>
                <a:lnTo>
                  <a:pt x="65405" y="379349"/>
                </a:lnTo>
                <a:lnTo>
                  <a:pt x="98552" y="406400"/>
                </a:lnTo>
                <a:lnTo>
                  <a:pt x="136525" y="426974"/>
                </a:lnTo>
                <a:lnTo>
                  <a:pt x="178435" y="439928"/>
                </a:lnTo>
                <a:lnTo>
                  <a:pt x="223520" y="444373"/>
                </a:lnTo>
                <a:lnTo>
                  <a:pt x="268478" y="439928"/>
                </a:lnTo>
                <a:lnTo>
                  <a:pt x="310515" y="426974"/>
                </a:lnTo>
                <a:lnTo>
                  <a:pt x="348488" y="406400"/>
                </a:lnTo>
                <a:lnTo>
                  <a:pt x="381508" y="379349"/>
                </a:lnTo>
                <a:lnTo>
                  <a:pt x="408813" y="346456"/>
                </a:lnTo>
                <a:lnTo>
                  <a:pt x="429387" y="308737"/>
                </a:lnTo>
                <a:lnTo>
                  <a:pt x="442468" y="266954"/>
                </a:lnTo>
                <a:lnTo>
                  <a:pt x="446913" y="222250"/>
                </a:lnTo>
                <a:lnTo>
                  <a:pt x="442468" y="177419"/>
                </a:lnTo>
                <a:lnTo>
                  <a:pt x="429387" y="135763"/>
                </a:lnTo>
                <a:lnTo>
                  <a:pt x="408813" y="97917"/>
                </a:lnTo>
                <a:lnTo>
                  <a:pt x="381508" y="65024"/>
                </a:lnTo>
                <a:lnTo>
                  <a:pt x="348488" y="37973"/>
                </a:lnTo>
                <a:lnTo>
                  <a:pt x="310515" y="17399"/>
                </a:lnTo>
                <a:lnTo>
                  <a:pt x="268478" y="4572"/>
                </a:lnTo>
                <a:lnTo>
                  <a:pt x="223520" y="0"/>
                </a:lnTo>
                <a:close/>
              </a:path>
            </a:pathLst>
          </a:custGeom>
          <a:solidFill>
            <a:srgbClr val="53823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16" name="Google Shape;316;p7"/>
          <p:cNvSpPr/>
          <p:nvPr/>
        </p:nvSpPr>
        <p:spPr>
          <a:xfrm>
            <a:off x="5017769" y="7136131"/>
            <a:ext cx="666560" cy="670370"/>
          </a:xfrm>
          <a:custGeom>
            <a:rect b="b" l="l" r="r" t="t"/>
            <a:pathLst>
              <a:path extrusionOk="0" h="446913" w="444373">
                <a:moveTo>
                  <a:pt x="222250" y="0"/>
                </a:moveTo>
                <a:lnTo>
                  <a:pt x="177419" y="4571"/>
                </a:lnTo>
                <a:lnTo>
                  <a:pt x="135762" y="17525"/>
                </a:lnTo>
                <a:lnTo>
                  <a:pt x="97917" y="38226"/>
                </a:lnTo>
                <a:lnTo>
                  <a:pt x="65024" y="65404"/>
                </a:lnTo>
                <a:lnTo>
                  <a:pt x="37973" y="98551"/>
                </a:lnTo>
                <a:lnTo>
                  <a:pt x="17399" y="136524"/>
                </a:lnTo>
                <a:lnTo>
                  <a:pt x="4572" y="178434"/>
                </a:lnTo>
                <a:lnTo>
                  <a:pt x="0" y="223519"/>
                </a:lnTo>
                <a:lnTo>
                  <a:pt x="4572" y="268477"/>
                </a:lnTo>
                <a:lnTo>
                  <a:pt x="17399" y="310514"/>
                </a:lnTo>
                <a:lnTo>
                  <a:pt x="37973" y="348487"/>
                </a:lnTo>
                <a:lnTo>
                  <a:pt x="65024" y="381507"/>
                </a:lnTo>
                <a:lnTo>
                  <a:pt x="97917" y="408812"/>
                </a:lnTo>
                <a:lnTo>
                  <a:pt x="135762" y="429386"/>
                </a:lnTo>
                <a:lnTo>
                  <a:pt x="177419" y="442467"/>
                </a:lnTo>
                <a:lnTo>
                  <a:pt x="222250" y="446912"/>
                </a:lnTo>
                <a:lnTo>
                  <a:pt x="266954" y="442467"/>
                </a:lnTo>
                <a:lnTo>
                  <a:pt x="308737" y="429386"/>
                </a:lnTo>
                <a:lnTo>
                  <a:pt x="346456" y="408812"/>
                </a:lnTo>
                <a:lnTo>
                  <a:pt x="379349" y="381507"/>
                </a:lnTo>
                <a:lnTo>
                  <a:pt x="406400" y="348487"/>
                </a:lnTo>
                <a:lnTo>
                  <a:pt x="426974" y="310514"/>
                </a:lnTo>
                <a:lnTo>
                  <a:pt x="439928" y="268477"/>
                </a:lnTo>
                <a:lnTo>
                  <a:pt x="444373" y="223519"/>
                </a:lnTo>
                <a:lnTo>
                  <a:pt x="439928" y="178434"/>
                </a:lnTo>
                <a:lnTo>
                  <a:pt x="426974" y="136524"/>
                </a:lnTo>
                <a:lnTo>
                  <a:pt x="406400" y="98551"/>
                </a:lnTo>
                <a:lnTo>
                  <a:pt x="379349" y="65404"/>
                </a:lnTo>
                <a:lnTo>
                  <a:pt x="346456" y="38226"/>
                </a:lnTo>
                <a:lnTo>
                  <a:pt x="308737" y="17525"/>
                </a:lnTo>
                <a:lnTo>
                  <a:pt x="266954" y="4571"/>
                </a:lnTo>
                <a:lnTo>
                  <a:pt x="222250" y="0"/>
                </a:lnTo>
                <a:close/>
              </a:path>
            </a:pathLst>
          </a:custGeom>
          <a:solidFill>
            <a:srgbClr val="53823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17" name="Google Shape;317;p7"/>
          <p:cNvSpPr/>
          <p:nvPr/>
        </p:nvSpPr>
        <p:spPr>
          <a:xfrm>
            <a:off x="5017769" y="8648701"/>
            <a:ext cx="666560" cy="666617"/>
          </a:xfrm>
          <a:custGeom>
            <a:rect b="b" l="l" r="r" t="t"/>
            <a:pathLst>
              <a:path extrusionOk="0" h="444411" w="444373">
                <a:moveTo>
                  <a:pt x="222250" y="0"/>
                </a:moveTo>
                <a:lnTo>
                  <a:pt x="177419" y="4508"/>
                </a:lnTo>
                <a:lnTo>
                  <a:pt x="135762" y="17462"/>
                </a:lnTo>
                <a:lnTo>
                  <a:pt x="97917" y="37947"/>
                </a:lnTo>
                <a:lnTo>
                  <a:pt x="65024" y="65087"/>
                </a:lnTo>
                <a:lnTo>
                  <a:pt x="37973" y="97967"/>
                </a:lnTo>
                <a:lnTo>
                  <a:pt x="17399" y="135712"/>
                </a:lnTo>
                <a:lnTo>
                  <a:pt x="4572" y="177419"/>
                </a:lnTo>
                <a:lnTo>
                  <a:pt x="0" y="222199"/>
                </a:lnTo>
                <a:lnTo>
                  <a:pt x="4572" y="266992"/>
                </a:lnTo>
                <a:lnTo>
                  <a:pt x="17399" y="308698"/>
                </a:lnTo>
                <a:lnTo>
                  <a:pt x="37973" y="346443"/>
                </a:lnTo>
                <a:lnTo>
                  <a:pt x="65024" y="379323"/>
                </a:lnTo>
                <a:lnTo>
                  <a:pt x="97917" y="406463"/>
                </a:lnTo>
                <a:lnTo>
                  <a:pt x="135762" y="426948"/>
                </a:lnTo>
                <a:lnTo>
                  <a:pt x="177419" y="439902"/>
                </a:lnTo>
                <a:lnTo>
                  <a:pt x="222250" y="444411"/>
                </a:lnTo>
                <a:lnTo>
                  <a:pt x="266954" y="439902"/>
                </a:lnTo>
                <a:lnTo>
                  <a:pt x="308737" y="426948"/>
                </a:lnTo>
                <a:lnTo>
                  <a:pt x="346456" y="406463"/>
                </a:lnTo>
                <a:lnTo>
                  <a:pt x="379349" y="379323"/>
                </a:lnTo>
                <a:lnTo>
                  <a:pt x="406400" y="346443"/>
                </a:lnTo>
                <a:lnTo>
                  <a:pt x="426974" y="308698"/>
                </a:lnTo>
                <a:lnTo>
                  <a:pt x="439928" y="266992"/>
                </a:lnTo>
                <a:lnTo>
                  <a:pt x="444373" y="222199"/>
                </a:lnTo>
                <a:lnTo>
                  <a:pt x="439928" y="177419"/>
                </a:lnTo>
                <a:lnTo>
                  <a:pt x="426974" y="135712"/>
                </a:lnTo>
                <a:lnTo>
                  <a:pt x="406400" y="97967"/>
                </a:lnTo>
                <a:lnTo>
                  <a:pt x="379349" y="65087"/>
                </a:lnTo>
                <a:lnTo>
                  <a:pt x="346456" y="37947"/>
                </a:lnTo>
                <a:lnTo>
                  <a:pt x="308737" y="17462"/>
                </a:lnTo>
                <a:lnTo>
                  <a:pt x="266954" y="4508"/>
                </a:lnTo>
                <a:lnTo>
                  <a:pt x="222250" y="0"/>
                </a:lnTo>
                <a:close/>
              </a:path>
            </a:pathLst>
          </a:custGeom>
          <a:solidFill>
            <a:srgbClr val="53823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18" name="Google Shape;318;p7"/>
          <p:cNvSpPr/>
          <p:nvPr/>
        </p:nvSpPr>
        <p:spPr>
          <a:xfrm>
            <a:off x="11913871" y="4370069"/>
            <a:ext cx="670370" cy="666560"/>
          </a:xfrm>
          <a:custGeom>
            <a:rect b="b" l="l" r="r" t="t"/>
            <a:pathLst>
              <a:path extrusionOk="0" h="444373" w="446913">
                <a:moveTo>
                  <a:pt x="223520" y="0"/>
                </a:moveTo>
                <a:lnTo>
                  <a:pt x="178435" y="4572"/>
                </a:lnTo>
                <a:lnTo>
                  <a:pt x="136525" y="17399"/>
                </a:lnTo>
                <a:lnTo>
                  <a:pt x="98551" y="37973"/>
                </a:lnTo>
                <a:lnTo>
                  <a:pt x="65404" y="65024"/>
                </a:lnTo>
                <a:lnTo>
                  <a:pt x="38226" y="97917"/>
                </a:lnTo>
                <a:lnTo>
                  <a:pt x="17525" y="135762"/>
                </a:lnTo>
                <a:lnTo>
                  <a:pt x="4572" y="177419"/>
                </a:lnTo>
                <a:lnTo>
                  <a:pt x="0" y="222250"/>
                </a:lnTo>
                <a:lnTo>
                  <a:pt x="4572" y="266954"/>
                </a:lnTo>
                <a:lnTo>
                  <a:pt x="17525" y="308737"/>
                </a:lnTo>
                <a:lnTo>
                  <a:pt x="38226" y="346456"/>
                </a:lnTo>
                <a:lnTo>
                  <a:pt x="65404" y="379349"/>
                </a:lnTo>
                <a:lnTo>
                  <a:pt x="98551" y="406400"/>
                </a:lnTo>
                <a:lnTo>
                  <a:pt x="136525" y="426974"/>
                </a:lnTo>
                <a:lnTo>
                  <a:pt x="178435" y="439928"/>
                </a:lnTo>
                <a:lnTo>
                  <a:pt x="223520" y="444373"/>
                </a:lnTo>
                <a:lnTo>
                  <a:pt x="268477" y="439928"/>
                </a:lnTo>
                <a:lnTo>
                  <a:pt x="310515" y="426974"/>
                </a:lnTo>
                <a:lnTo>
                  <a:pt x="348361" y="406400"/>
                </a:lnTo>
                <a:lnTo>
                  <a:pt x="381508" y="379349"/>
                </a:lnTo>
                <a:lnTo>
                  <a:pt x="408813" y="346456"/>
                </a:lnTo>
                <a:lnTo>
                  <a:pt x="429387" y="308737"/>
                </a:lnTo>
                <a:lnTo>
                  <a:pt x="442468" y="266954"/>
                </a:lnTo>
                <a:lnTo>
                  <a:pt x="446913" y="222250"/>
                </a:lnTo>
                <a:lnTo>
                  <a:pt x="442468" y="177419"/>
                </a:lnTo>
                <a:lnTo>
                  <a:pt x="429387" y="135762"/>
                </a:lnTo>
                <a:lnTo>
                  <a:pt x="408813" y="97917"/>
                </a:lnTo>
                <a:lnTo>
                  <a:pt x="381508" y="65024"/>
                </a:lnTo>
                <a:lnTo>
                  <a:pt x="348361" y="37973"/>
                </a:lnTo>
                <a:lnTo>
                  <a:pt x="310515" y="17399"/>
                </a:lnTo>
                <a:lnTo>
                  <a:pt x="268477" y="4572"/>
                </a:lnTo>
                <a:lnTo>
                  <a:pt x="223520" y="0"/>
                </a:lnTo>
                <a:close/>
              </a:path>
            </a:pathLst>
          </a:custGeom>
          <a:solidFill>
            <a:srgbClr val="53823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19" name="Google Shape;319;p7"/>
          <p:cNvSpPr/>
          <p:nvPr/>
        </p:nvSpPr>
        <p:spPr>
          <a:xfrm>
            <a:off x="11913871" y="5734051"/>
            <a:ext cx="670370" cy="670370"/>
          </a:xfrm>
          <a:custGeom>
            <a:rect b="b" l="l" r="r" t="t"/>
            <a:pathLst>
              <a:path extrusionOk="0" h="446913" w="446913">
                <a:moveTo>
                  <a:pt x="223520" y="0"/>
                </a:moveTo>
                <a:lnTo>
                  <a:pt x="178435" y="4572"/>
                </a:lnTo>
                <a:lnTo>
                  <a:pt x="136525" y="17525"/>
                </a:lnTo>
                <a:lnTo>
                  <a:pt x="98551" y="38100"/>
                </a:lnTo>
                <a:lnTo>
                  <a:pt x="65404" y="65405"/>
                </a:lnTo>
                <a:lnTo>
                  <a:pt x="38226" y="98551"/>
                </a:lnTo>
                <a:lnTo>
                  <a:pt x="17525" y="136525"/>
                </a:lnTo>
                <a:lnTo>
                  <a:pt x="4572" y="178435"/>
                </a:lnTo>
                <a:lnTo>
                  <a:pt x="0" y="223519"/>
                </a:lnTo>
                <a:lnTo>
                  <a:pt x="4572" y="268477"/>
                </a:lnTo>
                <a:lnTo>
                  <a:pt x="17525" y="310514"/>
                </a:lnTo>
                <a:lnTo>
                  <a:pt x="38226" y="348361"/>
                </a:lnTo>
                <a:lnTo>
                  <a:pt x="65404" y="381507"/>
                </a:lnTo>
                <a:lnTo>
                  <a:pt x="98551" y="408813"/>
                </a:lnTo>
                <a:lnTo>
                  <a:pt x="136525" y="429387"/>
                </a:lnTo>
                <a:lnTo>
                  <a:pt x="178435" y="442468"/>
                </a:lnTo>
                <a:lnTo>
                  <a:pt x="223520" y="446913"/>
                </a:lnTo>
                <a:lnTo>
                  <a:pt x="268477" y="442468"/>
                </a:lnTo>
                <a:lnTo>
                  <a:pt x="310515" y="429387"/>
                </a:lnTo>
                <a:lnTo>
                  <a:pt x="348361" y="408813"/>
                </a:lnTo>
                <a:lnTo>
                  <a:pt x="381508" y="381507"/>
                </a:lnTo>
                <a:lnTo>
                  <a:pt x="408813" y="348361"/>
                </a:lnTo>
                <a:lnTo>
                  <a:pt x="429387" y="310514"/>
                </a:lnTo>
                <a:lnTo>
                  <a:pt x="442468" y="268477"/>
                </a:lnTo>
                <a:lnTo>
                  <a:pt x="446913" y="223519"/>
                </a:lnTo>
                <a:lnTo>
                  <a:pt x="442468" y="178435"/>
                </a:lnTo>
                <a:lnTo>
                  <a:pt x="429387" y="136525"/>
                </a:lnTo>
                <a:lnTo>
                  <a:pt x="408813" y="98551"/>
                </a:lnTo>
                <a:lnTo>
                  <a:pt x="381508" y="65405"/>
                </a:lnTo>
                <a:lnTo>
                  <a:pt x="348361" y="38100"/>
                </a:lnTo>
                <a:lnTo>
                  <a:pt x="310515" y="17525"/>
                </a:lnTo>
                <a:lnTo>
                  <a:pt x="268477" y="4572"/>
                </a:lnTo>
                <a:lnTo>
                  <a:pt x="223520" y="0"/>
                </a:lnTo>
                <a:close/>
              </a:path>
            </a:pathLst>
          </a:custGeom>
          <a:solidFill>
            <a:srgbClr val="53823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20" name="Google Shape;320;p7"/>
          <p:cNvSpPr/>
          <p:nvPr/>
        </p:nvSpPr>
        <p:spPr>
          <a:xfrm>
            <a:off x="11913871" y="7189470"/>
            <a:ext cx="666560" cy="666558"/>
          </a:xfrm>
          <a:custGeom>
            <a:rect b="b" l="l" r="r" t="t"/>
            <a:pathLst>
              <a:path extrusionOk="0" h="444373" w="444373">
                <a:moveTo>
                  <a:pt x="222250" y="0"/>
                </a:moveTo>
                <a:lnTo>
                  <a:pt x="177419" y="4572"/>
                </a:lnTo>
                <a:lnTo>
                  <a:pt x="135763" y="17399"/>
                </a:lnTo>
                <a:lnTo>
                  <a:pt x="97917" y="37973"/>
                </a:lnTo>
                <a:lnTo>
                  <a:pt x="65024" y="65024"/>
                </a:lnTo>
                <a:lnTo>
                  <a:pt x="37973" y="97917"/>
                </a:lnTo>
                <a:lnTo>
                  <a:pt x="17399" y="135763"/>
                </a:lnTo>
                <a:lnTo>
                  <a:pt x="4572" y="177419"/>
                </a:lnTo>
                <a:lnTo>
                  <a:pt x="0" y="222250"/>
                </a:lnTo>
                <a:lnTo>
                  <a:pt x="4572" y="266954"/>
                </a:lnTo>
                <a:lnTo>
                  <a:pt x="17399" y="308737"/>
                </a:lnTo>
                <a:lnTo>
                  <a:pt x="37973" y="346456"/>
                </a:lnTo>
                <a:lnTo>
                  <a:pt x="65024" y="379349"/>
                </a:lnTo>
                <a:lnTo>
                  <a:pt x="97917" y="406400"/>
                </a:lnTo>
                <a:lnTo>
                  <a:pt x="135763" y="426974"/>
                </a:lnTo>
                <a:lnTo>
                  <a:pt x="177419" y="439928"/>
                </a:lnTo>
                <a:lnTo>
                  <a:pt x="222250" y="444373"/>
                </a:lnTo>
                <a:lnTo>
                  <a:pt x="266953" y="439928"/>
                </a:lnTo>
                <a:lnTo>
                  <a:pt x="308737" y="426974"/>
                </a:lnTo>
                <a:lnTo>
                  <a:pt x="346455" y="406400"/>
                </a:lnTo>
                <a:lnTo>
                  <a:pt x="379349" y="379349"/>
                </a:lnTo>
                <a:lnTo>
                  <a:pt x="406526" y="346456"/>
                </a:lnTo>
                <a:lnTo>
                  <a:pt x="426974" y="308737"/>
                </a:lnTo>
                <a:lnTo>
                  <a:pt x="439927" y="266954"/>
                </a:lnTo>
                <a:lnTo>
                  <a:pt x="444373" y="222250"/>
                </a:lnTo>
                <a:lnTo>
                  <a:pt x="439927" y="177419"/>
                </a:lnTo>
                <a:lnTo>
                  <a:pt x="426974" y="135763"/>
                </a:lnTo>
                <a:lnTo>
                  <a:pt x="406526" y="97917"/>
                </a:lnTo>
                <a:lnTo>
                  <a:pt x="379349" y="65024"/>
                </a:lnTo>
                <a:lnTo>
                  <a:pt x="346455" y="37973"/>
                </a:lnTo>
                <a:lnTo>
                  <a:pt x="308737" y="17399"/>
                </a:lnTo>
                <a:lnTo>
                  <a:pt x="266953" y="4572"/>
                </a:lnTo>
                <a:lnTo>
                  <a:pt x="222250" y="0"/>
                </a:lnTo>
                <a:close/>
              </a:path>
            </a:pathLst>
          </a:custGeom>
          <a:solidFill>
            <a:srgbClr val="53823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21" name="Google Shape;321;p7"/>
          <p:cNvSpPr/>
          <p:nvPr/>
        </p:nvSpPr>
        <p:spPr>
          <a:xfrm>
            <a:off x="11913871" y="8702041"/>
            <a:ext cx="666560" cy="666617"/>
          </a:xfrm>
          <a:custGeom>
            <a:rect b="b" l="l" r="r" t="t"/>
            <a:pathLst>
              <a:path extrusionOk="0" h="444411" w="444373">
                <a:moveTo>
                  <a:pt x="222250" y="0"/>
                </a:moveTo>
                <a:lnTo>
                  <a:pt x="177419" y="4508"/>
                </a:lnTo>
                <a:lnTo>
                  <a:pt x="135763" y="17462"/>
                </a:lnTo>
                <a:lnTo>
                  <a:pt x="97917" y="37947"/>
                </a:lnTo>
                <a:lnTo>
                  <a:pt x="65024" y="65087"/>
                </a:lnTo>
                <a:lnTo>
                  <a:pt x="37973" y="97967"/>
                </a:lnTo>
                <a:lnTo>
                  <a:pt x="17399" y="135712"/>
                </a:lnTo>
                <a:lnTo>
                  <a:pt x="4572" y="177418"/>
                </a:lnTo>
                <a:lnTo>
                  <a:pt x="0" y="222199"/>
                </a:lnTo>
                <a:lnTo>
                  <a:pt x="4572" y="266992"/>
                </a:lnTo>
                <a:lnTo>
                  <a:pt x="17399" y="308698"/>
                </a:lnTo>
                <a:lnTo>
                  <a:pt x="37973" y="346443"/>
                </a:lnTo>
                <a:lnTo>
                  <a:pt x="65024" y="379323"/>
                </a:lnTo>
                <a:lnTo>
                  <a:pt x="97917" y="406463"/>
                </a:lnTo>
                <a:lnTo>
                  <a:pt x="135763" y="426948"/>
                </a:lnTo>
                <a:lnTo>
                  <a:pt x="177419" y="439902"/>
                </a:lnTo>
                <a:lnTo>
                  <a:pt x="222250" y="444411"/>
                </a:lnTo>
                <a:lnTo>
                  <a:pt x="266953" y="439902"/>
                </a:lnTo>
                <a:lnTo>
                  <a:pt x="308737" y="426948"/>
                </a:lnTo>
                <a:lnTo>
                  <a:pt x="346455" y="406463"/>
                </a:lnTo>
                <a:lnTo>
                  <a:pt x="379349" y="379323"/>
                </a:lnTo>
                <a:lnTo>
                  <a:pt x="406526" y="346443"/>
                </a:lnTo>
                <a:lnTo>
                  <a:pt x="426974" y="308698"/>
                </a:lnTo>
                <a:lnTo>
                  <a:pt x="439927" y="266992"/>
                </a:lnTo>
                <a:lnTo>
                  <a:pt x="444373" y="222199"/>
                </a:lnTo>
                <a:lnTo>
                  <a:pt x="439927" y="177418"/>
                </a:lnTo>
                <a:lnTo>
                  <a:pt x="426974" y="135712"/>
                </a:lnTo>
                <a:lnTo>
                  <a:pt x="406526" y="97967"/>
                </a:lnTo>
                <a:lnTo>
                  <a:pt x="379349" y="65087"/>
                </a:lnTo>
                <a:lnTo>
                  <a:pt x="346455" y="37947"/>
                </a:lnTo>
                <a:lnTo>
                  <a:pt x="308737" y="17462"/>
                </a:lnTo>
                <a:lnTo>
                  <a:pt x="266953" y="4508"/>
                </a:lnTo>
                <a:lnTo>
                  <a:pt x="222250" y="0"/>
                </a:lnTo>
                <a:close/>
              </a:path>
            </a:pathLst>
          </a:custGeom>
          <a:solidFill>
            <a:srgbClr val="53823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22" name="Google Shape;322;p7"/>
          <p:cNvSpPr/>
          <p:nvPr/>
        </p:nvSpPr>
        <p:spPr>
          <a:xfrm>
            <a:off x="369569" y="979169"/>
            <a:ext cx="3832860" cy="20574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23" name="Google Shape;323;p7"/>
          <p:cNvSpPr/>
          <p:nvPr/>
        </p:nvSpPr>
        <p:spPr>
          <a:xfrm>
            <a:off x="4994911" y="1588769"/>
            <a:ext cx="666560" cy="666560"/>
          </a:xfrm>
          <a:custGeom>
            <a:rect b="b" l="l" r="r" t="t"/>
            <a:pathLst>
              <a:path extrusionOk="0" h="444373" w="444373">
                <a:moveTo>
                  <a:pt x="222250" y="0"/>
                </a:moveTo>
                <a:lnTo>
                  <a:pt x="177419" y="4572"/>
                </a:lnTo>
                <a:lnTo>
                  <a:pt x="135762" y="17399"/>
                </a:lnTo>
                <a:lnTo>
                  <a:pt x="97917" y="37973"/>
                </a:lnTo>
                <a:lnTo>
                  <a:pt x="65024" y="65024"/>
                </a:lnTo>
                <a:lnTo>
                  <a:pt x="37973" y="97917"/>
                </a:lnTo>
                <a:lnTo>
                  <a:pt x="17399" y="135762"/>
                </a:lnTo>
                <a:lnTo>
                  <a:pt x="4572" y="177419"/>
                </a:lnTo>
                <a:lnTo>
                  <a:pt x="0" y="222250"/>
                </a:lnTo>
                <a:lnTo>
                  <a:pt x="4572" y="266954"/>
                </a:lnTo>
                <a:lnTo>
                  <a:pt x="17399" y="308737"/>
                </a:lnTo>
                <a:lnTo>
                  <a:pt x="37973" y="346456"/>
                </a:lnTo>
                <a:lnTo>
                  <a:pt x="65024" y="379349"/>
                </a:lnTo>
                <a:lnTo>
                  <a:pt x="97917" y="406400"/>
                </a:lnTo>
                <a:lnTo>
                  <a:pt x="135762" y="426974"/>
                </a:lnTo>
                <a:lnTo>
                  <a:pt x="177419" y="439928"/>
                </a:lnTo>
                <a:lnTo>
                  <a:pt x="222250" y="444373"/>
                </a:lnTo>
                <a:lnTo>
                  <a:pt x="266954" y="439928"/>
                </a:lnTo>
                <a:lnTo>
                  <a:pt x="308737" y="426974"/>
                </a:lnTo>
                <a:lnTo>
                  <a:pt x="346456" y="406400"/>
                </a:lnTo>
                <a:lnTo>
                  <a:pt x="379349" y="379349"/>
                </a:lnTo>
                <a:lnTo>
                  <a:pt x="406526" y="346456"/>
                </a:lnTo>
                <a:lnTo>
                  <a:pt x="426974" y="308737"/>
                </a:lnTo>
                <a:lnTo>
                  <a:pt x="439927" y="266954"/>
                </a:lnTo>
                <a:lnTo>
                  <a:pt x="444373" y="222250"/>
                </a:lnTo>
                <a:lnTo>
                  <a:pt x="439927" y="177419"/>
                </a:lnTo>
                <a:lnTo>
                  <a:pt x="426974" y="135762"/>
                </a:lnTo>
                <a:lnTo>
                  <a:pt x="406526" y="97917"/>
                </a:lnTo>
                <a:lnTo>
                  <a:pt x="379349" y="65024"/>
                </a:lnTo>
                <a:lnTo>
                  <a:pt x="346456" y="37973"/>
                </a:lnTo>
                <a:lnTo>
                  <a:pt x="308737" y="17399"/>
                </a:lnTo>
                <a:lnTo>
                  <a:pt x="266954" y="4572"/>
                </a:lnTo>
                <a:lnTo>
                  <a:pt x="222250" y="0"/>
                </a:lnTo>
                <a:close/>
              </a:path>
            </a:pathLst>
          </a:custGeom>
          <a:solidFill>
            <a:srgbClr val="C55A1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24" name="Google Shape;324;p7"/>
          <p:cNvSpPr/>
          <p:nvPr/>
        </p:nvSpPr>
        <p:spPr>
          <a:xfrm>
            <a:off x="5017769" y="2636519"/>
            <a:ext cx="666560" cy="666560"/>
          </a:xfrm>
          <a:custGeom>
            <a:rect b="b" l="l" r="r" t="t"/>
            <a:pathLst>
              <a:path extrusionOk="0" h="444373" w="444373">
                <a:moveTo>
                  <a:pt x="222250" y="0"/>
                </a:moveTo>
                <a:lnTo>
                  <a:pt x="177419" y="4572"/>
                </a:lnTo>
                <a:lnTo>
                  <a:pt x="135762" y="17399"/>
                </a:lnTo>
                <a:lnTo>
                  <a:pt x="97917" y="37973"/>
                </a:lnTo>
                <a:lnTo>
                  <a:pt x="65024" y="65024"/>
                </a:lnTo>
                <a:lnTo>
                  <a:pt x="37973" y="97917"/>
                </a:lnTo>
                <a:lnTo>
                  <a:pt x="17399" y="135762"/>
                </a:lnTo>
                <a:lnTo>
                  <a:pt x="4572" y="177419"/>
                </a:lnTo>
                <a:lnTo>
                  <a:pt x="0" y="222250"/>
                </a:lnTo>
                <a:lnTo>
                  <a:pt x="4572" y="266954"/>
                </a:lnTo>
                <a:lnTo>
                  <a:pt x="17399" y="308737"/>
                </a:lnTo>
                <a:lnTo>
                  <a:pt x="37973" y="346456"/>
                </a:lnTo>
                <a:lnTo>
                  <a:pt x="65024" y="379349"/>
                </a:lnTo>
                <a:lnTo>
                  <a:pt x="97917" y="406527"/>
                </a:lnTo>
                <a:lnTo>
                  <a:pt x="135762" y="426974"/>
                </a:lnTo>
                <a:lnTo>
                  <a:pt x="177419" y="439928"/>
                </a:lnTo>
                <a:lnTo>
                  <a:pt x="222250" y="444373"/>
                </a:lnTo>
                <a:lnTo>
                  <a:pt x="266954" y="439928"/>
                </a:lnTo>
                <a:lnTo>
                  <a:pt x="308737" y="426974"/>
                </a:lnTo>
                <a:lnTo>
                  <a:pt x="346456" y="406527"/>
                </a:lnTo>
                <a:lnTo>
                  <a:pt x="379349" y="379349"/>
                </a:lnTo>
                <a:lnTo>
                  <a:pt x="406527" y="346456"/>
                </a:lnTo>
                <a:lnTo>
                  <a:pt x="426974" y="308737"/>
                </a:lnTo>
                <a:lnTo>
                  <a:pt x="439928" y="266954"/>
                </a:lnTo>
                <a:lnTo>
                  <a:pt x="444373" y="222250"/>
                </a:lnTo>
                <a:lnTo>
                  <a:pt x="439928" y="177419"/>
                </a:lnTo>
                <a:lnTo>
                  <a:pt x="426974" y="135762"/>
                </a:lnTo>
                <a:lnTo>
                  <a:pt x="406527" y="97917"/>
                </a:lnTo>
                <a:lnTo>
                  <a:pt x="379349" y="65024"/>
                </a:lnTo>
                <a:lnTo>
                  <a:pt x="346456" y="37973"/>
                </a:lnTo>
                <a:lnTo>
                  <a:pt x="308737" y="17399"/>
                </a:lnTo>
                <a:lnTo>
                  <a:pt x="266954" y="4572"/>
                </a:lnTo>
                <a:lnTo>
                  <a:pt x="222250" y="0"/>
                </a:lnTo>
                <a:close/>
              </a:path>
            </a:pathLst>
          </a:custGeom>
          <a:solidFill>
            <a:srgbClr val="C55A1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25" name="Google Shape;325;p7"/>
          <p:cNvSpPr/>
          <p:nvPr/>
        </p:nvSpPr>
        <p:spPr>
          <a:xfrm>
            <a:off x="11982451" y="1809751"/>
            <a:ext cx="666560" cy="670370"/>
          </a:xfrm>
          <a:custGeom>
            <a:rect b="b" l="l" r="r" t="t"/>
            <a:pathLst>
              <a:path extrusionOk="0" h="446913" w="444373">
                <a:moveTo>
                  <a:pt x="222250" y="0"/>
                </a:moveTo>
                <a:lnTo>
                  <a:pt x="177419" y="4572"/>
                </a:lnTo>
                <a:lnTo>
                  <a:pt x="135763" y="17525"/>
                </a:lnTo>
                <a:lnTo>
                  <a:pt x="97917" y="38226"/>
                </a:lnTo>
                <a:lnTo>
                  <a:pt x="65024" y="65404"/>
                </a:lnTo>
                <a:lnTo>
                  <a:pt x="37973" y="98551"/>
                </a:lnTo>
                <a:lnTo>
                  <a:pt x="17399" y="136525"/>
                </a:lnTo>
                <a:lnTo>
                  <a:pt x="4572" y="178435"/>
                </a:lnTo>
                <a:lnTo>
                  <a:pt x="0" y="223520"/>
                </a:lnTo>
                <a:lnTo>
                  <a:pt x="4572" y="268477"/>
                </a:lnTo>
                <a:lnTo>
                  <a:pt x="17399" y="310514"/>
                </a:lnTo>
                <a:lnTo>
                  <a:pt x="37973" y="348361"/>
                </a:lnTo>
                <a:lnTo>
                  <a:pt x="65024" y="381508"/>
                </a:lnTo>
                <a:lnTo>
                  <a:pt x="97917" y="408813"/>
                </a:lnTo>
                <a:lnTo>
                  <a:pt x="135763" y="429387"/>
                </a:lnTo>
                <a:lnTo>
                  <a:pt x="177419" y="442467"/>
                </a:lnTo>
                <a:lnTo>
                  <a:pt x="222250" y="446913"/>
                </a:lnTo>
                <a:lnTo>
                  <a:pt x="266953" y="442467"/>
                </a:lnTo>
                <a:lnTo>
                  <a:pt x="308736" y="429387"/>
                </a:lnTo>
                <a:lnTo>
                  <a:pt x="346455" y="408813"/>
                </a:lnTo>
                <a:lnTo>
                  <a:pt x="379349" y="381508"/>
                </a:lnTo>
                <a:lnTo>
                  <a:pt x="406400" y="348361"/>
                </a:lnTo>
                <a:lnTo>
                  <a:pt x="426974" y="310514"/>
                </a:lnTo>
                <a:lnTo>
                  <a:pt x="439927" y="268477"/>
                </a:lnTo>
                <a:lnTo>
                  <a:pt x="444373" y="223520"/>
                </a:lnTo>
                <a:lnTo>
                  <a:pt x="439927" y="178435"/>
                </a:lnTo>
                <a:lnTo>
                  <a:pt x="426974" y="136525"/>
                </a:lnTo>
                <a:lnTo>
                  <a:pt x="406400" y="98551"/>
                </a:lnTo>
                <a:lnTo>
                  <a:pt x="379349" y="65404"/>
                </a:lnTo>
                <a:lnTo>
                  <a:pt x="346455" y="38226"/>
                </a:lnTo>
                <a:lnTo>
                  <a:pt x="308736" y="17525"/>
                </a:lnTo>
                <a:lnTo>
                  <a:pt x="266953" y="4572"/>
                </a:lnTo>
                <a:lnTo>
                  <a:pt x="222250" y="0"/>
                </a:lnTo>
                <a:close/>
              </a:path>
            </a:pathLst>
          </a:custGeom>
          <a:solidFill>
            <a:srgbClr val="C55A1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26" name="Google Shape;326;p7"/>
          <p:cNvSpPr/>
          <p:nvPr/>
        </p:nvSpPr>
        <p:spPr>
          <a:xfrm>
            <a:off x="152400" y="5829300"/>
            <a:ext cx="4621530" cy="240030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27" name="Google Shape;327;p7"/>
          <p:cNvSpPr/>
          <p:nvPr/>
        </p:nvSpPr>
        <p:spPr>
          <a:xfrm>
            <a:off x="5033011" y="457201"/>
            <a:ext cx="666560" cy="666560"/>
          </a:xfrm>
          <a:custGeom>
            <a:rect b="b" l="l" r="r" t="t"/>
            <a:pathLst>
              <a:path extrusionOk="0" h="444373" w="444373">
                <a:moveTo>
                  <a:pt x="222250" y="0"/>
                </a:moveTo>
                <a:lnTo>
                  <a:pt x="177419" y="4572"/>
                </a:lnTo>
                <a:lnTo>
                  <a:pt x="135762" y="17399"/>
                </a:lnTo>
                <a:lnTo>
                  <a:pt x="97917" y="37973"/>
                </a:lnTo>
                <a:lnTo>
                  <a:pt x="65024" y="65024"/>
                </a:lnTo>
                <a:lnTo>
                  <a:pt x="37973" y="97916"/>
                </a:lnTo>
                <a:lnTo>
                  <a:pt x="17399" y="135762"/>
                </a:lnTo>
                <a:lnTo>
                  <a:pt x="4572" y="177419"/>
                </a:lnTo>
                <a:lnTo>
                  <a:pt x="0" y="222250"/>
                </a:lnTo>
                <a:lnTo>
                  <a:pt x="4572" y="266953"/>
                </a:lnTo>
                <a:lnTo>
                  <a:pt x="17399" y="308737"/>
                </a:lnTo>
                <a:lnTo>
                  <a:pt x="37973" y="346455"/>
                </a:lnTo>
                <a:lnTo>
                  <a:pt x="65024" y="379349"/>
                </a:lnTo>
                <a:lnTo>
                  <a:pt x="97917" y="406400"/>
                </a:lnTo>
                <a:lnTo>
                  <a:pt x="135762" y="426974"/>
                </a:lnTo>
                <a:lnTo>
                  <a:pt x="177419" y="439927"/>
                </a:lnTo>
                <a:lnTo>
                  <a:pt x="222250" y="444373"/>
                </a:lnTo>
                <a:lnTo>
                  <a:pt x="266954" y="439927"/>
                </a:lnTo>
                <a:lnTo>
                  <a:pt x="308737" y="426974"/>
                </a:lnTo>
                <a:lnTo>
                  <a:pt x="346456" y="406400"/>
                </a:lnTo>
                <a:lnTo>
                  <a:pt x="379349" y="379349"/>
                </a:lnTo>
                <a:lnTo>
                  <a:pt x="406526" y="346455"/>
                </a:lnTo>
                <a:lnTo>
                  <a:pt x="426974" y="308737"/>
                </a:lnTo>
                <a:lnTo>
                  <a:pt x="439927" y="266953"/>
                </a:lnTo>
                <a:lnTo>
                  <a:pt x="444373" y="222250"/>
                </a:lnTo>
                <a:lnTo>
                  <a:pt x="439927" y="177419"/>
                </a:lnTo>
                <a:lnTo>
                  <a:pt x="426974" y="135762"/>
                </a:lnTo>
                <a:lnTo>
                  <a:pt x="406526" y="97916"/>
                </a:lnTo>
                <a:lnTo>
                  <a:pt x="379349" y="65024"/>
                </a:lnTo>
                <a:lnTo>
                  <a:pt x="346456" y="37973"/>
                </a:lnTo>
                <a:lnTo>
                  <a:pt x="308737" y="17399"/>
                </a:lnTo>
                <a:lnTo>
                  <a:pt x="266954" y="4572"/>
                </a:lnTo>
                <a:lnTo>
                  <a:pt x="222250" y="0"/>
                </a:lnTo>
                <a:close/>
              </a:path>
            </a:pathLst>
          </a:custGeom>
          <a:solidFill>
            <a:srgbClr val="C55A1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28" name="Google Shape;328;p7"/>
          <p:cNvSpPr/>
          <p:nvPr/>
        </p:nvSpPr>
        <p:spPr>
          <a:xfrm>
            <a:off x="11982451" y="506730"/>
            <a:ext cx="666560" cy="666558"/>
          </a:xfrm>
          <a:custGeom>
            <a:rect b="b" l="l" r="r" t="t"/>
            <a:pathLst>
              <a:path extrusionOk="0" h="444372" w="444373">
                <a:moveTo>
                  <a:pt x="222250" y="0"/>
                </a:moveTo>
                <a:lnTo>
                  <a:pt x="177419" y="4572"/>
                </a:lnTo>
                <a:lnTo>
                  <a:pt x="135763" y="17399"/>
                </a:lnTo>
                <a:lnTo>
                  <a:pt x="97917" y="37972"/>
                </a:lnTo>
                <a:lnTo>
                  <a:pt x="65024" y="65024"/>
                </a:lnTo>
                <a:lnTo>
                  <a:pt x="37973" y="97916"/>
                </a:lnTo>
                <a:lnTo>
                  <a:pt x="17399" y="135762"/>
                </a:lnTo>
                <a:lnTo>
                  <a:pt x="4572" y="177418"/>
                </a:lnTo>
                <a:lnTo>
                  <a:pt x="0" y="222250"/>
                </a:lnTo>
                <a:lnTo>
                  <a:pt x="4572" y="266953"/>
                </a:lnTo>
                <a:lnTo>
                  <a:pt x="17399" y="308737"/>
                </a:lnTo>
                <a:lnTo>
                  <a:pt x="37973" y="346455"/>
                </a:lnTo>
                <a:lnTo>
                  <a:pt x="65024" y="379349"/>
                </a:lnTo>
                <a:lnTo>
                  <a:pt x="97917" y="406400"/>
                </a:lnTo>
                <a:lnTo>
                  <a:pt x="135763" y="426974"/>
                </a:lnTo>
                <a:lnTo>
                  <a:pt x="177419" y="439927"/>
                </a:lnTo>
                <a:lnTo>
                  <a:pt x="222250" y="444372"/>
                </a:lnTo>
                <a:lnTo>
                  <a:pt x="266953" y="439927"/>
                </a:lnTo>
                <a:lnTo>
                  <a:pt x="308736" y="426974"/>
                </a:lnTo>
                <a:lnTo>
                  <a:pt x="346455" y="406400"/>
                </a:lnTo>
                <a:lnTo>
                  <a:pt x="379349" y="379349"/>
                </a:lnTo>
                <a:lnTo>
                  <a:pt x="406400" y="346455"/>
                </a:lnTo>
                <a:lnTo>
                  <a:pt x="426974" y="308737"/>
                </a:lnTo>
                <a:lnTo>
                  <a:pt x="439927" y="266953"/>
                </a:lnTo>
                <a:lnTo>
                  <a:pt x="444373" y="222250"/>
                </a:lnTo>
                <a:lnTo>
                  <a:pt x="439927" y="177418"/>
                </a:lnTo>
                <a:lnTo>
                  <a:pt x="426974" y="135762"/>
                </a:lnTo>
                <a:lnTo>
                  <a:pt x="406400" y="97916"/>
                </a:lnTo>
                <a:lnTo>
                  <a:pt x="379349" y="65024"/>
                </a:lnTo>
                <a:lnTo>
                  <a:pt x="346455" y="37972"/>
                </a:lnTo>
                <a:lnTo>
                  <a:pt x="308736" y="17399"/>
                </a:lnTo>
                <a:lnTo>
                  <a:pt x="266953" y="4572"/>
                </a:lnTo>
                <a:lnTo>
                  <a:pt x="222250" y="0"/>
                </a:lnTo>
                <a:close/>
              </a:path>
            </a:pathLst>
          </a:custGeom>
          <a:solidFill>
            <a:srgbClr val="C55A1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29" name="Google Shape;329;p7"/>
          <p:cNvSpPr txBox="1"/>
          <p:nvPr/>
        </p:nvSpPr>
        <p:spPr>
          <a:xfrm>
            <a:off x="5862638" y="456176"/>
            <a:ext cx="4768710" cy="533490"/>
          </a:xfrm>
          <a:prstGeom prst="rect">
            <a:avLst/>
          </a:prstGeom>
          <a:noFill/>
          <a:ln>
            <a:noFill/>
          </a:ln>
        </p:spPr>
        <p:txBody>
          <a:bodyPr anchorCtr="0" anchor="t" bIns="0" lIns="0" spcFirstLastPara="1" rIns="0" wrap="square" tIns="12600">
            <a:noAutofit/>
          </a:bodyPr>
          <a:lstStyle/>
          <a:p>
            <a:pPr indent="0" lvl="0" marL="19050" marR="0" rtl="0" algn="l">
              <a:lnSpc>
                <a:spcPct val="110444"/>
              </a:lnSpc>
              <a:spcBef>
                <a:spcPts val="0"/>
              </a:spcBef>
              <a:spcAft>
                <a:spcPts val="0"/>
              </a:spcAft>
              <a:buNone/>
            </a:pPr>
            <a:r>
              <a:rPr b="1" lang="en-US" sz="1800">
                <a:solidFill>
                  <a:srgbClr val="C55A11"/>
                </a:solidFill>
                <a:latin typeface="Arial"/>
                <a:ea typeface="Arial"/>
                <a:cs typeface="Arial"/>
                <a:sym typeface="Arial"/>
              </a:rPr>
              <a:t>Total nilai tambah dari rantai nilai komoditas</a:t>
            </a:r>
            <a:endParaRPr sz="1800">
              <a:solidFill>
                <a:srgbClr val="000000"/>
              </a:solidFill>
              <a:latin typeface="Arial"/>
              <a:ea typeface="Arial"/>
              <a:cs typeface="Arial"/>
              <a:sym typeface="Arial"/>
            </a:endParaRPr>
          </a:p>
          <a:p>
            <a:pPr indent="0" lvl="0" marL="19050" marR="34289" rtl="0" algn="l">
              <a:lnSpc>
                <a:spcPct val="95825"/>
              </a:lnSpc>
              <a:spcBef>
                <a:spcPts val="0"/>
              </a:spcBef>
              <a:spcAft>
                <a:spcPts val="0"/>
              </a:spcAft>
              <a:buNone/>
            </a:pPr>
            <a:r>
              <a:rPr b="1" lang="en-US" sz="1800">
                <a:solidFill>
                  <a:srgbClr val="C55A11"/>
                </a:solidFill>
                <a:latin typeface="Arial"/>
                <a:ea typeface="Arial"/>
                <a:cs typeface="Arial"/>
                <a:sym typeface="Arial"/>
              </a:rPr>
              <a:t>yang ditargetkan</a:t>
            </a:r>
            <a:endParaRPr sz="1800">
              <a:solidFill>
                <a:srgbClr val="000000"/>
              </a:solidFill>
              <a:latin typeface="Arial"/>
              <a:ea typeface="Arial"/>
              <a:cs typeface="Arial"/>
              <a:sym typeface="Arial"/>
            </a:endParaRPr>
          </a:p>
        </p:txBody>
      </p:sp>
      <p:sp>
        <p:nvSpPr>
          <p:cNvPr id="330" name="Google Shape;330;p7"/>
          <p:cNvSpPr txBox="1"/>
          <p:nvPr/>
        </p:nvSpPr>
        <p:spPr>
          <a:xfrm>
            <a:off x="5220653" y="551925"/>
            <a:ext cx="360882"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1</a:t>
            </a:r>
            <a:endParaRPr sz="3600">
              <a:solidFill>
                <a:srgbClr val="000000"/>
              </a:solidFill>
              <a:latin typeface="Arial"/>
              <a:ea typeface="Arial"/>
              <a:cs typeface="Arial"/>
              <a:sym typeface="Arial"/>
            </a:endParaRPr>
          </a:p>
        </p:txBody>
      </p:sp>
      <p:sp>
        <p:nvSpPr>
          <p:cNvPr id="331" name="Google Shape;331;p7"/>
          <p:cNvSpPr txBox="1"/>
          <p:nvPr/>
        </p:nvSpPr>
        <p:spPr>
          <a:xfrm>
            <a:off x="12170664" y="577262"/>
            <a:ext cx="360882"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4</a:t>
            </a:r>
            <a:endParaRPr sz="3600">
              <a:solidFill>
                <a:srgbClr val="000000"/>
              </a:solidFill>
              <a:latin typeface="Arial"/>
              <a:ea typeface="Arial"/>
              <a:cs typeface="Arial"/>
              <a:sym typeface="Arial"/>
            </a:endParaRPr>
          </a:p>
        </p:txBody>
      </p:sp>
      <p:sp>
        <p:nvSpPr>
          <p:cNvPr id="332" name="Google Shape;332;p7"/>
          <p:cNvSpPr txBox="1"/>
          <p:nvPr/>
        </p:nvSpPr>
        <p:spPr>
          <a:xfrm>
            <a:off x="12707302" y="456176"/>
            <a:ext cx="5428297" cy="2807207"/>
          </a:xfrm>
          <a:prstGeom prst="rect">
            <a:avLst/>
          </a:prstGeom>
          <a:noFill/>
          <a:ln>
            <a:noFill/>
          </a:ln>
        </p:spPr>
        <p:txBody>
          <a:bodyPr anchorCtr="0" anchor="t" bIns="0" lIns="0" spcFirstLastPara="1" rIns="0" wrap="square" tIns="12600">
            <a:noAutofit/>
          </a:bodyPr>
          <a:lstStyle/>
          <a:p>
            <a:pPr indent="0" lvl="0" marL="95822" marR="20379" rtl="0" algn="l">
              <a:lnSpc>
                <a:spcPct val="110444"/>
              </a:lnSpc>
              <a:spcBef>
                <a:spcPts val="0"/>
              </a:spcBef>
              <a:spcAft>
                <a:spcPts val="0"/>
              </a:spcAft>
              <a:buNone/>
            </a:pPr>
            <a:r>
              <a:rPr b="1" lang="en-US" sz="1800">
                <a:solidFill>
                  <a:srgbClr val="C55A11"/>
                </a:solidFill>
                <a:latin typeface="Arial"/>
                <a:ea typeface="Arial"/>
                <a:cs typeface="Arial"/>
                <a:sym typeface="Arial"/>
              </a:rPr>
              <a:t>Dana Sektor Publik dan</a:t>
            </a:r>
            <a:endParaRPr sz="1800">
              <a:solidFill>
                <a:srgbClr val="000000"/>
              </a:solidFill>
              <a:latin typeface="Arial"/>
              <a:ea typeface="Arial"/>
              <a:cs typeface="Arial"/>
              <a:sym typeface="Arial"/>
            </a:endParaRPr>
          </a:p>
          <a:p>
            <a:pPr indent="0" lvl="0" marL="95822" marR="2172804" rtl="0" algn="l">
              <a:lnSpc>
                <a:spcPct val="100041"/>
              </a:lnSpc>
              <a:spcBef>
                <a:spcPts val="0"/>
              </a:spcBef>
              <a:spcAft>
                <a:spcPts val="0"/>
              </a:spcAft>
              <a:buNone/>
            </a:pPr>
            <a:r>
              <a:rPr b="1" lang="en-US" sz="1800">
                <a:solidFill>
                  <a:srgbClr val="C55A11"/>
                </a:solidFill>
                <a:latin typeface="Arial"/>
                <a:ea typeface="Arial"/>
                <a:cs typeface="Arial"/>
                <a:sym typeface="Arial"/>
              </a:rPr>
              <a:t>Swasta diinvestasikan dalam rantai nilai komoditas yang ditargetkan</a:t>
            </a:r>
            <a:endParaRPr b="1" sz="1800">
              <a:solidFill>
                <a:srgbClr val="C55A11"/>
              </a:solidFill>
              <a:latin typeface="Arial"/>
              <a:ea typeface="Arial"/>
              <a:cs typeface="Arial"/>
              <a:sym typeface="Arial"/>
            </a:endParaRPr>
          </a:p>
          <a:p>
            <a:pPr indent="0" lvl="0" marL="95822" marR="2172804" rtl="0" algn="l">
              <a:lnSpc>
                <a:spcPct val="100041"/>
              </a:lnSpc>
              <a:spcBef>
                <a:spcPts val="0"/>
              </a:spcBef>
              <a:spcAft>
                <a:spcPts val="0"/>
              </a:spcAft>
              <a:buNone/>
            </a:pPr>
            <a:r>
              <a:t/>
            </a:r>
            <a:endParaRPr sz="1800">
              <a:solidFill>
                <a:srgbClr val="000000"/>
              </a:solidFill>
              <a:latin typeface="Arial"/>
              <a:ea typeface="Arial"/>
              <a:cs typeface="Arial"/>
              <a:sym typeface="Arial"/>
            </a:endParaRPr>
          </a:p>
          <a:p>
            <a:pPr indent="0" lvl="0" marL="19050" marR="0" rtl="0" algn="l">
              <a:lnSpc>
                <a:spcPct val="98699"/>
              </a:lnSpc>
              <a:spcBef>
                <a:spcPts val="660"/>
              </a:spcBef>
              <a:spcAft>
                <a:spcPts val="0"/>
              </a:spcAft>
              <a:buNone/>
            </a:pPr>
            <a:r>
              <a:rPr b="1" lang="en-US" sz="1800">
                <a:solidFill>
                  <a:srgbClr val="C55A11"/>
                </a:solidFill>
                <a:latin typeface="Arial"/>
                <a:ea typeface="Arial"/>
                <a:cs typeface="Arial"/>
                <a:sym typeface="Arial"/>
              </a:rPr>
              <a:t>Jumlah penerima manfaat yang dilayani oleh pemangku kepentingan di situs bukan GEG yang mereplikasi pendekatan dan intervensi GEG</a:t>
            </a:r>
            <a:endParaRPr sz="1800">
              <a:solidFill>
                <a:srgbClr val="000000"/>
              </a:solidFill>
              <a:latin typeface="Arial"/>
              <a:ea typeface="Arial"/>
              <a:cs typeface="Arial"/>
              <a:sym typeface="Arial"/>
            </a:endParaRPr>
          </a:p>
        </p:txBody>
      </p:sp>
      <p:sp>
        <p:nvSpPr>
          <p:cNvPr id="333" name="Google Shape;333;p7"/>
          <p:cNvSpPr txBox="1"/>
          <p:nvPr/>
        </p:nvSpPr>
        <p:spPr>
          <a:xfrm>
            <a:off x="821531" y="1243404"/>
            <a:ext cx="3064910" cy="1295490"/>
          </a:xfrm>
          <a:prstGeom prst="rect">
            <a:avLst/>
          </a:prstGeom>
          <a:noFill/>
          <a:ln>
            <a:noFill/>
          </a:ln>
        </p:spPr>
        <p:txBody>
          <a:bodyPr anchorCtr="0" anchor="t" bIns="0" lIns="0" spcFirstLastPara="1" rIns="0" wrap="square" tIns="30125">
            <a:noAutofit/>
          </a:bodyPr>
          <a:lstStyle/>
          <a:p>
            <a:pPr indent="0" lvl="0" marL="292416" marR="333521" rtl="0" algn="ctr">
              <a:lnSpc>
                <a:spcPct val="105511"/>
              </a:lnSpc>
              <a:spcBef>
                <a:spcPts val="0"/>
              </a:spcBef>
              <a:spcAft>
                <a:spcPts val="0"/>
              </a:spcAft>
              <a:buNone/>
            </a:pPr>
            <a:r>
              <a:rPr b="1" i="1" lang="en-US" sz="4500">
                <a:solidFill>
                  <a:srgbClr val="C55A11"/>
                </a:solidFill>
                <a:latin typeface="Arial"/>
                <a:ea typeface="Arial"/>
                <a:cs typeface="Arial"/>
                <a:sym typeface="Arial"/>
              </a:rPr>
              <a:t>TUJUAN</a:t>
            </a:r>
            <a:endParaRPr sz="4500">
              <a:solidFill>
                <a:srgbClr val="000000"/>
              </a:solidFill>
              <a:latin typeface="Arial"/>
              <a:ea typeface="Arial"/>
              <a:cs typeface="Arial"/>
              <a:sym typeface="Arial"/>
            </a:endParaRPr>
          </a:p>
          <a:p>
            <a:pPr indent="0" lvl="0" marL="0" marR="0" rtl="0" algn="ctr">
              <a:lnSpc>
                <a:spcPct val="95825"/>
              </a:lnSpc>
              <a:spcBef>
                <a:spcPts val="0"/>
              </a:spcBef>
              <a:spcAft>
                <a:spcPts val="0"/>
              </a:spcAft>
              <a:buNone/>
            </a:pPr>
            <a:r>
              <a:rPr b="1" i="1" lang="en-US" sz="4500">
                <a:solidFill>
                  <a:srgbClr val="C55A11"/>
                </a:solidFill>
                <a:latin typeface="Arial"/>
                <a:ea typeface="Arial"/>
                <a:cs typeface="Arial"/>
                <a:sym typeface="Arial"/>
              </a:rPr>
              <a:t>PROGRAM</a:t>
            </a:r>
            <a:endParaRPr sz="4500">
              <a:solidFill>
                <a:srgbClr val="000000"/>
              </a:solidFill>
              <a:latin typeface="Arial"/>
              <a:ea typeface="Arial"/>
              <a:cs typeface="Arial"/>
              <a:sym typeface="Arial"/>
            </a:endParaRPr>
          </a:p>
        </p:txBody>
      </p:sp>
      <p:sp>
        <p:nvSpPr>
          <p:cNvPr id="334" name="Google Shape;334;p7"/>
          <p:cNvSpPr txBox="1"/>
          <p:nvPr/>
        </p:nvSpPr>
        <p:spPr>
          <a:xfrm>
            <a:off x="5805488" y="1675948"/>
            <a:ext cx="4066434" cy="800672"/>
          </a:xfrm>
          <a:prstGeom prst="rect">
            <a:avLst/>
          </a:prstGeom>
          <a:noFill/>
          <a:ln>
            <a:noFill/>
          </a:ln>
        </p:spPr>
        <p:txBody>
          <a:bodyPr anchorCtr="0" anchor="t" bIns="0" lIns="0" spcFirstLastPara="1" rIns="0" wrap="square" tIns="12600">
            <a:noAutofit/>
          </a:bodyPr>
          <a:lstStyle/>
          <a:p>
            <a:pPr indent="0" lvl="0" marL="19050" marR="39429" rtl="0" algn="l">
              <a:lnSpc>
                <a:spcPct val="110444"/>
              </a:lnSpc>
              <a:spcBef>
                <a:spcPts val="0"/>
              </a:spcBef>
              <a:spcAft>
                <a:spcPts val="0"/>
              </a:spcAft>
              <a:buNone/>
            </a:pPr>
            <a:r>
              <a:rPr b="1" lang="en-US" sz="1800">
                <a:solidFill>
                  <a:srgbClr val="C55A11"/>
                </a:solidFill>
                <a:latin typeface="Arial"/>
                <a:ea typeface="Arial"/>
                <a:cs typeface="Arial"/>
                <a:sym typeface="Arial"/>
              </a:rPr>
              <a:t>Jumlah entitas yang ditargetkan</a:t>
            </a:r>
            <a:endParaRPr sz="18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b="1" lang="en-US" sz="1800">
                <a:solidFill>
                  <a:srgbClr val="C55A11"/>
                </a:solidFill>
                <a:latin typeface="Arial"/>
                <a:ea typeface="Arial"/>
                <a:cs typeface="Arial"/>
                <a:sym typeface="Arial"/>
              </a:rPr>
              <a:t>beroperasi sebagai perusahaan yang</a:t>
            </a:r>
            <a:endParaRPr sz="1800">
              <a:solidFill>
                <a:srgbClr val="000000"/>
              </a:solidFill>
              <a:latin typeface="Arial"/>
              <a:ea typeface="Arial"/>
              <a:cs typeface="Arial"/>
              <a:sym typeface="Arial"/>
            </a:endParaRPr>
          </a:p>
          <a:p>
            <a:pPr indent="0" lvl="0" marL="19050" marR="39429" rtl="0" algn="l">
              <a:lnSpc>
                <a:spcPct val="95825"/>
              </a:lnSpc>
              <a:spcBef>
                <a:spcPts val="30"/>
              </a:spcBef>
              <a:spcAft>
                <a:spcPts val="0"/>
              </a:spcAft>
              <a:buNone/>
            </a:pPr>
            <a:r>
              <a:rPr b="1" lang="en-US" sz="1800">
                <a:solidFill>
                  <a:srgbClr val="C55A11"/>
                </a:solidFill>
                <a:latin typeface="Arial"/>
                <a:ea typeface="Arial"/>
                <a:cs typeface="Arial"/>
                <a:sym typeface="Arial"/>
              </a:rPr>
              <a:t>berkelanjutan atau bankable</a:t>
            </a:r>
            <a:endParaRPr sz="1800">
              <a:solidFill>
                <a:srgbClr val="000000"/>
              </a:solidFill>
              <a:latin typeface="Arial"/>
              <a:ea typeface="Arial"/>
              <a:cs typeface="Arial"/>
              <a:sym typeface="Arial"/>
            </a:endParaRPr>
          </a:p>
        </p:txBody>
      </p:sp>
      <p:sp>
        <p:nvSpPr>
          <p:cNvPr id="335" name="Google Shape;335;p7"/>
          <p:cNvSpPr txBox="1"/>
          <p:nvPr/>
        </p:nvSpPr>
        <p:spPr>
          <a:xfrm>
            <a:off x="5180267" y="1682543"/>
            <a:ext cx="360882"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2</a:t>
            </a:r>
            <a:endParaRPr sz="3600">
              <a:solidFill>
                <a:srgbClr val="000000"/>
              </a:solidFill>
              <a:latin typeface="Arial"/>
              <a:ea typeface="Arial"/>
              <a:cs typeface="Arial"/>
              <a:sym typeface="Arial"/>
            </a:endParaRPr>
          </a:p>
        </p:txBody>
      </p:sp>
      <p:sp>
        <p:nvSpPr>
          <p:cNvPr id="336" name="Google Shape;336;p7"/>
          <p:cNvSpPr txBox="1"/>
          <p:nvPr/>
        </p:nvSpPr>
        <p:spPr>
          <a:xfrm>
            <a:off x="12171425" y="1898760"/>
            <a:ext cx="360882"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5</a:t>
            </a:r>
            <a:endParaRPr sz="3600">
              <a:solidFill>
                <a:srgbClr val="000000"/>
              </a:solidFill>
              <a:latin typeface="Arial"/>
              <a:ea typeface="Arial"/>
              <a:cs typeface="Arial"/>
              <a:sym typeface="Arial"/>
            </a:endParaRPr>
          </a:p>
        </p:txBody>
      </p:sp>
      <p:sp>
        <p:nvSpPr>
          <p:cNvPr id="337" name="Google Shape;337;p7"/>
          <p:cNvSpPr txBox="1"/>
          <p:nvPr/>
        </p:nvSpPr>
        <p:spPr>
          <a:xfrm>
            <a:off x="5783580" y="2717982"/>
            <a:ext cx="5222481" cy="533400"/>
          </a:xfrm>
          <a:prstGeom prst="rect">
            <a:avLst/>
          </a:prstGeom>
          <a:noFill/>
          <a:ln>
            <a:noFill/>
          </a:ln>
        </p:spPr>
        <p:txBody>
          <a:bodyPr anchorCtr="0" anchor="t" bIns="0" lIns="0" spcFirstLastPara="1" rIns="0" wrap="square" tIns="12600">
            <a:noAutofit/>
          </a:bodyPr>
          <a:lstStyle/>
          <a:p>
            <a:pPr indent="0" lvl="0" marL="19050" marR="0" rtl="0" algn="l">
              <a:lnSpc>
                <a:spcPct val="110444"/>
              </a:lnSpc>
              <a:spcBef>
                <a:spcPts val="0"/>
              </a:spcBef>
              <a:spcAft>
                <a:spcPts val="0"/>
              </a:spcAft>
              <a:buNone/>
            </a:pPr>
            <a:r>
              <a:rPr b="1" lang="en-US" sz="1800">
                <a:solidFill>
                  <a:srgbClr val="C55A11"/>
                </a:solidFill>
                <a:latin typeface="Arial"/>
                <a:ea typeface="Arial"/>
                <a:cs typeface="Arial"/>
                <a:sym typeface="Arial"/>
              </a:rPr>
              <a:t>Meningkatkan lowongan kerja dalam rantai nilai</a:t>
            </a:r>
            <a:endParaRPr sz="1800">
              <a:solidFill>
                <a:srgbClr val="000000"/>
              </a:solidFill>
              <a:latin typeface="Arial"/>
              <a:ea typeface="Arial"/>
              <a:cs typeface="Arial"/>
              <a:sym typeface="Arial"/>
            </a:endParaRPr>
          </a:p>
          <a:p>
            <a:pPr indent="0" lvl="0" marL="19050" marR="34289" rtl="0" algn="l">
              <a:lnSpc>
                <a:spcPct val="95825"/>
              </a:lnSpc>
              <a:spcBef>
                <a:spcPts val="0"/>
              </a:spcBef>
              <a:spcAft>
                <a:spcPts val="0"/>
              </a:spcAft>
              <a:buNone/>
            </a:pPr>
            <a:r>
              <a:rPr b="1" lang="en-US" sz="1800">
                <a:solidFill>
                  <a:srgbClr val="C55A11"/>
                </a:solidFill>
                <a:latin typeface="Arial"/>
                <a:ea typeface="Arial"/>
                <a:cs typeface="Arial"/>
                <a:sym typeface="Arial"/>
              </a:rPr>
              <a:t>agribisnis yang ditargetkan</a:t>
            </a:r>
            <a:endParaRPr sz="1800">
              <a:solidFill>
                <a:srgbClr val="000000"/>
              </a:solidFill>
              <a:latin typeface="Arial"/>
              <a:ea typeface="Arial"/>
              <a:cs typeface="Arial"/>
              <a:sym typeface="Arial"/>
            </a:endParaRPr>
          </a:p>
        </p:txBody>
      </p:sp>
      <p:sp>
        <p:nvSpPr>
          <p:cNvPr id="338" name="Google Shape;338;p7"/>
          <p:cNvSpPr txBox="1"/>
          <p:nvPr/>
        </p:nvSpPr>
        <p:spPr>
          <a:xfrm>
            <a:off x="5220653" y="2723810"/>
            <a:ext cx="361218"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3</a:t>
            </a:r>
            <a:endParaRPr sz="3600">
              <a:solidFill>
                <a:srgbClr val="000000"/>
              </a:solidFill>
              <a:latin typeface="Arial"/>
              <a:ea typeface="Arial"/>
              <a:cs typeface="Arial"/>
              <a:sym typeface="Arial"/>
            </a:endParaRPr>
          </a:p>
        </p:txBody>
      </p:sp>
      <p:sp>
        <p:nvSpPr>
          <p:cNvPr id="339" name="Google Shape;339;p7"/>
          <p:cNvSpPr txBox="1"/>
          <p:nvPr/>
        </p:nvSpPr>
        <p:spPr>
          <a:xfrm>
            <a:off x="12786361" y="4305800"/>
            <a:ext cx="5349238" cy="800188"/>
          </a:xfrm>
          <a:prstGeom prst="rect">
            <a:avLst/>
          </a:prstGeom>
          <a:noFill/>
          <a:ln>
            <a:noFill/>
          </a:ln>
        </p:spPr>
        <p:txBody>
          <a:bodyPr anchorCtr="0" anchor="t" bIns="0" lIns="0" spcFirstLastPara="1" rIns="0" wrap="square" tIns="12600">
            <a:noAutofit/>
          </a:bodyPr>
          <a:lstStyle/>
          <a:p>
            <a:pPr indent="0" lvl="0" marL="19050" marR="0" rtl="0" algn="l">
              <a:lnSpc>
                <a:spcPct val="99400"/>
              </a:lnSpc>
              <a:spcBef>
                <a:spcPts val="0"/>
              </a:spcBef>
              <a:spcAft>
                <a:spcPts val="0"/>
              </a:spcAft>
              <a:buNone/>
            </a:pPr>
            <a:r>
              <a:rPr b="1" lang="en-US" sz="2000">
                <a:solidFill>
                  <a:srgbClr val="058037"/>
                </a:solidFill>
                <a:latin typeface="Arial"/>
                <a:ea typeface="Arial"/>
                <a:cs typeface="Arial"/>
                <a:sym typeface="Arial"/>
              </a:rPr>
              <a:t>Menciptakan 4.500 lowongan kerja penuh di</a:t>
            </a:r>
            <a:endParaRPr sz="2000">
              <a:solidFill>
                <a:srgbClr val="000000"/>
              </a:solidFill>
              <a:latin typeface="Arial"/>
              <a:ea typeface="Arial"/>
              <a:cs typeface="Arial"/>
              <a:sym typeface="Arial"/>
            </a:endParaRPr>
          </a:p>
          <a:p>
            <a:pPr indent="0" lvl="0" marL="19050" marR="34289" rtl="0" algn="l">
              <a:lnSpc>
                <a:spcPct val="95825"/>
              </a:lnSpc>
              <a:spcBef>
                <a:spcPts val="0"/>
              </a:spcBef>
              <a:spcAft>
                <a:spcPts val="0"/>
              </a:spcAft>
              <a:buNone/>
            </a:pPr>
            <a:r>
              <a:rPr b="1" lang="en-US" sz="2000">
                <a:solidFill>
                  <a:srgbClr val="058037"/>
                </a:solidFill>
                <a:latin typeface="Arial"/>
                <a:ea typeface="Arial"/>
                <a:cs typeface="Arial"/>
                <a:sym typeface="Arial"/>
              </a:rPr>
              <a:t>sektor agribusiness, agroforestry, sektor</a:t>
            </a:r>
            <a:endParaRPr sz="2000">
              <a:solidFill>
                <a:srgbClr val="000000"/>
              </a:solidFill>
              <a:latin typeface="Arial"/>
              <a:ea typeface="Arial"/>
              <a:cs typeface="Arial"/>
              <a:sym typeface="Arial"/>
            </a:endParaRPr>
          </a:p>
          <a:p>
            <a:pPr indent="0" lvl="0" marL="19050" marR="34289" rtl="0" algn="l">
              <a:lnSpc>
                <a:spcPct val="95825"/>
              </a:lnSpc>
              <a:spcBef>
                <a:spcPts val="30"/>
              </a:spcBef>
              <a:spcAft>
                <a:spcPts val="0"/>
              </a:spcAft>
              <a:buNone/>
            </a:pPr>
            <a:r>
              <a:rPr b="1" lang="en-US" sz="2000">
                <a:solidFill>
                  <a:srgbClr val="058037"/>
                </a:solidFill>
                <a:latin typeface="Arial"/>
                <a:ea typeface="Arial"/>
                <a:cs typeface="Arial"/>
                <a:sym typeface="Arial"/>
              </a:rPr>
              <a:t>pariwisata dan bidang usaha lainnya</a:t>
            </a:r>
            <a:r>
              <a:rPr b="1" lang="en-US" sz="1800">
                <a:solidFill>
                  <a:srgbClr val="058037"/>
                </a:solidFill>
                <a:latin typeface="Arial"/>
                <a:ea typeface="Arial"/>
                <a:cs typeface="Arial"/>
                <a:sym typeface="Arial"/>
              </a:rPr>
              <a:t>.</a:t>
            </a:r>
            <a:endParaRPr sz="1800">
              <a:solidFill>
                <a:srgbClr val="000000"/>
              </a:solidFill>
              <a:latin typeface="Arial"/>
              <a:ea typeface="Arial"/>
              <a:cs typeface="Arial"/>
              <a:sym typeface="Arial"/>
            </a:endParaRPr>
          </a:p>
        </p:txBody>
      </p:sp>
      <p:sp>
        <p:nvSpPr>
          <p:cNvPr id="340" name="Google Shape;340;p7"/>
          <p:cNvSpPr txBox="1"/>
          <p:nvPr/>
        </p:nvSpPr>
        <p:spPr>
          <a:xfrm>
            <a:off x="5809298" y="4382000"/>
            <a:ext cx="4416704" cy="724280"/>
          </a:xfrm>
          <a:prstGeom prst="rect">
            <a:avLst/>
          </a:prstGeom>
          <a:noFill/>
          <a:ln>
            <a:noFill/>
          </a:ln>
        </p:spPr>
        <p:txBody>
          <a:bodyPr anchorCtr="0" anchor="t" bIns="0" lIns="0" spcFirstLastPara="1" rIns="0" wrap="square" tIns="12600">
            <a:noAutofit/>
          </a:bodyPr>
          <a:lstStyle/>
          <a:p>
            <a:pPr indent="0" lvl="0" marL="19050" marR="0" rtl="0" algn="l">
              <a:lnSpc>
                <a:spcPct val="99400"/>
              </a:lnSpc>
              <a:spcBef>
                <a:spcPts val="0"/>
              </a:spcBef>
              <a:spcAft>
                <a:spcPts val="0"/>
              </a:spcAft>
              <a:buNone/>
            </a:pPr>
            <a:r>
              <a:rPr b="1" lang="en-US" sz="2000">
                <a:solidFill>
                  <a:srgbClr val="058037"/>
                </a:solidFill>
                <a:latin typeface="Arial"/>
                <a:ea typeface="Arial"/>
                <a:cs typeface="Arial"/>
                <a:sym typeface="Arial"/>
              </a:rPr>
              <a:t>12 Perusahaan Mitra Besar Nasional</a:t>
            </a:r>
            <a:endParaRPr sz="2000">
              <a:solidFill>
                <a:srgbClr val="000000"/>
              </a:solidFill>
              <a:latin typeface="Arial"/>
              <a:ea typeface="Arial"/>
              <a:cs typeface="Arial"/>
              <a:sym typeface="Arial"/>
            </a:endParaRPr>
          </a:p>
          <a:p>
            <a:pPr indent="0" lvl="0" marL="19050" marR="34290" rtl="0" algn="l">
              <a:lnSpc>
                <a:spcPct val="95825"/>
              </a:lnSpc>
              <a:spcBef>
                <a:spcPts val="0"/>
              </a:spcBef>
              <a:spcAft>
                <a:spcPts val="0"/>
              </a:spcAft>
              <a:buNone/>
            </a:pPr>
            <a:r>
              <a:rPr b="1" lang="en-US" sz="2000">
                <a:solidFill>
                  <a:srgbClr val="058037"/>
                </a:solidFill>
                <a:latin typeface="Arial"/>
                <a:ea typeface="Arial"/>
                <a:cs typeface="Arial"/>
                <a:sym typeface="Arial"/>
              </a:rPr>
              <a:t>(Lead Firms – LFs)</a:t>
            </a:r>
            <a:endParaRPr sz="2000">
              <a:solidFill>
                <a:srgbClr val="000000"/>
              </a:solidFill>
              <a:latin typeface="Arial"/>
              <a:ea typeface="Arial"/>
              <a:cs typeface="Arial"/>
              <a:sym typeface="Arial"/>
            </a:endParaRPr>
          </a:p>
        </p:txBody>
      </p:sp>
      <p:sp>
        <p:nvSpPr>
          <p:cNvPr id="341" name="Google Shape;341;p7"/>
          <p:cNvSpPr txBox="1"/>
          <p:nvPr/>
        </p:nvSpPr>
        <p:spPr>
          <a:xfrm>
            <a:off x="5206365" y="4401549"/>
            <a:ext cx="360882"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1</a:t>
            </a:r>
            <a:endParaRPr sz="3600">
              <a:solidFill>
                <a:srgbClr val="000000"/>
              </a:solidFill>
              <a:latin typeface="Arial"/>
              <a:ea typeface="Arial"/>
              <a:cs typeface="Arial"/>
              <a:sym typeface="Arial"/>
            </a:endParaRPr>
          </a:p>
        </p:txBody>
      </p:sp>
      <p:sp>
        <p:nvSpPr>
          <p:cNvPr id="342" name="Google Shape;342;p7"/>
          <p:cNvSpPr txBox="1"/>
          <p:nvPr/>
        </p:nvSpPr>
        <p:spPr>
          <a:xfrm>
            <a:off x="12103418" y="4464599"/>
            <a:ext cx="361218"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5</a:t>
            </a:r>
            <a:endParaRPr sz="3600">
              <a:solidFill>
                <a:srgbClr val="000000"/>
              </a:solidFill>
              <a:latin typeface="Arial"/>
              <a:ea typeface="Arial"/>
              <a:cs typeface="Arial"/>
              <a:sym typeface="Arial"/>
            </a:endParaRPr>
          </a:p>
        </p:txBody>
      </p:sp>
      <p:sp>
        <p:nvSpPr>
          <p:cNvPr id="343" name="Google Shape;343;p7"/>
          <p:cNvSpPr txBox="1"/>
          <p:nvPr/>
        </p:nvSpPr>
        <p:spPr>
          <a:xfrm>
            <a:off x="5206365" y="5773721"/>
            <a:ext cx="360882"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2</a:t>
            </a:r>
            <a:endParaRPr sz="3600">
              <a:solidFill>
                <a:srgbClr val="000000"/>
              </a:solidFill>
              <a:latin typeface="Arial"/>
              <a:ea typeface="Arial"/>
              <a:cs typeface="Arial"/>
              <a:sym typeface="Arial"/>
            </a:endParaRPr>
          </a:p>
        </p:txBody>
      </p:sp>
      <p:sp>
        <p:nvSpPr>
          <p:cNvPr id="344" name="Google Shape;344;p7"/>
          <p:cNvSpPr txBox="1"/>
          <p:nvPr/>
        </p:nvSpPr>
        <p:spPr>
          <a:xfrm>
            <a:off x="5855590" y="5779697"/>
            <a:ext cx="5118932" cy="571359"/>
          </a:xfrm>
          <a:prstGeom prst="rect">
            <a:avLst/>
          </a:prstGeom>
          <a:noFill/>
          <a:ln>
            <a:noFill/>
          </a:ln>
        </p:spPr>
        <p:txBody>
          <a:bodyPr anchorCtr="0" anchor="t" bIns="0" lIns="0" spcFirstLastPara="1" rIns="0" wrap="square" tIns="12600">
            <a:noAutofit/>
          </a:bodyPr>
          <a:lstStyle/>
          <a:p>
            <a:pPr indent="0" lvl="0" marL="19050" marR="0" rtl="0" algn="l">
              <a:lnSpc>
                <a:spcPct val="99400"/>
              </a:lnSpc>
              <a:spcBef>
                <a:spcPts val="0"/>
              </a:spcBef>
              <a:spcAft>
                <a:spcPts val="0"/>
              </a:spcAft>
              <a:buNone/>
            </a:pPr>
            <a:r>
              <a:rPr b="1" lang="en-US" sz="2000">
                <a:solidFill>
                  <a:srgbClr val="058037"/>
                </a:solidFill>
                <a:latin typeface="Arial"/>
                <a:ea typeface="Arial"/>
                <a:cs typeface="Arial"/>
                <a:sym typeface="Arial"/>
              </a:rPr>
              <a:t>24 Pengusaha Penyedia Jasa Menengah</a:t>
            </a:r>
            <a:endParaRPr sz="2000">
              <a:solidFill>
                <a:srgbClr val="000000"/>
              </a:solidFill>
              <a:latin typeface="Arial"/>
              <a:ea typeface="Arial"/>
              <a:cs typeface="Arial"/>
              <a:sym typeface="Arial"/>
            </a:endParaRPr>
          </a:p>
          <a:p>
            <a:pPr indent="0" lvl="0" marL="19050" marR="34289" rtl="0" algn="l">
              <a:lnSpc>
                <a:spcPct val="95825"/>
              </a:lnSpc>
              <a:spcBef>
                <a:spcPts val="0"/>
              </a:spcBef>
              <a:spcAft>
                <a:spcPts val="0"/>
              </a:spcAft>
              <a:buNone/>
            </a:pPr>
            <a:r>
              <a:rPr b="1" lang="en-US" sz="2000">
                <a:solidFill>
                  <a:srgbClr val="058037"/>
                </a:solidFill>
                <a:latin typeface="Arial"/>
                <a:ea typeface="Arial"/>
                <a:cs typeface="Arial"/>
                <a:sym typeface="Arial"/>
              </a:rPr>
              <a:t>(Intermediate Service Providers – ISPs)</a:t>
            </a:r>
            <a:endParaRPr sz="2000">
              <a:solidFill>
                <a:srgbClr val="000000"/>
              </a:solidFill>
              <a:latin typeface="Arial"/>
              <a:ea typeface="Arial"/>
              <a:cs typeface="Arial"/>
              <a:sym typeface="Arial"/>
            </a:endParaRPr>
          </a:p>
        </p:txBody>
      </p:sp>
      <p:sp>
        <p:nvSpPr>
          <p:cNvPr id="345" name="Google Shape;345;p7"/>
          <p:cNvSpPr txBox="1"/>
          <p:nvPr/>
        </p:nvSpPr>
        <p:spPr>
          <a:xfrm>
            <a:off x="12103418" y="5824584"/>
            <a:ext cx="360882"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6</a:t>
            </a:r>
            <a:endParaRPr sz="3600">
              <a:solidFill>
                <a:srgbClr val="000000"/>
              </a:solidFill>
              <a:latin typeface="Arial"/>
              <a:ea typeface="Arial"/>
              <a:cs typeface="Arial"/>
              <a:sym typeface="Arial"/>
            </a:endParaRPr>
          </a:p>
        </p:txBody>
      </p:sp>
      <p:sp>
        <p:nvSpPr>
          <p:cNvPr id="346" name="Google Shape;346;p7"/>
          <p:cNvSpPr txBox="1"/>
          <p:nvPr/>
        </p:nvSpPr>
        <p:spPr>
          <a:xfrm>
            <a:off x="12759633" y="5786525"/>
            <a:ext cx="5488425" cy="592714"/>
          </a:xfrm>
          <a:prstGeom prst="rect">
            <a:avLst/>
          </a:prstGeom>
          <a:noFill/>
          <a:ln>
            <a:noFill/>
          </a:ln>
        </p:spPr>
        <p:txBody>
          <a:bodyPr anchorCtr="0" anchor="t" bIns="0" lIns="0" spcFirstLastPara="1" rIns="0" wrap="square" tIns="12650">
            <a:noAutofit/>
          </a:bodyPr>
          <a:lstStyle/>
          <a:p>
            <a:pPr indent="0" lvl="0" marL="19050" marR="0" rtl="0" algn="l">
              <a:lnSpc>
                <a:spcPct val="99750"/>
              </a:lnSpc>
              <a:spcBef>
                <a:spcPts val="0"/>
              </a:spcBef>
              <a:spcAft>
                <a:spcPts val="0"/>
              </a:spcAft>
              <a:buNone/>
            </a:pPr>
            <a:r>
              <a:rPr b="1" lang="en-US" sz="2000">
                <a:solidFill>
                  <a:srgbClr val="058037"/>
                </a:solidFill>
                <a:latin typeface="Arial"/>
                <a:ea typeface="Arial"/>
                <a:cs typeface="Arial"/>
                <a:sym typeface="Arial"/>
              </a:rPr>
              <a:t>Sebanyak 103 Milyar rupiah dimobilisasi dari</a:t>
            </a:r>
            <a:endParaRPr sz="2000">
              <a:solidFill>
                <a:srgbClr val="000000"/>
              </a:solidFill>
              <a:latin typeface="Arial"/>
              <a:ea typeface="Arial"/>
              <a:cs typeface="Arial"/>
              <a:sym typeface="Arial"/>
            </a:endParaRPr>
          </a:p>
          <a:p>
            <a:pPr indent="0" lvl="0" marL="19050" marR="34361" rtl="0" algn="l">
              <a:lnSpc>
                <a:spcPct val="95825"/>
              </a:lnSpc>
              <a:spcBef>
                <a:spcPts val="0"/>
              </a:spcBef>
              <a:spcAft>
                <a:spcPts val="0"/>
              </a:spcAft>
              <a:buNone/>
            </a:pPr>
            <a:r>
              <a:rPr b="1" lang="en-US" sz="2000">
                <a:solidFill>
                  <a:srgbClr val="058037"/>
                </a:solidFill>
                <a:latin typeface="Arial"/>
                <a:ea typeface="Arial"/>
                <a:cs typeface="Arial"/>
                <a:sym typeface="Arial"/>
              </a:rPr>
              <a:t>pihak swasta untuk usaha rendah karbon</a:t>
            </a:r>
            <a:endParaRPr sz="2000">
              <a:solidFill>
                <a:srgbClr val="000000"/>
              </a:solidFill>
              <a:latin typeface="Arial"/>
              <a:ea typeface="Arial"/>
              <a:cs typeface="Arial"/>
              <a:sym typeface="Arial"/>
            </a:endParaRPr>
          </a:p>
        </p:txBody>
      </p:sp>
      <p:sp>
        <p:nvSpPr>
          <p:cNvPr id="347" name="Google Shape;347;p7"/>
          <p:cNvSpPr txBox="1"/>
          <p:nvPr/>
        </p:nvSpPr>
        <p:spPr>
          <a:xfrm>
            <a:off x="495832" y="6083524"/>
            <a:ext cx="3879255" cy="1722977"/>
          </a:xfrm>
          <a:prstGeom prst="rect">
            <a:avLst/>
          </a:prstGeom>
          <a:noFill/>
          <a:ln>
            <a:noFill/>
          </a:ln>
        </p:spPr>
        <p:txBody>
          <a:bodyPr anchorCtr="0" anchor="t" bIns="0" lIns="0" spcFirstLastPara="1" rIns="0" wrap="square" tIns="26275">
            <a:noAutofit/>
          </a:bodyPr>
          <a:lstStyle/>
          <a:p>
            <a:pPr indent="0" lvl="0" marL="640997" marR="673187" rtl="0" algn="ctr">
              <a:lnSpc>
                <a:spcPct val="106153"/>
              </a:lnSpc>
              <a:spcBef>
                <a:spcPts val="0"/>
              </a:spcBef>
              <a:spcAft>
                <a:spcPts val="0"/>
              </a:spcAft>
              <a:buNone/>
            </a:pPr>
            <a:r>
              <a:rPr b="1" i="1" lang="en-US" sz="3900">
                <a:solidFill>
                  <a:srgbClr val="2F7E3C"/>
                </a:solidFill>
                <a:latin typeface="Arial"/>
                <a:ea typeface="Arial"/>
                <a:cs typeface="Arial"/>
                <a:sym typeface="Arial"/>
              </a:rPr>
              <a:t>SASARAN</a:t>
            </a:r>
            <a:endParaRPr sz="3900">
              <a:solidFill>
                <a:srgbClr val="000000"/>
              </a:solidFill>
              <a:latin typeface="Arial"/>
              <a:ea typeface="Arial"/>
              <a:cs typeface="Arial"/>
              <a:sym typeface="Arial"/>
            </a:endParaRPr>
          </a:p>
          <a:p>
            <a:pPr indent="0" lvl="0" marL="44913" marR="75803" rtl="0" algn="ctr">
              <a:lnSpc>
                <a:spcPct val="95825"/>
              </a:lnSpc>
              <a:spcBef>
                <a:spcPts val="0"/>
              </a:spcBef>
              <a:spcAft>
                <a:spcPts val="0"/>
              </a:spcAft>
              <a:buNone/>
            </a:pPr>
            <a:r>
              <a:rPr b="1" i="1" lang="en-US" sz="3900">
                <a:solidFill>
                  <a:srgbClr val="2F7E3C"/>
                </a:solidFill>
                <a:latin typeface="Arial"/>
                <a:ea typeface="Arial"/>
                <a:cs typeface="Arial"/>
                <a:sym typeface="Arial"/>
              </a:rPr>
              <a:t>OPERASIONAL</a:t>
            </a:r>
            <a:endParaRPr sz="3900">
              <a:solidFill>
                <a:srgbClr val="000000"/>
              </a:solidFill>
              <a:latin typeface="Arial"/>
              <a:ea typeface="Arial"/>
              <a:cs typeface="Arial"/>
              <a:sym typeface="Arial"/>
            </a:endParaRPr>
          </a:p>
          <a:p>
            <a:pPr indent="0" lvl="0" marL="0" marR="0" rtl="0" algn="ctr">
              <a:lnSpc>
                <a:spcPct val="95825"/>
              </a:lnSpc>
              <a:spcBef>
                <a:spcPts val="195"/>
              </a:spcBef>
              <a:spcAft>
                <a:spcPts val="0"/>
              </a:spcAft>
              <a:buNone/>
            </a:pPr>
            <a:r>
              <a:rPr b="1" i="1" lang="en-US" sz="3900">
                <a:solidFill>
                  <a:srgbClr val="2F7E3C"/>
                </a:solidFill>
                <a:latin typeface="Arial"/>
                <a:ea typeface="Arial"/>
                <a:cs typeface="Arial"/>
                <a:sym typeface="Arial"/>
              </a:rPr>
              <a:t>PROGRAM GEG</a:t>
            </a:r>
            <a:endParaRPr sz="3900">
              <a:solidFill>
                <a:srgbClr val="000000"/>
              </a:solidFill>
              <a:latin typeface="Arial"/>
              <a:ea typeface="Arial"/>
              <a:cs typeface="Arial"/>
              <a:sym typeface="Arial"/>
            </a:endParaRPr>
          </a:p>
        </p:txBody>
      </p:sp>
      <p:sp>
        <p:nvSpPr>
          <p:cNvPr id="348" name="Google Shape;348;p7"/>
          <p:cNvSpPr txBox="1"/>
          <p:nvPr/>
        </p:nvSpPr>
        <p:spPr>
          <a:xfrm>
            <a:off x="5887402" y="7049566"/>
            <a:ext cx="5499961" cy="800867"/>
          </a:xfrm>
          <a:prstGeom prst="rect">
            <a:avLst/>
          </a:prstGeom>
          <a:noFill/>
          <a:ln>
            <a:noFill/>
          </a:ln>
        </p:spPr>
        <p:txBody>
          <a:bodyPr anchorCtr="0" anchor="t" bIns="0" lIns="0" spcFirstLastPara="1" rIns="0" wrap="square" tIns="12650">
            <a:noAutofit/>
          </a:bodyPr>
          <a:lstStyle/>
          <a:p>
            <a:pPr indent="0" lvl="0" marL="19050" marR="0" rtl="0" algn="l">
              <a:lnSpc>
                <a:spcPct val="99750"/>
              </a:lnSpc>
              <a:spcBef>
                <a:spcPts val="0"/>
              </a:spcBef>
              <a:spcAft>
                <a:spcPts val="0"/>
              </a:spcAft>
              <a:buNone/>
            </a:pPr>
            <a:r>
              <a:rPr b="1" lang="en-US" sz="2000">
                <a:solidFill>
                  <a:srgbClr val="058037"/>
                </a:solidFill>
                <a:latin typeface="Arial"/>
                <a:ea typeface="Arial"/>
                <a:cs typeface="Arial"/>
                <a:sym typeface="Arial"/>
              </a:rPr>
              <a:t>Minimal 8 komoditi/produk utama (kopi, cacao, rumput laut, sago, eco wisata, produk olahan kelapa, HHBK, pala dan produk olahan)</a:t>
            </a:r>
            <a:endParaRPr sz="2000">
              <a:solidFill>
                <a:srgbClr val="000000"/>
              </a:solidFill>
              <a:latin typeface="Arial"/>
              <a:ea typeface="Arial"/>
              <a:cs typeface="Arial"/>
              <a:sym typeface="Arial"/>
            </a:endParaRPr>
          </a:p>
        </p:txBody>
      </p:sp>
      <p:sp>
        <p:nvSpPr>
          <p:cNvPr id="349" name="Google Shape;349;p7"/>
          <p:cNvSpPr txBox="1"/>
          <p:nvPr/>
        </p:nvSpPr>
        <p:spPr>
          <a:xfrm>
            <a:off x="5222556" y="7234856"/>
            <a:ext cx="360882"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3</a:t>
            </a:r>
            <a:endParaRPr sz="3600">
              <a:solidFill>
                <a:srgbClr val="000000"/>
              </a:solidFill>
              <a:latin typeface="Arial"/>
              <a:ea typeface="Arial"/>
              <a:cs typeface="Arial"/>
              <a:sym typeface="Arial"/>
            </a:endParaRPr>
          </a:p>
        </p:txBody>
      </p:sp>
      <p:sp>
        <p:nvSpPr>
          <p:cNvPr id="350" name="Google Shape;350;p7"/>
          <p:cNvSpPr txBox="1"/>
          <p:nvPr/>
        </p:nvSpPr>
        <p:spPr>
          <a:xfrm>
            <a:off x="12806185" y="7059776"/>
            <a:ext cx="5362202" cy="963427"/>
          </a:xfrm>
          <a:prstGeom prst="rect">
            <a:avLst/>
          </a:prstGeom>
          <a:noFill/>
          <a:ln>
            <a:noFill/>
          </a:ln>
        </p:spPr>
        <p:txBody>
          <a:bodyPr anchorCtr="0" anchor="t" bIns="0" lIns="0" spcFirstLastPara="1" rIns="0" wrap="square" tIns="12600">
            <a:noAutofit/>
          </a:bodyPr>
          <a:lstStyle/>
          <a:p>
            <a:pPr indent="0" lvl="0" marL="19050" marR="9978" rtl="0" algn="l">
              <a:lnSpc>
                <a:spcPct val="99400"/>
              </a:lnSpc>
              <a:spcBef>
                <a:spcPts val="0"/>
              </a:spcBef>
              <a:spcAft>
                <a:spcPts val="0"/>
              </a:spcAft>
              <a:buNone/>
            </a:pPr>
            <a:r>
              <a:rPr b="1" lang="en-US" sz="2000">
                <a:solidFill>
                  <a:srgbClr val="058037"/>
                </a:solidFill>
                <a:latin typeface="Arial"/>
                <a:ea typeface="Arial"/>
                <a:cs typeface="Arial"/>
                <a:sym typeface="Arial"/>
              </a:rPr>
              <a:t>Pemerintah provinsi Papua dan Papua Barat enganggarkan 109 milyar rupiah ke empat lokasi pe rintis.</a:t>
            </a:r>
            <a:endParaRPr sz="2000">
              <a:solidFill>
                <a:srgbClr val="000000"/>
              </a:solidFill>
              <a:latin typeface="Arial"/>
              <a:ea typeface="Arial"/>
              <a:cs typeface="Arial"/>
              <a:sym typeface="Arial"/>
            </a:endParaRPr>
          </a:p>
        </p:txBody>
      </p:sp>
      <p:sp>
        <p:nvSpPr>
          <p:cNvPr id="351" name="Google Shape;351;p7"/>
          <p:cNvSpPr txBox="1"/>
          <p:nvPr/>
        </p:nvSpPr>
        <p:spPr>
          <a:xfrm>
            <a:off x="12119610" y="7284761"/>
            <a:ext cx="361218" cy="495776"/>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7</a:t>
            </a:r>
            <a:endParaRPr sz="3600">
              <a:solidFill>
                <a:srgbClr val="000000"/>
              </a:solidFill>
              <a:latin typeface="Arial"/>
              <a:ea typeface="Arial"/>
              <a:cs typeface="Arial"/>
              <a:sym typeface="Arial"/>
            </a:endParaRPr>
          </a:p>
        </p:txBody>
      </p:sp>
      <p:sp>
        <p:nvSpPr>
          <p:cNvPr id="352" name="Google Shape;352;p7"/>
          <p:cNvSpPr txBox="1"/>
          <p:nvPr/>
        </p:nvSpPr>
        <p:spPr>
          <a:xfrm>
            <a:off x="5897500" y="8416880"/>
            <a:ext cx="5489864" cy="1079091"/>
          </a:xfrm>
          <a:prstGeom prst="rect">
            <a:avLst/>
          </a:prstGeom>
          <a:noFill/>
          <a:ln>
            <a:noFill/>
          </a:ln>
        </p:spPr>
        <p:txBody>
          <a:bodyPr anchorCtr="0" anchor="t" bIns="0" lIns="0" spcFirstLastPara="1" rIns="0" wrap="square" tIns="12650">
            <a:noAutofit/>
          </a:bodyPr>
          <a:lstStyle/>
          <a:p>
            <a:pPr indent="0" lvl="0" marL="19050" marR="20379" rtl="0" algn="l">
              <a:lnSpc>
                <a:spcPct val="99750"/>
              </a:lnSpc>
              <a:spcBef>
                <a:spcPts val="0"/>
              </a:spcBef>
              <a:spcAft>
                <a:spcPts val="0"/>
              </a:spcAft>
              <a:buNone/>
            </a:pPr>
            <a:r>
              <a:rPr b="1" lang="en-US" sz="2000">
                <a:solidFill>
                  <a:srgbClr val="058037"/>
                </a:solidFill>
                <a:latin typeface="Arial"/>
                <a:ea typeface="Arial"/>
                <a:cs typeface="Arial"/>
                <a:sym typeface="Arial"/>
              </a:rPr>
              <a:t>22.000 orang asli Papua yang tergantung pada hutan ditingkatkan taraf hidupnya melalui peningkatan pendapatan, akses ke pasar, akses ke pembiayaan – dan 50% dari OAP berbasis gender</a:t>
            </a:r>
            <a:r>
              <a:rPr b="1" lang="en-US" sz="1800">
                <a:solidFill>
                  <a:srgbClr val="058037"/>
                </a:solidFill>
                <a:latin typeface="Arial"/>
                <a:ea typeface="Arial"/>
                <a:cs typeface="Arial"/>
                <a:sym typeface="Arial"/>
              </a:rPr>
              <a:t>.</a:t>
            </a:r>
            <a:endParaRPr sz="1800">
              <a:solidFill>
                <a:srgbClr val="000000"/>
              </a:solidFill>
              <a:latin typeface="Arial"/>
              <a:ea typeface="Arial"/>
              <a:cs typeface="Arial"/>
              <a:sym typeface="Arial"/>
            </a:endParaRPr>
          </a:p>
        </p:txBody>
      </p:sp>
      <p:sp>
        <p:nvSpPr>
          <p:cNvPr id="353" name="Google Shape;353;p7"/>
          <p:cNvSpPr txBox="1"/>
          <p:nvPr/>
        </p:nvSpPr>
        <p:spPr>
          <a:xfrm>
            <a:off x="12787694" y="8638245"/>
            <a:ext cx="5050497" cy="800190"/>
          </a:xfrm>
          <a:prstGeom prst="rect">
            <a:avLst/>
          </a:prstGeom>
          <a:noFill/>
          <a:ln>
            <a:noFill/>
          </a:ln>
        </p:spPr>
        <p:txBody>
          <a:bodyPr anchorCtr="0" anchor="t" bIns="0" lIns="0" spcFirstLastPara="1" rIns="0" wrap="square" tIns="12600">
            <a:noAutofit/>
          </a:bodyPr>
          <a:lstStyle/>
          <a:p>
            <a:pPr indent="0" lvl="0" marL="19050" marR="0" rtl="0" algn="l">
              <a:lnSpc>
                <a:spcPct val="110444"/>
              </a:lnSpc>
              <a:spcBef>
                <a:spcPts val="0"/>
              </a:spcBef>
              <a:spcAft>
                <a:spcPts val="0"/>
              </a:spcAft>
              <a:buNone/>
            </a:pPr>
            <a:r>
              <a:rPr b="1" lang="en-US" sz="1800">
                <a:solidFill>
                  <a:srgbClr val="058037"/>
                </a:solidFill>
                <a:latin typeface="Arial"/>
                <a:ea typeface="Arial"/>
                <a:cs typeface="Arial"/>
                <a:sym typeface="Arial"/>
              </a:rPr>
              <a:t>Mencari 10 lokasi perintis (pilot site) di Papua</a:t>
            </a:r>
            <a:endParaRPr sz="1800">
              <a:solidFill>
                <a:srgbClr val="000000"/>
              </a:solidFill>
              <a:latin typeface="Arial"/>
              <a:ea typeface="Arial"/>
              <a:cs typeface="Arial"/>
              <a:sym typeface="Arial"/>
            </a:endParaRPr>
          </a:p>
          <a:p>
            <a:pPr indent="0" lvl="0" marL="19050" marR="1413" rtl="0" algn="l">
              <a:lnSpc>
                <a:spcPct val="95825"/>
              </a:lnSpc>
              <a:spcBef>
                <a:spcPts val="0"/>
              </a:spcBef>
              <a:spcAft>
                <a:spcPts val="0"/>
              </a:spcAft>
              <a:buNone/>
            </a:pPr>
            <a:r>
              <a:rPr b="1" lang="en-US" sz="1800">
                <a:solidFill>
                  <a:srgbClr val="058037"/>
                </a:solidFill>
                <a:latin typeface="Arial"/>
                <a:ea typeface="Arial"/>
                <a:cs typeface="Arial"/>
                <a:sym typeface="Arial"/>
              </a:rPr>
              <a:t>dan Papua Barat yang memenuhi persyaratan</a:t>
            </a:r>
            <a:endParaRPr sz="1800">
              <a:solidFill>
                <a:srgbClr val="000000"/>
              </a:solidFill>
              <a:latin typeface="Arial"/>
              <a:ea typeface="Arial"/>
              <a:cs typeface="Arial"/>
              <a:sym typeface="Arial"/>
            </a:endParaRPr>
          </a:p>
          <a:p>
            <a:pPr indent="0" lvl="0" marL="19050" marR="34289" rtl="0" algn="l">
              <a:lnSpc>
                <a:spcPct val="95825"/>
              </a:lnSpc>
              <a:spcBef>
                <a:spcPts val="30"/>
              </a:spcBef>
              <a:spcAft>
                <a:spcPts val="0"/>
              </a:spcAft>
              <a:buNone/>
            </a:pPr>
            <a:r>
              <a:rPr b="1" lang="en-US" sz="1800">
                <a:solidFill>
                  <a:srgbClr val="058037"/>
                </a:solidFill>
                <a:latin typeface="Arial"/>
                <a:ea typeface="Arial"/>
                <a:cs typeface="Arial"/>
                <a:sym typeface="Arial"/>
              </a:rPr>
              <a:t>program.</a:t>
            </a:r>
            <a:endParaRPr sz="1800">
              <a:solidFill>
                <a:srgbClr val="000000"/>
              </a:solidFill>
              <a:latin typeface="Arial"/>
              <a:ea typeface="Arial"/>
              <a:cs typeface="Arial"/>
              <a:sym typeface="Arial"/>
            </a:endParaRPr>
          </a:p>
        </p:txBody>
      </p:sp>
      <p:sp>
        <p:nvSpPr>
          <p:cNvPr id="354" name="Google Shape;354;p7"/>
          <p:cNvSpPr txBox="1"/>
          <p:nvPr/>
        </p:nvSpPr>
        <p:spPr>
          <a:xfrm>
            <a:off x="5205413" y="8721137"/>
            <a:ext cx="360882"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4</a:t>
            </a:r>
            <a:endParaRPr sz="3600">
              <a:solidFill>
                <a:srgbClr val="000000"/>
              </a:solidFill>
              <a:latin typeface="Arial"/>
              <a:ea typeface="Arial"/>
              <a:cs typeface="Arial"/>
              <a:sym typeface="Arial"/>
            </a:endParaRPr>
          </a:p>
        </p:txBody>
      </p:sp>
      <p:sp>
        <p:nvSpPr>
          <p:cNvPr id="355" name="Google Shape;355;p7"/>
          <p:cNvSpPr txBox="1"/>
          <p:nvPr/>
        </p:nvSpPr>
        <p:spPr>
          <a:xfrm>
            <a:off x="12102464" y="8797337"/>
            <a:ext cx="360882" cy="495300"/>
          </a:xfrm>
          <a:prstGeom prst="rect">
            <a:avLst/>
          </a:prstGeom>
          <a:noFill/>
          <a:ln>
            <a:noFill/>
          </a:ln>
        </p:spPr>
        <p:txBody>
          <a:bodyPr anchorCtr="0" anchor="t" bIns="0" lIns="0" spcFirstLastPara="1" rIns="0" wrap="square" tIns="24325">
            <a:noAutofit/>
          </a:bodyPr>
          <a:lstStyle/>
          <a:p>
            <a:pPr indent="0" lvl="0" marL="19050" marR="0" rtl="0" algn="l">
              <a:lnSpc>
                <a:spcPct val="106472"/>
              </a:lnSpc>
              <a:spcBef>
                <a:spcPts val="0"/>
              </a:spcBef>
              <a:spcAft>
                <a:spcPts val="0"/>
              </a:spcAft>
              <a:buNone/>
            </a:pPr>
            <a:r>
              <a:rPr b="1" lang="en-US" sz="3600">
                <a:solidFill>
                  <a:srgbClr val="FFFFFF"/>
                </a:solidFill>
                <a:latin typeface="Arial"/>
                <a:ea typeface="Arial"/>
                <a:cs typeface="Arial"/>
                <a:sym typeface="Arial"/>
              </a:rPr>
              <a:t>8</a:t>
            </a:r>
            <a:endParaRPr sz="3600">
              <a:solidFill>
                <a:srgbClr val="000000"/>
              </a:solidFill>
              <a:latin typeface="Arial"/>
              <a:ea typeface="Arial"/>
              <a:cs typeface="Arial"/>
              <a:sym typeface="Arial"/>
            </a:endParaRPr>
          </a:p>
        </p:txBody>
      </p:sp>
      <p:sp>
        <p:nvSpPr>
          <p:cNvPr id="356" name="Google Shape;356;p7"/>
          <p:cNvSpPr txBox="1"/>
          <p:nvPr/>
        </p:nvSpPr>
        <p:spPr>
          <a:xfrm>
            <a:off x="12787694" y="9448823"/>
            <a:ext cx="148514" cy="533399"/>
          </a:xfrm>
          <a:prstGeom prst="rect">
            <a:avLst/>
          </a:prstGeom>
          <a:noFill/>
          <a:ln>
            <a:noFill/>
          </a:ln>
        </p:spPr>
        <p:txBody>
          <a:bodyPr anchorCtr="0" anchor="t" bIns="0" lIns="0" spcFirstLastPara="1" rIns="0" wrap="square" tIns="12600">
            <a:noAutofit/>
          </a:bodyPr>
          <a:lstStyle/>
          <a:p>
            <a:pPr indent="0" lvl="0" marL="19050" marR="0" rtl="0" algn="l">
              <a:lnSpc>
                <a:spcPct val="110444"/>
              </a:lnSpc>
              <a:spcBef>
                <a:spcPts val="0"/>
              </a:spcBef>
              <a:spcAft>
                <a:spcPts val="0"/>
              </a:spcAft>
              <a:buNone/>
            </a:pPr>
            <a:r>
              <a:rPr lang="en-US" sz="1800">
                <a:solidFill>
                  <a:srgbClr val="058037"/>
                </a:solidFill>
                <a:latin typeface="Arial"/>
                <a:ea typeface="Arial"/>
                <a:cs typeface="Arial"/>
                <a:sym typeface="Arial"/>
              </a:rPr>
              <a:t>-</a:t>
            </a:r>
            <a:endParaRPr sz="18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lang="en-US" sz="1800">
                <a:solidFill>
                  <a:srgbClr val="058037"/>
                </a:solidFill>
                <a:latin typeface="Arial"/>
                <a:ea typeface="Arial"/>
                <a:cs typeface="Arial"/>
                <a:sym typeface="Arial"/>
              </a:rPr>
              <a:t>-</a:t>
            </a:r>
            <a:endParaRPr sz="1800">
              <a:solidFill>
                <a:srgbClr val="000000"/>
              </a:solidFill>
              <a:latin typeface="Arial"/>
              <a:ea typeface="Arial"/>
              <a:cs typeface="Arial"/>
              <a:sym typeface="Arial"/>
            </a:endParaRPr>
          </a:p>
        </p:txBody>
      </p:sp>
      <p:sp>
        <p:nvSpPr>
          <p:cNvPr id="357" name="Google Shape;357;p7"/>
          <p:cNvSpPr txBox="1"/>
          <p:nvPr/>
        </p:nvSpPr>
        <p:spPr>
          <a:xfrm>
            <a:off x="13218415" y="9448823"/>
            <a:ext cx="4727486" cy="533399"/>
          </a:xfrm>
          <a:prstGeom prst="rect">
            <a:avLst/>
          </a:prstGeom>
          <a:noFill/>
          <a:ln>
            <a:noFill/>
          </a:ln>
        </p:spPr>
        <p:txBody>
          <a:bodyPr anchorCtr="0" anchor="t" bIns="0" lIns="0" spcFirstLastPara="1" rIns="0" wrap="square" tIns="12600">
            <a:noAutofit/>
          </a:bodyPr>
          <a:lstStyle/>
          <a:p>
            <a:pPr indent="0" lvl="0" marL="19050" marR="34289" rtl="0" algn="l">
              <a:lnSpc>
                <a:spcPct val="110444"/>
              </a:lnSpc>
              <a:spcBef>
                <a:spcPts val="0"/>
              </a:spcBef>
              <a:spcAft>
                <a:spcPts val="0"/>
              </a:spcAft>
              <a:buNone/>
            </a:pPr>
            <a:r>
              <a:rPr b="1" lang="en-US" sz="1800">
                <a:solidFill>
                  <a:srgbClr val="058037"/>
                </a:solidFill>
                <a:latin typeface="Arial"/>
                <a:ea typeface="Arial"/>
                <a:cs typeface="Arial"/>
                <a:sym typeface="Arial"/>
              </a:rPr>
              <a:t>Pada fase 1 (Tahun 1-2) 5 Lokasi</a:t>
            </a:r>
            <a:endParaRPr sz="18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b="1" lang="en-US" sz="1800">
                <a:solidFill>
                  <a:srgbClr val="058037"/>
                </a:solidFill>
                <a:latin typeface="Arial"/>
                <a:ea typeface="Arial"/>
                <a:cs typeface="Arial"/>
                <a:sym typeface="Arial"/>
              </a:rPr>
              <a:t>Pada fase 2 (Tahun 3-5) menambah 5 lokasi</a:t>
            </a:r>
            <a:endParaRPr sz="1800">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8"/>
          <p:cNvSpPr/>
          <p:nvPr/>
        </p:nvSpPr>
        <p:spPr>
          <a:xfrm>
            <a:off x="-25154" y="1980261"/>
            <a:ext cx="18288000" cy="867537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63" name="Google Shape;363;p8"/>
          <p:cNvSpPr/>
          <p:nvPr/>
        </p:nvSpPr>
        <p:spPr>
          <a:xfrm>
            <a:off x="914400" y="8679181"/>
            <a:ext cx="7456170" cy="1298657"/>
          </a:xfrm>
          <a:custGeom>
            <a:rect b="b" l="l" r="r" t="t"/>
            <a:pathLst>
              <a:path extrusionOk="0" h="865771" w="4749800">
                <a:moveTo>
                  <a:pt x="4749800" y="144297"/>
                </a:moveTo>
                <a:lnTo>
                  <a:pt x="4742433" y="98691"/>
                </a:lnTo>
                <a:lnTo>
                  <a:pt x="4721986" y="59080"/>
                </a:lnTo>
                <a:lnTo>
                  <a:pt x="4690745" y="27851"/>
                </a:lnTo>
                <a:lnTo>
                  <a:pt x="4651121" y="7365"/>
                </a:lnTo>
                <a:lnTo>
                  <a:pt x="4605528" y="0"/>
                </a:lnTo>
                <a:lnTo>
                  <a:pt x="144284" y="0"/>
                </a:lnTo>
                <a:lnTo>
                  <a:pt x="98678" y="7365"/>
                </a:lnTo>
                <a:lnTo>
                  <a:pt x="59067" y="27851"/>
                </a:lnTo>
                <a:lnTo>
                  <a:pt x="27838" y="59080"/>
                </a:lnTo>
                <a:lnTo>
                  <a:pt x="7353" y="98691"/>
                </a:lnTo>
                <a:lnTo>
                  <a:pt x="0" y="144297"/>
                </a:lnTo>
                <a:lnTo>
                  <a:pt x="0" y="721474"/>
                </a:lnTo>
                <a:lnTo>
                  <a:pt x="7353" y="767079"/>
                </a:lnTo>
                <a:lnTo>
                  <a:pt x="27838" y="806691"/>
                </a:lnTo>
                <a:lnTo>
                  <a:pt x="59067" y="837933"/>
                </a:lnTo>
                <a:lnTo>
                  <a:pt x="98678" y="858418"/>
                </a:lnTo>
                <a:lnTo>
                  <a:pt x="144284" y="865771"/>
                </a:lnTo>
                <a:lnTo>
                  <a:pt x="4605528" y="865771"/>
                </a:lnTo>
                <a:lnTo>
                  <a:pt x="4651121" y="858418"/>
                </a:lnTo>
                <a:lnTo>
                  <a:pt x="4690745" y="837933"/>
                </a:lnTo>
                <a:lnTo>
                  <a:pt x="4721986" y="806691"/>
                </a:lnTo>
                <a:lnTo>
                  <a:pt x="4742433" y="767079"/>
                </a:lnTo>
                <a:lnTo>
                  <a:pt x="4749800" y="721474"/>
                </a:lnTo>
                <a:lnTo>
                  <a:pt x="4749800" y="144297"/>
                </a:lnTo>
                <a:close/>
              </a:path>
            </a:pathLst>
          </a:custGeom>
          <a:solidFill>
            <a:srgbClr val="C5DFB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64" name="Google Shape;364;p8"/>
          <p:cNvSpPr/>
          <p:nvPr/>
        </p:nvSpPr>
        <p:spPr>
          <a:xfrm>
            <a:off x="914400" y="7078981"/>
            <a:ext cx="7456170" cy="1298639"/>
          </a:xfrm>
          <a:custGeom>
            <a:rect b="b" l="l" r="r" t="t"/>
            <a:pathLst>
              <a:path extrusionOk="0" h="865759" w="4749800">
                <a:moveTo>
                  <a:pt x="4749800" y="144271"/>
                </a:moveTo>
                <a:lnTo>
                  <a:pt x="4742433" y="98678"/>
                </a:lnTo>
                <a:lnTo>
                  <a:pt x="4721986" y="59054"/>
                </a:lnTo>
                <a:lnTo>
                  <a:pt x="4690745" y="27812"/>
                </a:lnTo>
                <a:lnTo>
                  <a:pt x="4651121" y="7365"/>
                </a:lnTo>
                <a:lnTo>
                  <a:pt x="4605528" y="0"/>
                </a:lnTo>
                <a:lnTo>
                  <a:pt x="144284" y="0"/>
                </a:lnTo>
                <a:lnTo>
                  <a:pt x="98678" y="7365"/>
                </a:lnTo>
                <a:lnTo>
                  <a:pt x="59067" y="27812"/>
                </a:lnTo>
                <a:lnTo>
                  <a:pt x="27838" y="59054"/>
                </a:lnTo>
                <a:lnTo>
                  <a:pt x="7353" y="98678"/>
                </a:lnTo>
                <a:lnTo>
                  <a:pt x="0" y="144271"/>
                </a:lnTo>
                <a:lnTo>
                  <a:pt x="0" y="721486"/>
                </a:lnTo>
                <a:lnTo>
                  <a:pt x="7353" y="767079"/>
                </a:lnTo>
                <a:lnTo>
                  <a:pt x="27838" y="806703"/>
                </a:lnTo>
                <a:lnTo>
                  <a:pt x="59067" y="837945"/>
                </a:lnTo>
                <a:lnTo>
                  <a:pt x="98678" y="858392"/>
                </a:lnTo>
                <a:lnTo>
                  <a:pt x="144284" y="865758"/>
                </a:lnTo>
                <a:lnTo>
                  <a:pt x="4605528" y="865758"/>
                </a:lnTo>
                <a:lnTo>
                  <a:pt x="4651121" y="858392"/>
                </a:lnTo>
                <a:lnTo>
                  <a:pt x="4690745" y="837945"/>
                </a:lnTo>
                <a:lnTo>
                  <a:pt x="4721986" y="806703"/>
                </a:lnTo>
                <a:lnTo>
                  <a:pt x="4742433" y="767079"/>
                </a:lnTo>
                <a:lnTo>
                  <a:pt x="4749800" y="721486"/>
                </a:lnTo>
                <a:lnTo>
                  <a:pt x="4749800" y="144271"/>
                </a:lnTo>
                <a:close/>
              </a:path>
            </a:pathLst>
          </a:custGeom>
          <a:solidFill>
            <a:srgbClr val="C5DFB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65" name="Google Shape;365;p8"/>
          <p:cNvSpPr/>
          <p:nvPr/>
        </p:nvSpPr>
        <p:spPr>
          <a:xfrm>
            <a:off x="887083" y="4112285"/>
            <a:ext cx="7456170" cy="2727387"/>
          </a:xfrm>
          <a:custGeom>
            <a:rect b="b" l="l" r="r" t="t"/>
            <a:pathLst>
              <a:path extrusionOk="0" h="1818258" w="4749800">
                <a:moveTo>
                  <a:pt x="4749800" y="303021"/>
                </a:moveTo>
                <a:lnTo>
                  <a:pt x="4745862" y="253872"/>
                </a:lnTo>
                <a:lnTo>
                  <a:pt x="4734306" y="207263"/>
                </a:lnTo>
                <a:lnTo>
                  <a:pt x="4716018" y="163829"/>
                </a:lnTo>
                <a:lnTo>
                  <a:pt x="4691380" y="124078"/>
                </a:lnTo>
                <a:lnTo>
                  <a:pt x="4661027" y="88772"/>
                </a:lnTo>
                <a:lnTo>
                  <a:pt x="4625721" y="58419"/>
                </a:lnTo>
                <a:lnTo>
                  <a:pt x="4585970" y="33781"/>
                </a:lnTo>
                <a:lnTo>
                  <a:pt x="4542535" y="15493"/>
                </a:lnTo>
                <a:lnTo>
                  <a:pt x="4495927" y="3937"/>
                </a:lnTo>
                <a:lnTo>
                  <a:pt x="4446778" y="0"/>
                </a:lnTo>
                <a:lnTo>
                  <a:pt x="303047" y="0"/>
                </a:lnTo>
                <a:lnTo>
                  <a:pt x="253885" y="3937"/>
                </a:lnTo>
                <a:lnTo>
                  <a:pt x="207251" y="15493"/>
                </a:lnTo>
                <a:lnTo>
                  <a:pt x="163779" y="33781"/>
                </a:lnTo>
                <a:lnTo>
                  <a:pt x="124066" y="58419"/>
                </a:lnTo>
                <a:lnTo>
                  <a:pt x="88760" y="88772"/>
                </a:lnTo>
                <a:lnTo>
                  <a:pt x="58458" y="124078"/>
                </a:lnTo>
                <a:lnTo>
                  <a:pt x="33820" y="163829"/>
                </a:lnTo>
                <a:lnTo>
                  <a:pt x="15443" y="207263"/>
                </a:lnTo>
                <a:lnTo>
                  <a:pt x="3962" y="253872"/>
                </a:lnTo>
                <a:lnTo>
                  <a:pt x="0" y="303021"/>
                </a:lnTo>
                <a:lnTo>
                  <a:pt x="0" y="1515236"/>
                </a:lnTo>
                <a:lnTo>
                  <a:pt x="3962" y="1564385"/>
                </a:lnTo>
                <a:lnTo>
                  <a:pt x="15443" y="1610994"/>
                </a:lnTo>
                <a:lnTo>
                  <a:pt x="33820" y="1654428"/>
                </a:lnTo>
                <a:lnTo>
                  <a:pt x="58458" y="1694179"/>
                </a:lnTo>
                <a:lnTo>
                  <a:pt x="88760" y="1729485"/>
                </a:lnTo>
                <a:lnTo>
                  <a:pt x="124066" y="1759838"/>
                </a:lnTo>
                <a:lnTo>
                  <a:pt x="163779" y="1784477"/>
                </a:lnTo>
                <a:lnTo>
                  <a:pt x="207251" y="1802764"/>
                </a:lnTo>
                <a:lnTo>
                  <a:pt x="253885" y="1814321"/>
                </a:lnTo>
                <a:lnTo>
                  <a:pt x="303047" y="1818258"/>
                </a:lnTo>
                <a:lnTo>
                  <a:pt x="4446778" y="1818258"/>
                </a:lnTo>
                <a:lnTo>
                  <a:pt x="4495927" y="1814321"/>
                </a:lnTo>
                <a:lnTo>
                  <a:pt x="4542535" y="1802764"/>
                </a:lnTo>
                <a:lnTo>
                  <a:pt x="4585970" y="1784477"/>
                </a:lnTo>
                <a:lnTo>
                  <a:pt x="4625721" y="1759838"/>
                </a:lnTo>
                <a:lnTo>
                  <a:pt x="4661027" y="1729485"/>
                </a:lnTo>
                <a:lnTo>
                  <a:pt x="4691380" y="1694179"/>
                </a:lnTo>
                <a:lnTo>
                  <a:pt x="4716018" y="1654428"/>
                </a:lnTo>
                <a:lnTo>
                  <a:pt x="4734306" y="1610994"/>
                </a:lnTo>
                <a:lnTo>
                  <a:pt x="4745862" y="1564385"/>
                </a:lnTo>
                <a:lnTo>
                  <a:pt x="4749800" y="1515236"/>
                </a:lnTo>
                <a:lnTo>
                  <a:pt x="4749800" y="303021"/>
                </a:lnTo>
                <a:close/>
              </a:path>
            </a:pathLst>
          </a:custGeom>
          <a:solidFill>
            <a:srgbClr val="C5DFB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66" name="Google Shape;366;p8"/>
          <p:cNvSpPr/>
          <p:nvPr/>
        </p:nvSpPr>
        <p:spPr>
          <a:xfrm>
            <a:off x="887083" y="2624215"/>
            <a:ext cx="7456170" cy="1298637"/>
          </a:xfrm>
          <a:custGeom>
            <a:rect b="b" l="l" r="r" t="t"/>
            <a:pathLst>
              <a:path extrusionOk="0" h="865758" w="4749800">
                <a:moveTo>
                  <a:pt x="4749800" y="144271"/>
                </a:moveTo>
                <a:lnTo>
                  <a:pt x="4742433" y="98678"/>
                </a:lnTo>
                <a:lnTo>
                  <a:pt x="4721986" y="59054"/>
                </a:lnTo>
                <a:lnTo>
                  <a:pt x="4690745" y="27812"/>
                </a:lnTo>
                <a:lnTo>
                  <a:pt x="4651121" y="7365"/>
                </a:lnTo>
                <a:lnTo>
                  <a:pt x="4605528" y="0"/>
                </a:lnTo>
                <a:lnTo>
                  <a:pt x="144284" y="0"/>
                </a:lnTo>
                <a:lnTo>
                  <a:pt x="98678" y="7365"/>
                </a:lnTo>
                <a:lnTo>
                  <a:pt x="59067" y="27812"/>
                </a:lnTo>
                <a:lnTo>
                  <a:pt x="27838" y="59054"/>
                </a:lnTo>
                <a:lnTo>
                  <a:pt x="7353" y="98678"/>
                </a:lnTo>
                <a:lnTo>
                  <a:pt x="0" y="144271"/>
                </a:lnTo>
                <a:lnTo>
                  <a:pt x="0" y="721487"/>
                </a:lnTo>
                <a:lnTo>
                  <a:pt x="7353" y="767079"/>
                </a:lnTo>
                <a:lnTo>
                  <a:pt x="27838" y="806703"/>
                </a:lnTo>
                <a:lnTo>
                  <a:pt x="59067" y="837945"/>
                </a:lnTo>
                <a:lnTo>
                  <a:pt x="98678" y="858392"/>
                </a:lnTo>
                <a:lnTo>
                  <a:pt x="144284" y="865758"/>
                </a:lnTo>
                <a:lnTo>
                  <a:pt x="4605528" y="865758"/>
                </a:lnTo>
                <a:lnTo>
                  <a:pt x="4651121" y="858392"/>
                </a:lnTo>
                <a:lnTo>
                  <a:pt x="4690745" y="837945"/>
                </a:lnTo>
                <a:lnTo>
                  <a:pt x="4721986" y="806703"/>
                </a:lnTo>
                <a:lnTo>
                  <a:pt x="4742433" y="767079"/>
                </a:lnTo>
                <a:lnTo>
                  <a:pt x="4749800" y="721487"/>
                </a:lnTo>
                <a:lnTo>
                  <a:pt x="4749800" y="144271"/>
                </a:lnTo>
                <a:close/>
              </a:path>
            </a:pathLst>
          </a:custGeom>
          <a:solidFill>
            <a:srgbClr val="C5DFB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67" name="Google Shape;367;p8"/>
          <p:cNvSpPr/>
          <p:nvPr/>
        </p:nvSpPr>
        <p:spPr>
          <a:xfrm>
            <a:off x="914400" y="1151224"/>
            <a:ext cx="7456170" cy="1298637"/>
          </a:xfrm>
          <a:custGeom>
            <a:rect b="b" l="l" r="r" t="t"/>
            <a:pathLst>
              <a:path extrusionOk="0" h="865758" w="4749800">
                <a:moveTo>
                  <a:pt x="4749800" y="144271"/>
                </a:moveTo>
                <a:lnTo>
                  <a:pt x="4742433" y="98678"/>
                </a:lnTo>
                <a:lnTo>
                  <a:pt x="4721986" y="59054"/>
                </a:lnTo>
                <a:lnTo>
                  <a:pt x="4690745" y="27812"/>
                </a:lnTo>
                <a:lnTo>
                  <a:pt x="4651121" y="7365"/>
                </a:lnTo>
                <a:lnTo>
                  <a:pt x="4605528" y="0"/>
                </a:lnTo>
                <a:lnTo>
                  <a:pt x="144284" y="0"/>
                </a:lnTo>
                <a:lnTo>
                  <a:pt x="98678" y="7365"/>
                </a:lnTo>
                <a:lnTo>
                  <a:pt x="59067" y="27812"/>
                </a:lnTo>
                <a:lnTo>
                  <a:pt x="27838" y="59054"/>
                </a:lnTo>
                <a:lnTo>
                  <a:pt x="7353" y="98678"/>
                </a:lnTo>
                <a:lnTo>
                  <a:pt x="0" y="144271"/>
                </a:lnTo>
                <a:lnTo>
                  <a:pt x="0" y="721487"/>
                </a:lnTo>
                <a:lnTo>
                  <a:pt x="7353" y="767079"/>
                </a:lnTo>
                <a:lnTo>
                  <a:pt x="27838" y="806703"/>
                </a:lnTo>
                <a:lnTo>
                  <a:pt x="59067" y="837945"/>
                </a:lnTo>
                <a:lnTo>
                  <a:pt x="98678" y="858392"/>
                </a:lnTo>
                <a:lnTo>
                  <a:pt x="144284" y="865758"/>
                </a:lnTo>
                <a:lnTo>
                  <a:pt x="4605528" y="865758"/>
                </a:lnTo>
                <a:lnTo>
                  <a:pt x="4651121" y="858392"/>
                </a:lnTo>
                <a:lnTo>
                  <a:pt x="4690745" y="837945"/>
                </a:lnTo>
                <a:lnTo>
                  <a:pt x="4721986" y="806703"/>
                </a:lnTo>
                <a:lnTo>
                  <a:pt x="4742433" y="767079"/>
                </a:lnTo>
                <a:lnTo>
                  <a:pt x="4749800" y="721487"/>
                </a:lnTo>
                <a:lnTo>
                  <a:pt x="4749800" y="144271"/>
                </a:lnTo>
                <a:close/>
              </a:path>
            </a:pathLst>
          </a:custGeom>
          <a:solidFill>
            <a:srgbClr val="C5DFB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68" name="Google Shape;368;p8"/>
          <p:cNvSpPr/>
          <p:nvPr/>
        </p:nvSpPr>
        <p:spPr>
          <a:xfrm>
            <a:off x="8959014" y="8679181"/>
            <a:ext cx="8317230" cy="1298657"/>
          </a:xfrm>
          <a:custGeom>
            <a:rect b="b" l="l" r="r" t="t"/>
            <a:pathLst>
              <a:path extrusionOk="0" h="865771" w="4749800">
                <a:moveTo>
                  <a:pt x="4749800" y="144297"/>
                </a:moveTo>
                <a:lnTo>
                  <a:pt x="4742434" y="98691"/>
                </a:lnTo>
                <a:lnTo>
                  <a:pt x="4721987" y="59080"/>
                </a:lnTo>
                <a:lnTo>
                  <a:pt x="4690745" y="27851"/>
                </a:lnTo>
                <a:lnTo>
                  <a:pt x="4651121" y="7365"/>
                </a:lnTo>
                <a:lnTo>
                  <a:pt x="4605528" y="0"/>
                </a:lnTo>
                <a:lnTo>
                  <a:pt x="144272" y="0"/>
                </a:lnTo>
                <a:lnTo>
                  <a:pt x="98679" y="7365"/>
                </a:lnTo>
                <a:lnTo>
                  <a:pt x="59055" y="27851"/>
                </a:lnTo>
                <a:lnTo>
                  <a:pt x="27812" y="59080"/>
                </a:lnTo>
                <a:lnTo>
                  <a:pt x="7366" y="98691"/>
                </a:lnTo>
                <a:lnTo>
                  <a:pt x="0" y="144297"/>
                </a:lnTo>
                <a:lnTo>
                  <a:pt x="0" y="721474"/>
                </a:lnTo>
                <a:lnTo>
                  <a:pt x="7366" y="767079"/>
                </a:lnTo>
                <a:lnTo>
                  <a:pt x="27812" y="806691"/>
                </a:lnTo>
                <a:lnTo>
                  <a:pt x="59055" y="837933"/>
                </a:lnTo>
                <a:lnTo>
                  <a:pt x="98679" y="858418"/>
                </a:lnTo>
                <a:lnTo>
                  <a:pt x="144272" y="865771"/>
                </a:lnTo>
                <a:lnTo>
                  <a:pt x="4605528" y="865771"/>
                </a:lnTo>
                <a:lnTo>
                  <a:pt x="4651121" y="858418"/>
                </a:lnTo>
                <a:lnTo>
                  <a:pt x="4690745" y="837933"/>
                </a:lnTo>
                <a:lnTo>
                  <a:pt x="4721987" y="806691"/>
                </a:lnTo>
                <a:lnTo>
                  <a:pt x="4742434" y="767079"/>
                </a:lnTo>
                <a:lnTo>
                  <a:pt x="4749800" y="721474"/>
                </a:lnTo>
                <a:lnTo>
                  <a:pt x="4749800" y="144297"/>
                </a:lnTo>
                <a:close/>
              </a:path>
            </a:pathLst>
          </a:custGeom>
          <a:solidFill>
            <a:srgbClr val="C5DFB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69" name="Google Shape;369;p8"/>
          <p:cNvSpPr/>
          <p:nvPr/>
        </p:nvSpPr>
        <p:spPr>
          <a:xfrm>
            <a:off x="8920914" y="7078981"/>
            <a:ext cx="8469631" cy="1298639"/>
          </a:xfrm>
          <a:custGeom>
            <a:rect b="b" l="l" r="r" t="t"/>
            <a:pathLst>
              <a:path extrusionOk="0" h="865759" w="4749800">
                <a:moveTo>
                  <a:pt x="4749800" y="144271"/>
                </a:moveTo>
                <a:lnTo>
                  <a:pt x="4742434" y="98678"/>
                </a:lnTo>
                <a:lnTo>
                  <a:pt x="4721987" y="59054"/>
                </a:lnTo>
                <a:lnTo>
                  <a:pt x="4690745" y="27812"/>
                </a:lnTo>
                <a:lnTo>
                  <a:pt x="4651121" y="7365"/>
                </a:lnTo>
                <a:lnTo>
                  <a:pt x="4605528" y="0"/>
                </a:lnTo>
                <a:lnTo>
                  <a:pt x="144272" y="0"/>
                </a:lnTo>
                <a:lnTo>
                  <a:pt x="98679" y="7365"/>
                </a:lnTo>
                <a:lnTo>
                  <a:pt x="59055" y="27812"/>
                </a:lnTo>
                <a:lnTo>
                  <a:pt x="27812" y="59054"/>
                </a:lnTo>
                <a:lnTo>
                  <a:pt x="7366" y="98678"/>
                </a:lnTo>
                <a:lnTo>
                  <a:pt x="0" y="144271"/>
                </a:lnTo>
                <a:lnTo>
                  <a:pt x="0" y="721486"/>
                </a:lnTo>
                <a:lnTo>
                  <a:pt x="7366" y="767079"/>
                </a:lnTo>
                <a:lnTo>
                  <a:pt x="27812" y="806703"/>
                </a:lnTo>
                <a:lnTo>
                  <a:pt x="59055" y="837945"/>
                </a:lnTo>
                <a:lnTo>
                  <a:pt x="98679" y="858392"/>
                </a:lnTo>
                <a:lnTo>
                  <a:pt x="144272" y="865758"/>
                </a:lnTo>
                <a:lnTo>
                  <a:pt x="4605528" y="865758"/>
                </a:lnTo>
                <a:lnTo>
                  <a:pt x="4651121" y="858392"/>
                </a:lnTo>
                <a:lnTo>
                  <a:pt x="4690745" y="837945"/>
                </a:lnTo>
                <a:lnTo>
                  <a:pt x="4721987" y="806703"/>
                </a:lnTo>
                <a:lnTo>
                  <a:pt x="4742434" y="767079"/>
                </a:lnTo>
                <a:lnTo>
                  <a:pt x="4749800" y="721486"/>
                </a:lnTo>
                <a:lnTo>
                  <a:pt x="4749800" y="144271"/>
                </a:lnTo>
                <a:close/>
              </a:path>
            </a:pathLst>
          </a:custGeom>
          <a:solidFill>
            <a:srgbClr val="C5DFB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70" name="Google Shape;370;p8"/>
          <p:cNvSpPr/>
          <p:nvPr/>
        </p:nvSpPr>
        <p:spPr>
          <a:xfrm>
            <a:off x="8920914" y="5642241"/>
            <a:ext cx="8393431" cy="1298639"/>
          </a:xfrm>
          <a:custGeom>
            <a:rect b="b" l="l" r="r" t="t"/>
            <a:pathLst>
              <a:path extrusionOk="0" h="865759" w="4749800">
                <a:moveTo>
                  <a:pt x="4749800" y="144271"/>
                </a:moveTo>
                <a:lnTo>
                  <a:pt x="4742434" y="98678"/>
                </a:lnTo>
                <a:lnTo>
                  <a:pt x="4721987" y="59054"/>
                </a:lnTo>
                <a:lnTo>
                  <a:pt x="4690745" y="27812"/>
                </a:lnTo>
                <a:lnTo>
                  <a:pt x="4651121" y="7365"/>
                </a:lnTo>
                <a:lnTo>
                  <a:pt x="4605528" y="0"/>
                </a:lnTo>
                <a:lnTo>
                  <a:pt x="144272" y="0"/>
                </a:lnTo>
                <a:lnTo>
                  <a:pt x="98679" y="7365"/>
                </a:lnTo>
                <a:lnTo>
                  <a:pt x="59055" y="27812"/>
                </a:lnTo>
                <a:lnTo>
                  <a:pt x="27812" y="59054"/>
                </a:lnTo>
                <a:lnTo>
                  <a:pt x="7366" y="98678"/>
                </a:lnTo>
                <a:lnTo>
                  <a:pt x="0" y="144271"/>
                </a:lnTo>
                <a:lnTo>
                  <a:pt x="0" y="721486"/>
                </a:lnTo>
                <a:lnTo>
                  <a:pt x="7366" y="767079"/>
                </a:lnTo>
                <a:lnTo>
                  <a:pt x="27812" y="806703"/>
                </a:lnTo>
                <a:lnTo>
                  <a:pt x="59055" y="837945"/>
                </a:lnTo>
                <a:lnTo>
                  <a:pt x="98679" y="858392"/>
                </a:lnTo>
                <a:lnTo>
                  <a:pt x="144272" y="865758"/>
                </a:lnTo>
                <a:lnTo>
                  <a:pt x="4605528" y="865758"/>
                </a:lnTo>
                <a:lnTo>
                  <a:pt x="4651121" y="858392"/>
                </a:lnTo>
                <a:lnTo>
                  <a:pt x="4690745" y="837945"/>
                </a:lnTo>
                <a:lnTo>
                  <a:pt x="4721987" y="806703"/>
                </a:lnTo>
                <a:lnTo>
                  <a:pt x="4742434" y="767079"/>
                </a:lnTo>
                <a:lnTo>
                  <a:pt x="4749800" y="721486"/>
                </a:lnTo>
                <a:lnTo>
                  <a:pt x="4749800" y="144271"/>
                </a:lnTo>
                <a:close/>
              </a:path>
            </a:pathLst>
          </a:custGeom>
          <a:solidFill>
            <a:srgbClr val="C5DFB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71" name="Google Shape;371;p8"/>
          <p:cNvSpPr/>
          <p:nvPr/>
        </p:nvSpPr>
        <p:spPr>
          <a:xfrm>
            <a:off x="8868026" y="4123534"/>
            <a:ext cx="8471068" cy="1298637"/>
          </a:xfrm>
          <a:custGeom>
            <a:rect b="b" l="l" r="r" t="t"/>
            <a:pathLst>
              <a:path extrusionOk="0" h="865758" w="4749800">
                <a:moveTo>
                  <a:pt x="4749800" y="144271"/>
                </a:moveTo>
                <a:lnTo>
                  <a:pt x="4742434" y="98678"/>
                </a:lnTo>
                <a:lnTo>
                  <a:pt x="4721987" y="59054"/>
                </a:lnTo>
                <a:lnTo>
                  <a:pt x="4690745" y="27812"/>
                </a:lnTo>
                <a:lnTo>
                  <a:pt x="4651121" y="7365"/>
                </a:lnTo>
                <a:lnTo>
                  <a:pt x="4605528" y="0"/>
                </a:lnTo>
                <a:lnTo>
                  <a:pt x="144272" y="0"/>
                </a:lnTo>
                <a:lnTo>
                  <a:pt x="98679" y="7365"/>
                </a:lnTo>
                <a:lnTo>
                  <a:pt x="59055" y="27812"/>
                </a:lnTo>
                <a:lnTo>
                  <a:pt x="27812" y="59054"/>
                </a:lnTo>
                <a:lnTo>
                  <a:pt x="7366" y="98678"/>
                </a:lnTo>
                <a:lnTo>
                  <a:pt x="0" y="144271"/>
                </a:lnTo>
                <a:lnTo>
                  <a:pt x="0" y="721487"/>
                </a:lnTo>
                <a:lnTo>
                  <a:pt x="7366" y="767079"/>
                </a:lnTo>
                <a:lnTo>
                  <a:pt x="27812" y="806703"/>
                </a:lnTo>
                <a:lnTo>
                  <a:pt x="59055" y="837945"/>
                </a:lnTo>
                <a:lnTo>
                  <a:pt x="98679" y="858392"/>
                </a:lnTo>
                <a:lnTo>
                  <a:pt x="144272" y="865758"/>
                </a:lnTo>
                <a:lnTo>
                  <a:pt x="4605528" y="865758"/>
                </a:lnTo>
                <a:lnTo>
                  <a:pt x="4651121" y="858392"/>
                </a:lnTo>
                <a:lnTo>
                  <a:pt x="4690745" y="837945"/>
                </a:lnTo>
                <a:lnTo>
                  <a:pt x="4721987" y="806703"/>
                </a:lnTo>
                <a:lnTo>
                  <a:pt x="4742434" y="767079"/>
                </a:lnTo>
                <a:lnTo>
                  <a:pt x="4749800" y="721487"/>
                </a:lnTo>
                <a:lnTo>
                  <a:pt x="4749800" y="144271"/>
                </a:lnTo>
                <a:close/>
              </a:path>
            </a:pathLst>
          </a:custGeom>
          <a:solidFill>
            <a:srgbClr val="C5DFB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72" name="Google Shape;372;p8"/>
          <p:cNvSpPr/>
          <p:nvPr/>
        </p:nvSpPr>
        <p:spPr>
          <a:xfrm>
            <a:off x="8923800" y="2778336"/>
            <a:ext cx="8415294" cy="1298637"/>
          </a:xfrm>
          <a:custGeom>
            <a:rect b="b" l="l" r="r" t="t"/>
            <a:pathLst>
              <a:path extrusionOk="0" h="865758" w="4749800">
                <a:moveTo>
                  <a:pt x="4749800" y="144271"/>
                </a:moveTo>
                <a:lnTo>
                  <a:pt x="4742434" y="98678"/>
                </a:lnTo>
                <a:lnTo>
                  <a:pt x="4721987" y="59054"/>
                </a:lnTo>
                <a:lnTo>
                  <a:pt x="4690745" y="27812"/>
                </a:lnTo>
                <a:lnTo>
                  <a:pt x="4651121" y="7365"/>
                </a:lnTo>
                <a:lnTo>
                  <a:pt x="4605528" y="0"/>
                </a:lnTo>
                <a:lnTo>
                  <a:pt x="144272" y="0"/>
                </a:lnTo>
                <a:lnTo>
                  <a:pt x="98679" y="7365"/>
                </a:lnTo>
                <a:lnTo>
                  <a:pt x="59055" y="27812"/>
                </a:lnTo>
                <a:lnTo>
                  <a:pt x="27812" y="59054"/>
                </a:lnTo>
                <a:lnTo>
                  <a:pt x="7366" y="98678"/>
                </a:lnTo>
                <a:lnTo>
                  <a:pt x="0" y="144271"/>
                </a:lnTo>
                <a:lnTo>
                  <a:pt x="0" y="721487"/>
                </a:lnTo>
                <a:lnTo>
                  <a:pt x="7366" y="767079"/>
                </a:lnTo>
                <a:lnTo>
                  <a:pt x="27812" y="806703"/>
                </a:lnTo>
                <a:lnTo>
                  <a:pt x="59055" y="837945"/>
                </a:lnTo>
                <a:lnTo>
                  <a:pt x="98679" y="858392"/>
                </a:lnTo>
                <a:lnTo>
                  <a:pt x="144272" y="865758"/>
                </a:lnTo>
                <a:lnTo>
                  <a:pt x="4605528" y="865758"/>
                </a:lnTo>
                <a:lnTo>
                  <a:pt x="4651121" y="858392"/>
                </a:lnTo>
                <a:lnTo>
                  <a:pt x="4690745" y="837945"/>
                </a:lnTo>
                <a:lnTo>
                  <a:pt x="4721987" y="806703"/>
                </a:lnTo>
                <a:lnTo>
                  <a:pt x="4742434" y="767079"/>
                </a:lnTo>
                <a:lnTo>
                  <a:pt x="4749800" y="721487"/>
                </a:lnTo>
                <a:lnTo>
                  <a:pt x="4749800" y="144271"/>
                </a:lnTo>
                <a:close/>
              </a:path>
            </a:pathLst>
          </a:custGeom>
          <a:solidFill>
            <a:srgbClr val="C5DFB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73" name="Google Shape;373;p8"/>
          <p:cNvSpPr/>
          <p:nvPr/>
        </p:nvSpPr>
        <p:spPr>
          <a:xfrm>
            <a:off x="8890731" y="1369968"/>
            <a:ext cx="8448363" cy="1298637"/>
          </a:xfrm>
          <a:custGeom>
            <a:rect b="b" l="l" r="r" t="t"/>
            <a:pathLst>
              <a:path extrusionOk="0" h="865758" w="4749800">
                <a:moveTo>
                  <a:pt x="4749800" y="144271"/>
                </a:moveTo>
                <a:lnTo>
                  <a:pt x="4742434" y="98678"/>
                </a:lnTo>
                <a:lnTo>
                  <a:pt x="4721987" y="59054"/>
                </a:lnTo>
                <a:lnTo>
                  <a:pt x="4690745" y="27812"/>
                </a:lnTo>
                <a:lnTo>
                  <a:pt x="4651121" y="7365"/>
                </a:lnTo>
                <a:lnTo>
                  <a:pt x="4605528" y="0"/>
                </a:lnTo>
                <a:lnTo>
                  <a:pt x="144272" y="0"/>
                </a:lnTo>
                <a:lnTo>
                  <a:pt x="98679" y="7365"/>
                </a:lnTo>
                <a:lnTo>
                  <a:pt x="59055" y="27812"/>
                </a:lnTo>
                <a:lnTo>
                  <a:pt x="27812" y="59054"/>
                </a:lnTo>
                <a:lnTo>
                  <a:pt x="7366" y="98678"/>
                </a:lnTo>
                <a:lnTo>
                  <a:pt x="0" y="144271"/>
                </a:lnTo>
                <a:lnTo>
                  <a:pt x="0" y="721487"/>
                </a:lnTo>
                <a:lnTo>
                  <a:pt x="7366" y="767079"/>
                </a:lnTo>
                <a:lnTo>
                  <a:pt x="27812" y="806703"/>
                </a:lnTo>
                <a:lnTo>
                  <a:pt x="59055" y="837945"/>
                </a:lnTo>
                <a:lnTo>
                  <a:pt x="98679" y="858392"/>
                </a:lnTo>
                <a:lnTo>
                  <a:pt x="144272" y="865758"/>
                </a:lnTo>
                <a:lnTo>
                  <a:pt x="4605528" y="865758"/>
                </a:lnTo>
                <a:lnTo>
                  <a:pt x="4651121" y="858392"/>
                </a:lnTo>
                <a:lnTo>
                  <a:pt x="4690745" y="837945"/>
                </a:lnTo>
                <a:lnTo>
                  <a:pt x="4721987" y="806703"/>
                </a:lnTo>
                <a:lnTo>
                  <a:pt x="4742434" y="767079"/>
                </a:lnTo>
                <a:lnTo>
                  <a:pt x="4749800" y="721487"/>
                </a:lnTo>
                <a:lnTo>
                  <a:pt x="4749800" y="144271"/>
                </a:lnTo>
                <a:close/>
              </a:path>
            </a:pathLst>
          </a:custGeom>
          <a:solidFill>
            <a:srgbClr val="C5DFB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700">
              <a:solidFill>
                <a:srgbClr val="000000"/>
              </a:solidFill>
              <a:latin typeface="Calibri"/>
              <a:ea typeface="Calibri"/>
              <a:cs typeface="Calibri"/>
              <a:sym typeface="Calibri"/>
            </a:endParaRPr>
          </a:p>
        </p:txBody>
      </p:sp>
      <p:sp>
        <p:nvSpPr>
          <p:cNvPr id="374" name="Google Shape;374;p8"/>
          <p:cNvSpPr txBox="1"/>
          <p:nvPr/>
        </p:nvSpPr>
        <p:spPr>
          <a:xfrm>
            <a:off x="610430" y="429168"/>
            <a:ext cx="17146779" cy="878250"/>
          </a:xfrm>
          <a:prstGeom prst="rect">
            <a:avLst/>
          </a:prstGeom>
          <a:noFill/>
          <a:ln>
            <a:noFill/>
          </a:ln>
        </p:spPr>
        <p:txBody>
          <a:bodyPr anchorCtr="0" anchor="t" bIns="0" lIns="0" spcFirstLastPara="1" rIns="0" wrap="square" tIns="18075">
            <a:noAutofit/>
          </a:bodyPr>
          <a:lstStyle/>
          <a:p>
            <a:pPr indent="0" lvl="0" marL="19050" marR="0" rtl="0" algn="l">
              <a:lnSpc>
                <a:spcPct val="59375"/>
              </a:lnSpc>
              <a:spcBef>
                <a:spcPts val="0"/>
              </a:spcBef>
              <a:spcAft>
                <a:spcPts val="0"/>
              </a:spcAft>
              <a:buNone/>
            </a:pPr>
            <a:r>
              <a:rPr b="1" lang="en-US" sz="2700">
                <a:solidFill>
                  <a:srgbClr val="000000"/>
                </a:solidFill>
                <a:latin typeface="Calibri"/>
                <a:ea typeface="Calibri"/>
                <a:cs typeface="Calibri"/>
                <a:sym typeface="Calibri"/>
              </a:rPr>
              <a:t>* </a:t>
            </a:r>
            <a:r>
              <a:rPr b="1" lang="en-US" sz="4800">
                <a:solidFill>
                  <a:srgbClr val="000000"/>
                </a:solidFill>
                <a:latin typeface="Calibri"/>
                <a:ea typeface="Calibri"/>
                <a:cs typeface="Calibri"/>
                <a:sym typeface="Calibri"/>
              </a:rPr>
              <a:t>Hasilnya Kumulatif (Dihitung Dari Januari 2018 SD Desember 2022)</a:t>
            </a:r>
            <a:endParaRPr sz="4800">
              <a:solidFill>
                <a:srgbClr val="000000"/>
              </a:solidFill>
              <a:latin typeface="Calibri"/>
              <a:ea typeface="Calibri"/>
              <a:cs typeface="Calibri"/>
              <a:sym typeface="Calibri"/>
            </a:endParaRPr>
          </a:p>
        </p:txBody>
      </p:sp>
      <p:sp>
        <p:nvSpPr>
          <p:cNvPr id="375" name="Google Shape;375;p8"/>
          <p:cNvSpPr txBox="1"/>
          <p:nvPr/>
        </p:nvSpPr>
        <p:spPr>
          <a:xfrm>
            <a:off x="9417939" y="1553399"/>
            <a:ext cx="998220" cy="800100"/>
          </a:xfrm>
          <a:prstGeom prst="rect">
            <a:avLst/>
          </a:prstGeom>
          <a:noFill/>
          <a:ln>
            <a:noFill/>
          </a:ln>
        </p:spPr>
        <p:txBody>
          <a:bodyPr anchorCtr="0" anchor="t" bIns="0" lIns="0" spcFirstLastPara="1" rIns="0" wrap="square" tIns="39900">
            <a:noAutofit/>
          </a:bodyPr>
          <a:lstStyle/>
          <a:p>
            <a:pPr indent="0" lvl="0" marL="19050" marR="0" rtl="0" algn="l">
              <a:lnSpc>
                <a:spcPct val="104750"/>
              </a:lnSpc>
              <a:spcBef>
                <a:spcPts val="0"/>
              </a:spcBef>
              <a:spcAft>
                <a:spcPts val="0"/>
              </a:spcAft>
              <a:buNone/>
            </a:pPr>
            <a:r>
              <a:rPr b="1" lang="en-US" sz="6000">
                <a:solidFill>
                  <a:srgbClr val="4F6128"/>
                </a:solidFill>
                <a:latin typeface="Arial"/>
                <a:ea typeface="Arial"/>
                <a:cs typeface="Arial"/>
                <a:sym typeface="Arial"/>
              </a:rPr>
              <a:t>37</a:t>
            </a:r>
            <a:endParaRPr sz="6000">
              <a:solidFill>
                <a:srgbClr val="000000"/>
              </a:solidFill>
              <a:latin typeface="Arial"/>
              <a:ea typeface="Arial"/>
              <a:cs typeface="Arial"/>
              <a:sym typeface="Arial"/>
            </a:endParaRPr>
          </a:p>
        </p:txBody>
      </p:sp>
      <p:sp>
        <p:nvSpPr>
          <p:cNvPr id="376" name="Google Shape;376;p8"/>
          <p:cNvSpPr txBox="1"/>
          <p:nvPr/>
        </p:nvSpPr>
        <p:spPr>
          <a:xfrm>
            <a:off x="1434562" y="1383301"/>
            <a:ext cx="6753072" cy="964020"/>
          </a:xfrm>
          <a:prstGeom prst="rect">
            <a:avLst/>
          </a:prstGeom>
          <a:noFill/>
          <a:ln>
            <a:noFill/>
          </a:ln>
        </p:spPr>
        <p:txBody>
          <a:bodyPr anchorCtr="0" anchor="t" bIns="0" lIns="0" spcFirstLastPara="1" rIns="0" wrap="square" tIns="18475">
            <a:noAutofit/>
          </a:bodyPr>
          <a:lstStyle/>
          <a:p>
            <a:pPr indent="0" lvl="0" marL="0" marR="0" rtl="0" algn="ctr">
              <a:lnSpc>
                <a:spcPct val="107740"/>
              </a:lnSpc>
              <a:spcBef>
                <a:spcPts val="0"/>
              </a:spcBef>
              <a:spcAft>
                <a:spcPts val="0"/>
              </a:spcAft>
              <a:buNone/>
            </a:pPr>
            <a:r>
              <a:rPr b="1" lang="en-US" sz="2700">
                <a:solidFill>
                  <a:srgbClr val="385622"/>
                </a:solidFill>
                <a:latin typeface="Arial"/>
                <a:ea typeface="Arial"/>
                <a:cs typeface="Arial"/>
                <a:sym typeface="Arial"/>
              </a:rPr>
              <a:t>Pendanaan Pemerintah: 5,7 Miliar Rupiah</a:t>
            </a:r>
            <a:endParaRPr sz="2700">
              <a:solidFill>
                <a:srgbClr val="000000"/>
              </a:solidFill>
              <a:latin typeface="Arial"/>
              <a:ea typeface="Arial"/>
              <a:cs typeface="Arial"/>
              <a:sym typeface="Arial"/>
            </a:endParaRPr>
          </a:p>
          <a:p>
            <a:pPr indent="0" lvl="0" marL="1053048" marR="1228263" rtl="0" algn="ctr">
              <a:lnSpc>
                <a:spcPct val="95825"/>
              </a:lnSpc>
              <a:spcBef>
                <a:spcPts val="1340"/>
              </a:spcBef>
              <a:spcAft>
                <a:spcPts val="0"/>
              </a:spcAft>
              <a:buNone/>
            </a:pPr>
            <a:r>
              <a:rPr lang="en-US" sz="2700">
                <a:solidFill>
                  <a:srgbClr val="385622"/>
                </a:solidFill>
                <a:latin typeface="Arial"/>
                <a:ea typeface="Arial"/>
                <a:cs typeface="Arial"/>
                <a:sym typeface="Arial"/>
              </a:rPr>
              <a:t>APBD I, APBD II, Dana Desa</a:t>
            </a:r>
            <a:endParaRPr sz="2700">
              <a:solidFill>
                <a:srgbClr val="000000"/>
              </a:solidFill>
              <a:latin typeface="Arial"/>
              <a:ea typeface="Arial"/>
              <a:cs typeface="Arial"/>
              <a:sym typeface="Arial"/>
            </a:endParaRPr>
          </a:p>
        </p:txBody>
      </p:sp>
      <p:sp>
        <p:nvSpPr>
          <p:cNvPr id="377" name="Google Shape;377;p8"/>
          <p:cNvSpPr txBox="1"/>
          <p:nvPr/>
        </p:nvSpPr>
        <p:spPr>
          <a:xfrm>
            <a:off x="11059043" y="1850845"/>
            <a:ext cx="4231424"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lang="en-US" sz="2700">
                <a:solidFill>
                  <a:srgbClr val="385622"/>
                </a:solidFill>
                <a:latin typeface="Arial"/>
                <a:ea typeface="Arial"/>
                <a:cs typeface="Arial"/>
                <a:sym typeface="Arial"/>
              </a:rPr>
              <a:t>Produk didukung oleh GEG</a:t>
            </a:r>
            <a:endParaRPr sz="2700">
              <a:solidFill>
                <a:srgbClr val="000000"/>
              </a:solidFill>
              <a:latin typeface="Arial"/>
              <a:ea typeface="Arial"/>
              <a:cs typeface="Arial"/>
              <a:sym typeface="Arial"/>
            </a:endParaRPr>
          </a:p>
        </p:txBody>
      </p:sp>
      <p:sp>
        <p:nvSpPr>
          <p:cNvPr id="378" name="Google Shape;378;p8"/>
          <p:cNvSpPr txBox="1"/>
          <p:nvPr/>
        </p:nvSpPr>
        <p:spPr>
          <a:xfrm>
            <a:off x="1699099" y="2732792"/>
            <a:ext cx="6099371" cy="1113003"/>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b="1" lang="en-US" sz="2700">
                <a:solidFill>
                  <a:srgbClr val="385622"/>
                </a:solidFill>
                <a:latin typeface="Arial"/>
                <a:ea typeface="Arial"/>
                <a:cs typeface="Arial"/>
                <a:sym typeface="Arial"/>
              </a:rPr>
              <a:t>Pendanaan Swasta: 7,9 Miliar Rupiah</a:t>
            </a:r>
            <a:endParaRPr sz="2700">
              <a:solidFill>
                <a:srgbClr val="000000"/>
              </a:solidFill>
              <a:latin typeface="Arial"/>
              <a:ea typeface="Arial"/>
              <a:cs typeface="Arial"/>
              <a:sym typeface="Arial"/>
            </a:endParaRPr>
          </a:p>
          <a:p>
            <a:pPr indent="0" lvl="0" marL="19050" marR="51433" rtl="0" algn="l">
              <a:lnSpc>
                <a:spcPct val="95825"/>
              </a:lnSpc>
              <a:spcBef>
                <a:spcPts val="0"/>
              </a:spcBef>
              <a:spcAft>
                <a:spcPts val="0"/>
              </a:spcAft>
              <a:buNone/>
            </a:pPr>
            <a:r>
              <a:rPr lang="en-US" sz="2400">
                <a:solidFill>
                  <a:srgbClr val="385622"/>
                </a:solidFill>
                <a:latin typeface="Arial"/>
                <a:ea typeface="Arial"/>
                <a:cs typeface="Arial"/>
                <a:sym typeface="Arial"/>
              </a:rPr>
              <a:t>Bank Papua (CSR), Lead Firm, Packard</a:t>
            </a:r>
            <a:endParaRPr sz="2400">
              <a:solidFill>
                <a:srgbClr val="000000"/>
              </a:solidFill>
              <a:latin typeface="Arial"/>
              <a:ea typeface="Arial"/>
              <a:cs typeface="Arial"/>
              <a:sym typeface="Arial"/>
            </a:endParaRPr>
          </a:p>
          <a:p>
            <a:pPr indent="0" lvl="0" marL="19050" marR="51433" rtl="0" algn="l">
              <a:lnSpc>
                <a:spcPct val="95825"/>
              </a:lnSpc>
              <a:spcBef>
                <a:spcPts val="120"/>
              </a:spcBef>
              <a:spcAft>
                <a:spcPts val="0"/>
              </a:spcAft>
              <a:buNone/>
            </a:pPr>
            <a:r>
              <a:rPr lang="en-US" sz="2400">
                <a:solidFill>
                  <a:srgbClr val="385622"/>
                </a:solidFill>
                <a:latin typeface="Arial"/>
                <a:ea typeface="Arial"/>
                <a:cs typeface="Arial"/>
                <a:sym typeface="Arial"/>
              </a:rPr>
              <a:t>Foundation, Gereja GKI</a:t>
            </a:r>
            <a:endParaRPr sz="2400">
              <a:solidFill>
                <a:srgbClr val="000000"/>
              </a:solidFill>
              <a:latin typeface="Arial"/>
              <a:ea typeface="Arial"/>
              <a:cs typeface="Arial"/>
              <a:sym typeface="Arial"/>
            </a:endParaRPr>
          </a:p>
        </p:txBody>
      </p:sp>
      <p:sp>
        <p:nvSpPr>
          <p:cNvPr id="379" name="Google Shape;379;p8"/>
          <p:cNvSpPr txBox="1"/>
          <p:nvPr/>
        </p:nvSpPr>
        <p:spPr>
          <a:xfrm>
            <a:off x="8998856" y="3060250"/>
            <a:ext cx="2060187" cy="800576"/>
          </a:xfrm>
          <a:prstGeom prst="rect">
            <a:avLst/>
          </a:prstGeom>
          <a:noFill/>
          <a:ln>
            <a:noFill/>
          </a:ln>
        </p:spPr>
        <p:txBody>
          <a:bodyPr anchorCtr="0" anchor="t" bIns="0" lIns="0" spcFirstLastPara="1" rIns="0" wrap="square" tIns="39900">
            <a:noAutofit/>
          </a:bodyPr>
          <a:lstStyle/>
          <a:p>
            <a:pPr indent="0" lvl="0" marL="19050" marR="0" rtl="0" algn="l">
              <a:lnSpc>
                <a:spcPct val="104750"/>
              </a:lnSpc>
              <a:spcBef>
                <a:spcPts val="0"/>
              </a:spcBef>
              <a:spcAft>
                <a:spcPts val="0"/>
              </a:spcAft>
              <a:buNone/>
            </a:pPr>
            <a:r>
              <a:rPr b="1" lang="en-US" sz="6000">
                <a:solidFill>
                  <a:srgbClr val="4F6128"/>
                </a:solidFill>
                <a:latin typeface="Arial"/>
                <a:ea typeface="Arial"/>
                <a:cs typeface="Arial"/>
                <a:sym typeface="Arial"/>
              </a:rPr>
              <a:t>2.988</a:t>
            </a:r>
            <a:endParaRPr sz="6000">
              <a:solidFill>
                <a:srgbClr val="000000"/>
              </a:solidFill>
              <a:latin typeface="Arial"/>
              <a:ea typeface="Arial"/>
              <a:cs typeface="Arial"/>
              <a:sym typeface="Arial"/>
            </a:endParaRPr>
          </a:p>
        </p:txBody>
      </p:sp>
      <p:sp>
        <p:nvSpPr>
          <p:cNvPr id="380" name="Google Shape;380;p8"/>
          <p:cNvSpPr txBox="1"/>
          <p:nvPr/>
        </p:nvSpPr>
        <p:spPr>
          <a:xfrm>
            <a:off x="11319274" y="2966223"/>
            <a:ext cx="4540449" cy="781140"/>
          </a:xfrm>
          <a:prstGeom prst="rect">
            <a:avLst/>
          </a:prstGeom>
          <a:noFill/>
          <a:ln>
            <a:noFill/>
          </a:ln>
        </p:spPr>
        <p:txBody>
          <a:bodyPr anchorCtr="0" anchor="t" bIns="0" lIns="0" spcFirstLastPara="1" rIns="0" wrap="square" tIns="18475">
            <a:noAutofit/>
          </a:bodyPr>
          <a:lstStyle/>
          <a:p>
            <a:pPr indent="0" lvl="0" marL="19050" marR="51506" rtl="0" algn="l">
              <a:lnSpc>
                <a:spcPct val="107740"/>
              </a:lnSpc>
              <a:spcBef>
                <a:spcPts val="0"/>
              </a:spcBef>
              <a:spcAft>
                <a:spcPts val="0"/>
              </a:spcAft>
              <a:buNone/>
            </a:pPr>
            <a:r>
              <a:rPr lang="en-US" sz="2700">
                <a:solidFill>
                  <a:srgbClr val="385622"/>
                </a:solidFill>
                <a:latin typeface="Arial"/>
                <a:ea typeface="Arial"/>
                <a:cs typeface="Arial"/>
                <a:sym typeface="Arial"/>
              </a:rPr>
              <a:t>Rumah tangga terlibat dalam</a:t>
            </a:r>
            <a:endParaRPr sz="27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lang="en-US" sz="2700">
                <a:solidFill>
                  <a:srgbClr val="385622"/>
                </a:solidFill>
                <a:latin typeface="Arial"/>
                <a:ea typeface="Arial"/>
                <a:cs typeface="Arial"/>
                <a:sym typeface="Arial"/>
              </a:rPr>
              <a:t>kegiatan komunitas produsen</a:t>
            </a:r>
            <a:endParaRPr sz="2700">
              <a:solidFill>
                <a:srgbClr val="000000"/>
              </a:solidFill>
              <a:latin typeface="Arial"/>
              <a:ea typeface="Arial"/>
              <a:cs typeface="Arial"/>
              <a:sym typeface="Arial"/>
            </a:endParaRPr>
          </a:p>
        </p:txBody>
      </p:sp>
      <p:sp>
        <p:nvSpPr>
          <p:cNvPr id="381" name="Google Shape;381;p8"/>
          <p:cNvSpPr txBox="1"/>
          <p:nvPr/>
        </p:nvSpPr>
        <p:spPr>
          <a:xfrm>
            <a:off x="11237854" y="4307174"/>
            <a:ext cx="5148948" cy="78105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lang="en-US" sz="2700">
                <a:solidFill>
                  <a:srgbClr val="385622"/>
                </a:solidFill>
                <a:latin typeface="Arial"/>
                <a:ea typeface="Arial"/>
                <a:cs typeface="Arial"/>
                <a:sym typeface="Arial"/>
              </a:rPr>
              <a:t>Komunitas produsen menyiapkan</a:t>
            </a:r>
            <a:endParaRPr sz="2700">
              <a:solidFill>
                <a:srgbClr val="000000"/>
              </a:solidFill>
              <a:latin typeface="Arial"/>
              <a:ea typeface="Arial"/>
              <a:cs typeface="Arial"/>
              <a:sym typeface="Arial"/>
            </a:endParaRPr>
          </a:p>
          <a:p>
            <a:pPr indent="0" lvl="0" marL="19050" marR="51435" rtl="0" algn="l">
              <a:lnSpc>
                <a:spcPct val="95825"/>
              </a:lnSpc>
              <a:spcBef>
                <a:spcPts val="0"/>
              </a:spcBef>
              <a:spcAft>
                <a:spcPts val="0"/>
              </a:spcAft>
              <a:buNone/>
            </a:pPr>
            <a:r>
              <a:rPr i="1" lang="en-US" sz="2700">
                <a:solidFill>
                  <a:srgbClr val="385622"/>
                </a:solidFill>
                <a:latin typeface="Arial"/>
                <a:ea typeface="Arial"/>
                <a:cs typeface="Arial"/>
                <a:sym typeface="Arial"/>
              </a:rPr>
              <a:t>Business Plan / </a:t>
            </a:r>
            <a:r>
              <a:rPr lang="en-US" sz="2700">
                <a:solidFill>
                  <a:srgbClr val="385622"/>
                </a:solidFill>
                <a:latin typeface="Arial"/>
                <a:ea typeface="Arial"/>
                <a:cs typeface="Arial"/>
                <a:sym typeface="Arial"/>
              </a:rPr>
              <a:t>Rencana Usaha</a:t>
            </a:r>
            <a:endParaRPr sz="2700">
              <a:solidFill>
                <a:srgbClr val="000000"/>
              </a:solidFill>
              <a:latin typeface="Arial"/>
              <a:ea typeface="Arial"/>
              <a:cs typeface="Arial"/>
              <a:sym typeface="Arial"/>
            </a:endParaRPr>
          </a:p>
        </p:txBody>
      </p:sp>
      <p:sp>
        <p:nvSpPr>
          <p:cNvPr id="382" name="Google Shape;382;p8"/>
          <p:cNvSpPr txBox="1"/>
          <p:nvPr/>
        </p:nvSpPr>
        <p:spPr>
          <a:xfrm>
            <a:off x="9285351" y="4417323"/>
            <a:ext cx="1024961" cy="2248757"/>
          </a:xfrm>
          <a:prstGeom prst="rect">
            <a:avLst/>
          </a:prstGeom>
          <a:noFill/>
          <a:ln>
            <a:noFill/>
          </a:ln>
        </p:spPr>
        <p:txBody>
          <a:bodyPr anchorCtr="0" anchor="t" bIns="0" lIns="0" spcFirstLastPara="1" rIns="0" wrap="square" tIns="39900">
            <a:noAutofit/>
          </a:bodyPr>
          <a:lstStyle/>
          <a:p>
            <a:pPr indent="0" lvl="0" marL="19050" marR="26669" rtl="0" algn="l">
              <a:lnSpc>
                <a:spcPct val="104750"/>
              </a:lnSpc>
              <a:spcBef>
                <a:spcPts val="0"/>
              </a:spcBef>
              <a:spcAft>
                <a:spcPts val="0"/>
              </a:spcAft>
              <a:buNone/>
            </a:pPr>
            <a:r>
              <a:rPr b="1" lang="en-US" sz="6000">
                <a:solidFill>
                  <a:srgbClr val="385622"/>
                </a:solidFill>
                <a:latin typeface="Arial"/>
                <a:ea typeface="Arial"/>
                <a:cs typeface="Arial"/>
                <a:sym typeface="Arial"/>
              </a:rPr>
              <a:t>60</a:t>
            </a:r>
            <a:endParaRPr sz="6000">
              <a:solidFill>
                <a:srgbClr val="000000"/>
              </a:solidFill>
              <a:latin typeface="Arial"/>
              <a:ea typeface="Arial"/>
              <a:cs typeface="Arial"/>
              <a:sym typeface="Arial"/>
            </a:endParaRPr>
          </a:p>
          <a:p>
            <a:pPr indent="0" lvl="0" marL="45720" marR="0" rtl="0" algn="l">
              <a:lnSpc>
                <a:spcPct val="95825"/>
              </a:lnSpc>
              <a:spcBef>
                <a:spcPts val="4188"/>
              </a:spcBef>
              <a:spcAft>
                <a:spcPts val="0"/>
              </a:spcAft>
              <a:buNone/>
            </a:pPr>
            <a:r>
              <a:rPr b="1" lang="en-US" sz="6000">
                <a:solidFill>
                  <a:srgbClr val="385622"/>
                </a:solidFill>
                <a:latin typeface="Arial"/>
                <a:ea typeface="Arial"/>
                <a:cs typeface="Arial"/>
                <a:sym typeface="Arial"/>
              </a:rPr>
              <a:t>49</a:t>
            </a:r>
            <a:endParaRPr sz="6000">
              <a:solidFill>
                <a:srgbClr val="000000"/>
              </a:solidFill>
              <a:latin typeface="Arial"/>
              <a:ea typeface="Arial"/>
              <a:cs typeface="Arial"/>
              <a:sym typeface="Arial"/>
            </a:endParaRPr>
          </a:p>
        </p:txBody>
      </p:sp>
      <p:sp>
        <p:nvSpPr>
          <p:cNvPr id="383" name="Google Shape;383;p8"/>
          <p:cNvSpPr txBox="1"/>
          <p:nvPr/>
        </p:nvSpPr>
        <p:spPr>
          <a:xfrm>
            <a:off x="2762765" y="4678147"/>
            <a:ext cx="5337009" cy="177984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lang="en-US" sz="2700">
                <a:solidFill>
                  <a:srgbClr val="385622"/>
                </a:solidFill>
                <a:latin typeface="Arial"/>
                <a:ea typeface="Arial"/>
                <a:cs typeface="Arial"/>
                <a:sym typeface="Arial"/>
              </a:rPr>
              <a:t>Lead Firm (LF 21) dan penyediaan</a:t>
            </a:r>
            <a:endParaRPr sz="2700">
              <a:solidFill>
                <a:srgbClr val="000000"/>
              </a:solidFill>
              <a:latin typeface="Arial"/>
              <a:ea typeface="Arial"/>
              <a:cs typeface="Arial"/>
              <a:sym typeface="Arial"/>
            </a:endParaRPr>
          </a:p>
          <a:p>
            <a:pPr indent="0" lvl="0" marL="19050" marR="90968" rtl="0" algn="l">
              <a:lnSpc>
                <a:spcPct val="117851"/>
              </a:lnSpc>
              <a:spcBef>
                <a:spcPts val="1040"/>
              </a:spcBef>
              <a:spcAft>
                <a:spcPts val="0"/>
              </a:spcAft>
              <a:buNone/>
            </a:pPr>
            <a:r>
              <a:rPr lang="en-US" sz="2700">
                <a:solidFill>
                  <a:srgbClr val="385622"/>
                </a:solidFill>
                <a:latin typeface="Arial"/>
                <a:ea typeface="Arial"/>
                <a:cs typeface="Arial"/>
                <a:sym typeface="Arial"/>
              </a:rPr>
              <a:t>Layanan Menengah (ISP </a:t>
            </a:r>
            <a:r>
              <a:rPr b="1" lang="en-US" sz="2700">
                <a:solidFill>
                  <a:srgbClr val="4F6128"/>
                </a:solidFill>
                <a:latin typeface="Arial"/>
                <a:ea typeface="Arial"/>
                <a:cs typeface="Arial"/>
                <a:sym typeface="Arial"/>
              </a:rPr>
              <a:t>71</a:t>
            </a:r>
            <a:r>
              <a:rPr lang="en-US" sz="2700">
                <a:solidFill>
                  <a:srgbClr val="385622"/>
                </a:solidFill>
                <a:latin typeface="Arial"/>
                <a:ea typeface="Arial"/>
                <a:cs typeface="Arial"/>
                <a:sym typeface="Arial"/>
              </a:rPr>
              <a:t>) yang </a:t>
            </a:r>
            <a:endParaRPr sz="2700">
              <a:solidFill>
                <a:srgbClr val="000000"/>
              </a:solidFill>
              <a:latin typeface="Arial"/>
              <a:ea typeface="Arial"/>
              <a:cs typeface="Arial"/>
              <a:sym typeface="Arial"/>
            </a:endParaRPr>
          </a:p>
          <a:p>
            <a:pPr indent="0" lvl="0" marL="19050" marR="90968" rtl="0" algn="l">
              <a:lnSpc>
                <a:spcPct val="114962"/>
              </a:lnSpc>
              <a:spcBef>
                <a:spcPts val="264"/>
              </a:spcBef>
              <a:spcAft>
                <a:spcPts val="0"/>
              </a:spcAft>
              <a:buNone/>
            </a:pPr>
            <a:r>
              <a:rPr lang="en-US" sz="2700">
                <a:solidFill>
                  <a:srgbClr val="385622"/>
                </a:solidFill>
                <a:latin typeface="Arial"/>
                <a:ea typeface="Arial"/>
                <a:cs typeface="Arial"/>
                <a:sym typeface="Arial"/>
              </a:rPr>
              <a:t>telah menandatangani perjanjian </a:t>
            </a:r>
            <a:endParaRPr sz="2700">
              <a:solidFill>
                <a:srgbClr val="000000"/>
              </a:solidFill>
              <a:latin typeface="Arial"/>
              <a:ea typeface="Arial"/>
              <a:cs typeface="Arial"/>
              <a:sym typeface="Arial"/>
            </a:endParaRPr>
          </a:p>
          <a:p>
            <a:pPr indent="0" lvl="0" marL="19050" marR="90968" rtl="0" algn="l">
              <a:lnSpc>
                <a:spcPct val="115851"/>
              </a:lnSpc>
              <a:spcBef>
                <a:spcPts val="257"/>
              </a:spcBef>
              <a:spcAft>
                <a:spcPts val="0"/>
              </a:spcAft>
              <a:buNone/>
            </a:pPr>
            <a:r>
              <a:rPr i="1" lang="en-US" sz="2700">
                <a:solidFill>
                  <a:srgbClr val="385622"/>
                </a:solidFill>
                <a:latin typeface="Arial"/>
                <a:ea typeface="Arial"/>
                <a:cs typeface="Arial"/>
                <a:sym typeface="Arial"/>
              </a:rPr>
              <a:t>Letter of Intent </a:t>
            </a:r>
            <a:r>
              <a:rPr lang="en-US" sz="2700">
                <a:solidFill>
                  <a:srgbClr val="385622"/>
                </a:solidFill>
                <a:latin typeface="Arial"/>
                <a:ea typeface="Arial"/>
                <a:cs typeface="Arial"/>
                <a:sym typeface="Arial"/>
              </a:rPr>
              <a:t>(LOI) dengan GEG</a:t>
            </a:r>
            <a:endParaRPr sz="2700">
              <a:solidFill>
                <a:srgbClr val="000000"/>
              </a:solidFill>
              <a:latin typeface="Arial"/>
              <a:ea typeface="Arial"/>
              <a:cs typeface="Arial"/>
              <a:sym typeface="Arial"/>
            </a:endParaRPr>
          </a:p>
        </p:txBody>
      </p:sp>
      <p:sp>
        <p:nvSpPr>
          <p:cNvPr id="384" name="Google Shape;384;p8"/>
          <p:cNvSpPr txBox="1"/>
          <p:nvPr/>
        </p:nvSpPr>
        <p:spPr>
          <a:xfrm>
            <a:off x="1724978" y="4929514"/>
            <a:ext cx="998291" cy="800576"/>
          </a:xfrm>
          <a:prstGeom prst="rect">
            <a:avLst/>
          </a:prstGeom>
          <a:noFill/>
          <a:ln>
            <a:noFill/>
          </a:ln>
        </p:spPr>
        <p:txBody>
          <a:bodyPr anchorCtr="0" anchor="t" bIns="0" lIns="0" spcFirstLastPara="1" rIns="0" wrap="square" tIns="39900">
            <a:noAutofit/>
          </a:bodyPr>
          <a:lstStyle/>
          <a:p>
            <a:pPr indent="0" lvl="0" marL="19050" marR="0" rtl="0" algn="l">
              <a:lnSpc>
                <a:spcPct val="104750"/>
              </a:lnSpc>
              <a:spcBef>
                <a:spcPts val="0"/>
              </a:spcBef>
              <a:spcAft>
                <a:spcPts val="0"/>
              </a:spcAft>
              <a:buNone/>
            </a:pPr>
            <a:r>
              <a:rPr b="1" lang="en-US" sz="6000">
                <a:solidFill>
                  <a:srgbClr val="4F6128"/>
                </a:solidFill>
                <a:latin typeface="Arial"/>
                <a:ea typeface="Arial"/>
                <a:cs typeface="Arial"/>
                <a:sym typeface="Arial"/>
              </a:rPr>
              <a:t>92</a:t>
            </a:r>
            <a:endParaRPr sz="6000">
              <a:solidFill>
                <a:srgbClr val="000000"/>
              </a:solidFill>
              <a:latin typeface="Arial"/>
              <a:ea typeface="Arial"/>
              <a:cs typeface="Arial"/>
              <a:sym typeface="Arial"/>
            </a:endParaRPr>
          </a:p>
        </p:txBody>
      </p:sp>
      <p:sp>
        <p:nvSpPr>
          <p:cNvPr id="385" name="Google Shape;385;p8"/>
          <p:cNvSpPr txBox="1"/>
          <p:nvPr/>
        </p:nvSpPr>
        <p:spPr>
          <a:xfrm>
            <a:off x="11046420" y="5840116"/>
            <a:ext cx="5096675" cy="807720"/>
          </a:xfrm>
          <a:prstGeom prst="rect">
            <a:avLst/>
          </a:prstGeom>
          <a:noFill/>
          <a:ln>
            <a:noFill/>
          </a:ln>
        </p:spPr>
        <p:txBody>
          <a:bodyPr anchorCtr="0" anchor="t" bIns="0" lIns="0" spcFirstLastPara="1" rIns="0" wrap="square" tIns="18475">
            <a:noAutofit/>
          </a:bodyPr>
          <a:lstStyle/>
          <a:p>
            <a:pPr indent="0" lvl="0" marL="19050" marR="51435" rtl="0" algn="l">
              <a:lnSpc>
                <a:spcPct val="107740"/>
              </a:lnSpc>
              <a:spcBef>
                <a:spcPts val="0"/>
              </a:spcBef>
              <a:spcAft>
                <a:spcPts val="0"/>
              </a:spcAft>
              <a:buNone/>
            </a:pPr>
            <a:r>
              <a:rPr lang="en-US" sz="2700">
                <a:solidFill>
                  <a:srgbClr val="385622"/>
                </a:solidFill>
                <a:latin typeface="Arial"/>
                <a:ea typeface="Arial"/>
                <a:cs typeface="Arial"/>
                <a:sym typeface="Arial"/>
              </a:rPr>
              <a:t>Komunitas produsen aktif</a:t>
            </a:r>
            <a:endParaRPr sz="2700">
              <a:solidFill>
                <a:srgbClr val="000000"/>
              </a:solidFill>
              <a:latin typeface="Arial"/>
              <a:ea typeface="Arial"/>
              <a:cs typeface="Arial"/>
              <a:sym typeface="Arial"/>
            </a:endParaRPr>
          </a:p>
          <a:p>
            <a:pPr indent="0" lvl="0" marL="121919" marR="0" rtl="0" algn="l">
              <a:lnSpc>
                <a:spcPct val="95825"/>
              </a:lnSpc>
              <a:spcBef>
                <a:spcPts val="110"/>
              </a:spcBef>
              <a:spcAft>
                <a:spcPts val="0"/>
              </a:spcAft>
              <a:buNone/>
            </a:pPr>
            <a:r>
              <a:rPr lang="en-US" sz="2700">
                <a:solidFill>
                  <a:srgbClr val="385622"/>
                </a:solidFill>
                <a:latin typeface="Arial"/>
                <a:ea typeface="Arial"/>
                <a:cs typeface="Arial"/>
                <a:sym typeface="Arial"/>
              </a:rPr>
              <a:t>implementasikan rencana usaha</a:t>
            </a:r>
            <a:endParaRPr sz="2700">
              <a:solidFill>
                <a:srgbClr val="000000"/>
              </a:solidFill>
              <a:latin typeface="Arial"/>
              <a:ea typeface="Arial"/>
              <a:cs typeface="Arial"/>
              <a:sym typeface="Arial"/>
            </a:endParaRPr>
          </a:p>
        </p:txBody>
      </p:sp>
      <p:sp>
        <p:nvSpPr>
          <p:cNvPr id="386" name="Google Shape;386;p8"/>
          <p:cNvSpPr txBox="1"/>
          <p:nvPr/>
        </p:nvSpPr>
        <p:spPr>
          <a:xfrm>
            <a:off x="11858015" y="7216534"/>
            <a:ext cx="5160644" cy="1139957"/>
          </a:xfrm>
          <a:prstGeom prst="rect">
            <a:avLst/>
          </a:prstGeom>
          <a:noFill/>
          <a:ln>
            <a:noFill/>
          </a:ln>
        </p:spPr>
        <p:txBody>
          <a:bodyPr anchorCtr="0" anchor="t" bIns="0" lIns="0" spcFirstLastPara="1" rIns="0" wrap="square" tIns="17525">
            <a:noAutofit/>
          </a:bodyPr>
          <a:lstStyle/>
          <a:p>
            <a:pPr indent="0" lvl="0" marL="19050" marR="0" rtl="0" algn="l">
              <a:lnSpc>
                <a:spcPct val="108196"/>
              </a:lnSpc>
              <a:spcBef>
                <a:spcPts val="0"/>
              </a:spcBef>
              <a:spcAft>
                <a:spcPts val="0"/>
              </a:spcAft>
              <a:buNone/>
            </a:pPr>
            <a:r>
              <a:rPr lang="en-US" sz="2550">
                <a:solidFill>
                  <a:srgbClr val="385622"/>
                </a:solidFill>
                <a:latin typeface="Arial"/>
                <a:ea typeface="Arial"/>
                <a:cs typeface="Arial"/>
                <a:sym typeface="Arial"/>
              </a:rPr>
              <a:t>Orang Papua yang bergantung dari hutan menerima manfaat program GEG</a:t>
            </a:r>
            <a:endParaRPr sz="2550">
              <a:solidFill>
                <a:srgbClr val="000000"/>
              </a:solidFill>
              <a:latin typeface="Arial"/>
              <a:ea typeface="Arial"/>
              <a:cs typeface="Arial"/>
              <a:sym typeface="Arial"/>
            </a:endParaRPr>
          </a:p>
        </p:txBody>
      </p:sp>
      <p:sp>
        <p:nvSpPr>
          <p:cNvPr id="387" name="Google Shape;387;p8"/>
          <p:cNvSpPr txBox="1"/>
          <p:nvPr/>
        </p:nvSpPr>
        <p:spPr>
          <a:xfrm>
            <a:off x="9175229" y="7226203"/>
            <a:ext cx="2428471" cy="800100"/>
          </a:xfrm>
          <a:prstGeom prst="rect">
            <a:avLst/>
          </a:prstGeom>
          <a:noFill/>
          <a:ln>
            <a:noFill/>
          </a:ln>
        </p:spPr>
        <p:txBody>
          <a:bodyPr anchorCtr="0" anchor="t" bIns="0" lIns="0" spcFirstLastPara="1" rIns="0" wrap="square" tIns="39850">
            <a:noAutofit/>
          </a:bodyPr>
          <a:lstStyle/>
          <a:p>
            <a:pPr indent="0" lvl="0" marL="19050" marR="0" rtl="0" algn="l">
              <a:lnSpc>
                <a:spcPct val="104633"/>
              </a:lnSpc>
              <a:spcBef>
                <a:spcPts val="0"/>
              </a:spcBef>
              <a:spcAft>
                <a:spcPts val="0"/>
              </a:spcAft>
              <a:buNone/>
            </a:pPr>
            <a:r>
              <a:rPr b="1" lang="en-US" sz="6000">
                <a:solidFill>
                  <a:srgbClr val="4F6128"/>
                </a:solidFill>
                <a:latin typeface="Arial"/>
                <a:ea typeface="Arial"/>
                <a:cs typeface="Arial"/>
                <a:sym typeface="Arial"/>
              </a:rPr>
              <a:t>20.706</a:t>
            </a:r>
            <a:endParaRPr sz="2550">
              <a:solidFill>
                <a:srgbClr val="000000"/>
              </a:solidFill>
              <a:latin typeface="Arial"/>
              <a:ea typeface="Arial"/>
              <a:cs typeface="Arial"/>
              <a:sym typeface="Arial"/>
            </a:endParaRPr>
          </a:p>
        </p:txBody>
      </p:sp>
      <p:sp>
        <p:nvSpPr>
          <p:cNvPr id="388" name="Google Shape;388;p8"/>
          <p:cNvSpPr txBox="1"/>
          <p:nvPr/>
        </p:nvSpPr>
        <p:spPr>
          <a:xfrm>
            <a:off x="1673543" y="7242755"/>
            <a:ext cx="2060187" cy="800576"/>
          </a:xfrm>
          <a:prstGeom prst="rect">
            <a:avLst/>
          </a:prstGeom>
          <a:noFill/>
          <a:ln>
            <a:noFill/>
          </a:ln>
        </p:spPr>
        <p:txBody>
          <a:bodyPr anchorCtr="0" anchor="t" bIns="0" lIns="0" spcFirstLastPara="1" rIns="0" wrap="square" tIns="39900">
            <a:noAutofit/>
          </a:bodyPr>
          <a:lstStyle/>
          <a:p>
            <a:pPr indent="0" lvl="0" marL="19050" marR="0" rtl="0" algn="l">
              <a:lnSpc>
                <a:spcPct val="104750"/>
              </a:lnSpc>
              <a:spcBef>
                <a:spcPts val="0"/>
              </a:spcBef>
              <a:spcAft>
                <a:spcPts val="0"/>
              </a:spcAft>
              <a:buNone/>
            </a:pPr>
            <a:r>
              <a:rPr b="1" lang="en-US" sz="6000">
                <a:solidFill>
                  <a:srgbClr val="4F6128"/>
                </a:solidFill>
                <a:latin typeface="Arial"/>
                <a:ea typeface="Arial"/>
                <a:cs typeface="Arial"/>
                <a:sym typeface="Arial"/>
              </a:rPr>
              <a:t>3.918</a:t>
            </a:r>
            <a:endParaRPr sz="6000">
              <a:solidFill>
                <a:srgbClr val="000000"/>
              </a:solidFill>
              <a:latin typeface="Arial"/>
              <a:ea typeface="Arial"/>
              <a:cs typeface="Arial"/>
              <a:sym typeface="Arial"/>
            </a:endParaRPr>
          </a:p>
        </p:txBody>
      </p:sp>
      <p:sp>
        <p:nvSpPr>
          <p:cNvPr id="389" name="Google Shape;389;p8"/>
          <p:cNvSpPr txBox="1"/>
          <p:nvPr/>
        </p:nvSpPr>
        <p:spPr>
          <a:xfrm>
            <a:off x="3863912" y="7483494"/>
            <a:ext cx="4083101" cy="381000"/>
          </a:xfrm>
          <a:prstGeom prst="rect">
            <a:avLst/>
          </a:prstGeom>
          <a:noFill/>
          <a:ln>
            <a:noFill/>
          </a:ln>
        </p:spPr>
        <p:txBody>
          <a:bodyPr anchorCtr="0" anchor="t" bIns="0" lIns="0" spcFirstLastPara="1" rIns="0" wrap="square" tIns="18475">
            <a:noAutofit/>
          </a:bodyPr>
          <a:lstStyle/>
          <a:p>
            <a:pPr indent="0" lvl="0" marL="19050" marR="0" rtl="0" algn="l">
              <a:lnSpc>
                <a:spcPct val="107740"/>
              </a:lnSpc>
              <a:spcBef>
                <a:spcPts val="0"/>
              </a:spcBef>
              <a:spcAft>
                <a:spcPts val="0"/>
              </a:spcAft>
              <a:buNone/>
            </a:pPr>
            <a:r>
              <a:rPr lang="en-US" sz="2700">
                <a:solidFill>
                  <a:srgbClr val="385622"/>
                </a:solidFill>
                <a:latin typeface="Arial"/>
                <a:ea typeface="Arial"/>
                <a:cs typeface="Arial"/>
                <a:sym typeface="Arial"/>
              </a:rPr>
              <a:t>Petani / Masyarakat dilatih</a:t>
            </a:r>
            <a:endParaRPr sz="2700">
              <a:solidFill>
                <a:srgbClr val="000000"/>
              </a:solidFill>
              <a:latin typeface="Arial"/>
              <a:ea typeface="Arial"/>
              <a:cs typeface="Arial"/>
              <a:sym typeface="Arial"/>
            </a:endParaRPr>
          </a:p>
        </p:txBody>
      </p:sp>
      <p:sp>
        <p:nvSpPr>
          <p:cNvPr id="390" name="Google Shape;390;p8"/>
          <p:cNvSpPr txBox="1"/>
          <p:nvPr/>
        </p:nvSpPr>
        <p:spPr>
          <a:xfrm>
            <a:off x="12211622" y="8763470"/>
            <a:ext cx="3610089" cy="1124040"/>
          </a:xfrm>
          <a:prstGeom prst="rect">
            <a:avLst/>
          </a:prstGeom>
          <a:noFill/>
          <a:ln>
            <a:noFill/>
          </a:ln>
        </p:spPr>
        <p:txBody>
          <a:bodyPr anchorCtr="0" anchor="t" bIns="0" lIns="0" spcFirstLastPara="1" rIns="0" wrap="square" tIns="17525">
            <a:noAutofit/>
          </a:bodyPr>
          <a:lstStyle/>
          <a:p>
            <a:pPr indent="0" lvl="0" marL="19050" marR="0" rtl="0" algn="l">
              <a:lnSpc>
                <a:spcPct val="108196"/>
              </a:lnSpc>
              <a:spcBef>
                <a:spcPts val="0"/>
              </a:spcBef>
              <a:spcAft>
                <a:spcPts val="0"/>
              </a:spcAft>
              <a:buNone/>
            </a:pPr>
            <a:r>
              <a:rPr lang="en-US" sz="2550">
                <a:solidFill>
                  <a:srgbClr val="385622"/>
                </a:solidFill>
                <a:latin typeface="Arial"/>
                <a:ea typeface="Arial"/>
                <a:cs typeface="Arial"/>
                <a:sym typeface="Arial"/>
              </a:rPr>
              <a:t>Kopi yang dibeli oleh ISP</a:t>
            </a:r>
            <a:endParaRPr sz="2550">
              <a:solidFill>
                <a:srgbClr val="000000"/>
              </a:solidFill>
              <a:latin typeface="Arial"/>
              <a:ea typeface="Arial"/>
              <a:cs typeface="Arial"/>
              <a:sym typeface="Arial"/>
            </a:endParaRPr>
          </a:p>
          <a:p>
            <a:pPr indent="0" lvl="0" marL="19050" marR="48576" rtl="0" algn="l">
              <a:lnSpc>
                <a:spcPct val="95825"/>
              </a:lnSpc>
              <a:spcBef>
                <a:spcPts val="0"/>
              </a:spcBef>
              <a:spcAft>
                <a:spcPts val="0"/>
              </a:spcAft>
              <a:buNone/>
            </a:pPr>
            <a:r>
              <a:rPr lang="en-US" sz="2550">
                <a:solidFill>
                  <a:srgbClr val="385622"/>
                </a:solidFill>
                <a:latin typeface="Arial"/>
                <a:ea typeface="Arial"/>
                <a:cs typeface="Arial"/>
                <a:sym typeface="Arial"/>
              </a:rPr>
              <a:t>yang dibina Program</a:t>
            </a:r>
            <a:endParaRPr sz="2550">
              <a:solidFill>
                <a:srgbClr val="000000"/>
              </a:solidFill>
              <a:latin typeface="Arial"/>
              <a:ea typeface="Arial"/>
              <a:cs typeface="Arial"/>
              <a:sym typeface="Arial"/>
            </a:endParaRPr>
          </a:p>
          <a:p>
            <a:pPr indent="0" lvl="0" marL="19050" marR="48576" rtl="0" algn="l">
              <a:lnSpc>
                <a:spcPct val="95825"/>
              </a:lnSpc>
              <a:spcBef>
                <a:spcPts val="68"/>
              </a:spcBef>
              <a:spcAft>
                <a:spcPts val="0"/>
              </a:spcAft>
              <a:buNone/>
            </a:pPr>
            <a:r>
              <a:rPr lang="en-US" sz="2550">
                <a:solidFill>
                  <a:srgbClr val="385622"/>
                </a:solidFill>
                <a:latin typeface="Arial"/>
                <a:ea typeface="Arial"/>
                <a:cs typeface="Arial"/>
                <a:sym typeface="Arial"/>
              </a:rPr>
              <a:t>GEG</a:t>
            </a:r>
            <a:endParaRPr sz="2550">
              <a:solidFill>
                <a:srgbClr val="000000"/>
              </a:solidFill>
              <a:latin typeface="Arial"/>
              <a:ea typeface="Arial"/>
              <a:cs typeface="Arial"/>
              <a:sym typeface="Arial"/>
            </a:endParaRPr>
          </a:p>
        </p:txBody>
      </p:sp>
      <p:sp>
        <p:nvSpPr>
          <p:cNvPr id="391" name="Google Shape;391;p8"/>
          <p:cNvSpPr txBox="1"/>
          <p:nvPr/>
        </p:nvSpPr>
        <p:spPr>
          <a:xfrm>
            <a:off x="1457326" y="8792378"/>
            <a:ext cx="1381583" cy="800576"/>
          </a:xfrm>
          <a:prstGeom prst="rect">
            <a:avLst/>
          </a:prstGeom>
          <a:noFill/>
          <a:ln>
            <a:noFill/>
          </a:ln>
        </p:spPr>
        <p:txBody>
          <a:bodyPr anchorCtr="0" anchor="t" bIns="0" lIns="0" spcFirstLastPara="1" rIns="0" wrap="square" tIns="39900">
            <a:noAutofit/>
          </a:bodyPr>
          <a:lstStyle/>
          <a:p>
            <a:pPr indent="0" lvl="0" marL="19050" marR="0" rtl="0" algn="l">
              <a:lnSpc>
                <a:spcPct val="104750"/>
              </a:lnSpc>
              <a:spcBef>
                <a:spcPts val="0"/>
              </a:spcBef>
              <a:spcAft>
                <a:spcPts val="0"/>
              </a:spcAft>
              <a:buNone/>
            </a:pPr>
            <a:r>
              <a:rPr b="1" lang="en-US" sz="6000">
                <a:solidFill>
                  <a:srgbClr val="4F6128"/>
                </a:solidFill>
                <a:latin typeface="Arial"/>
                <a:ea typeface="Arial"/>
                <a:cs typeface="Arial"/>
                <a:sym typeface="Arial"/>
              </a:rPr>
              <a:t>113</a:t>
            </a:r>
            <a:endParaRPr sz="6000">
              <a:solidFill>
                <a:srgbClr val="000000"/>
              </a:solidFill>
              <a:latin typeface="Arial"/>
              <a:ea typeface="Arial"/>
              <a:cs typeface="Arial"/>
              <a:sym typeface="Arial"/>
            </a:endParaRPr>
          </a:p>
        </p:txBody>
      </p:sp>
      <p:sp>
        <p:nvSpPr>
          <p:cNvPr id="392" name="Google Shape;392;p8"/>
          <p:cNvSpPr txBox="1"/>
          <p:nvPr/>
        </p:nvSpPr>
        <p:spPr>
          <a:xfrm>
            <a:off x="2839022" y="8849474"/>
            <a:ext cx="3956495" cy="781526"/>
          </a:xfrm>
          <a:prstGeom prst="rect">
            <a:avLst/>
          </a:prstGeom>
          <a:noFill/>
          <a:ln>
            <a:noFill/>
          </a:ln>
        </p:spPr>
        <p:txBody>
          <a:bodyPr anchorCtr="0" anchor="t" bIns="0" lIns="0" spcFirstLastPara="1" rIns="0" wrap="square" tIns="18475">
            <a:noAutofit/>
          </a:bodyPr>
          <a:lstStyle/>
          <a:p>
            <a:pPr indent="0" lvl="0" marL="19050" marR="51433" rtl="0" algn="l">
              <a:lnSpc>
                <a:spcPct val="107740"/>
              </a:lnSpc>
              <a:spcBef>
                <a:spcPts val="0"/>
              </a:spcBef>
              <a:spcAft>
                <a:spcPts val="0"/>
              </a:spcAft>
              <a:buNone/>
            </a:pPr>
            <a:r>
              <a:rPr lang="en-US" sz="2700">
                <a:solidFill>
                  <a:srgbClr val="385622"/>
                </a:solidFill>
                <a:latin typeface="Arial"/>
                <a:ea typeface="Arial"/>
                <a:cs typeface="Arial"/>
                <a:sym typeface="Arial"/>
              </a:rPr>
              <a:t>ISP / Lead Firm membeli</a:t>
            </a:r>
            <a:endParaRPr sz="2700">
              <a:solidFill>
                <a:srgbClr val="000000"/>
              </a:solidFill>
              <a:latin typeface="Arial"/>
              <a:ea typeface="Arial"/>
              <a:cs typeface="Arial"/>
              <a:sym typeface="Arial"/>
            </a:endParaRPr>
          </a:p>
          <a:p>
            <a:pPr indent="0" lvl="0" marL="19050" marR="0" rtl="0" algn="l">
              <a:lnSpc>
                <a:spcPct val="95825"/>
              </a:lnSpc>
              <a:spcBef>
                <a:spcPts val="0"/>
              </a:spcBef>
              <a:spcAft>
                <a:spcPts val="0"/>
              </a:spcAft>
              <a:buNone/>
            </a:pPr>
            <a:r>
              <a:rPr lang="en-US" sz="2700">
                <a:solidFill>
                  <a:srgbClr val="385622"/>
                </a:solidFill>
                <a:latin typeface="Arial"/>
                <a:ea typeface="Arial"/>
                <a:cs typeface="Arial"/>
                <a:sym typeface="Arial"/>
              </a:rPr>
              <a:t>komoditas dari komunitas</a:t>
            </a:r>
            <a:endParaRPr sz="2700">
              <a:solidFill>
                <a:srgbClr val="000000"/>
              </a:solidFill>
              <a:latin typeface="Arial"/>
              <a:ea typeface="Arial"/>
              <a:cs typeface="Arial"/>
              <a:sym typeface="Arial"/>
            </a:endParaRPr>
          </a:p>
        </p:txBody>
      </p:sp>
      <p:sp>
        <p:nvSpPr>
          <p:cNvPr id="393" name="Google Shape;393;p8"/>
          <p:cNvSpPr txBox="1"/>
          <p:nvPr/>
        </p:nvSpPr>
        <p:spPr>
          <a:xfrm>
            <a:off x="9096756" y="8854124"/>
            <a:ext cx="2489712" cy="724376"/>
          </a:xfrm>
          <a:prstGeom prst="rect">
            <a:avLst/>
          </a:prstGeom>
          <a:noFill/>
          <a:ln>
            <a:noFill/>
          </a:ln>
        </p:spPr>
        <p:txBody>
          <a:bodyPr anchorCtr="0" anchor="t" bIns="0" lIns="0" spcFirstLastPara="1" rIns="0" wrap="square" tIns="36000">
            <a:noAutofit/>
          </a:bodyPr>
          <a:lstStyle/>
          <a:p>
            <a:pPr indent="0" lvl="0" marL="19050" marR="0" rtl="0" algn="l">
              <a:lnSpc>
                <a:spcPct val="104981"/>
              </a:lnSpc>
              <a:spcBef>
                <a:spcPts val="0"/>
              </a:spcBef>
              <a:spcAft>
                <a:spcPts val="0"/>
              </a:spcAft>
              <a:buNone/>
            </a:pPr>
            <a:r>
              <a:rPr b="1" lang="en-US" sz="5400">
                <a:solidFill>
                  <a:srgbClr val="385622"/>
                </a:solidFill>
                <a:latin typeface="Arial"/>
                <a:ea typeface="Arial"/>
                <a:cs typeface="Arial"/>
                <a:sym typeface="Arial"/>
              </a:rPr>
              <a:t>27 TON</a:t>
            </a:r>
            <a:endParaRPr sz="5400">
              <a:solidFill>
                <a:srgbClr val="000000"/>
              </a:solidFill>
              <a:latin typeface="Arial"/>
              <a:ea typeface="Arial"/>
              <a:cs typeface="Arial"/>
              <a:sym typeface="Arial"/>
            </a:endParaRPr>
          </a:p>
        </p:txBody>
      </p:sp>
      <p:sp>
        <p:nvSpPr>
          <p:cNvPr id="394" name="Google Shape;394;p8"/>
          <p:cNvSpPr txBox="1"/>
          <p:nvPr/>
        </p:nvSpPr>
        <p:spPr>
          <a:xfrm>
            <a:off x="3426996" y="201549"/>
            <a:ext cx="81060" cy="2286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
        <p:nvSpPr>
          <p:cNvPr id="395" name="Google Shape;395;p8"/>
          <p:cNvSpPr txBox="1"/>
          <p:nvPr/>
        </p:nvSpPr>
        <p:spPr>
          <a:xfrm>
            <a:off x="6161557" y="201549"/>
            <a:ext cx="85586" cy="2286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
        <p:nvSpPr>
          <p:cNvPr id="396" name="Google Shape;396;p8"/>
          <p:cNvSpPr txBox="1"/>
          <p:nvPr/>
        </p:nvSpPr>
        <p:spPr>
          <a:xfrm>
            <a:off x="7568035" y="201549"/>
            <a:ext cx="78254" cy="2286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
        <p:nvSpPr>
          <p:cNvPr id="397" name="Google Shape;397;p8"/>
          <p:cNvSpPr txBox="1"/>
          <p:nvPr/>
        </p:nvSpPr>
        <p:spPr>
          <a:xfrm>
            <a:off x="8236789" y="201549"/>
            <a:ext cx="80441" cy="2286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
        <p:nvSpPr>
          <p:cNvPr id="398" name="Google Shape;398;p8"/>
          <p:cNvSpPr txBox="1"/>
          <p:nvPr/>
        </p:nvSpPr>
        <p:spPr>
          <a:xfrm>
            <a:off x="9338755" y="201549"/>
            <a:ext cx="79184" cy="2286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
        <p:nvSpPr>
          <p:cNvPr id="399" name="Google Shape;399;p8"/>
          <p:cNvSpPr txBox="1"/>
          <p:nvPr/>
        </p:nvSpPr>
        <p:spPr>
          <a:xfrm>
            <a:off x="10569524" y="201549"/>
            <a:ext cx="79806" cy="2286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
        <p:nvSpPr>
          <p:cNvPr id="400" name="Google Shape;400;p8"/>
          <p:cNvSpPr txBox="1"/>
          <p:nvPr/>
        </p:nvSpPr>
        <p:spPr>
          <a:xfrm>
            <a:off x="12100301" y="201549"/>
            <a:ext cx="77030" cy="228600"/>
          </a:xfrm>
          <a:prstGeom prst="rect">
            <a:avLst/>
          </a:prstGeom>
          <a:noFill/>
          <a:ln>
            <a:noFill/>
          </a:ln>
        </p:spPr>
        <p:txBody>
          <a:bodyPr anchorCtr="0" anchor="t" bIns="0" lIns="0" spcFirstLastPara="1" rIns="0" wrap="square" tIns="0">
            <a:noAutofit/>
          </a:bodyPr>
          <a:lstStyle/>
          <a:p>
            <a:pPr indent="0" lvl="0" marL="38100" marR="0" rtl="0" algn="l">
              <a:lnSpc>
                <a:spcPct val="100000"/>
              </a:lnSpc>
              <a:spcBef>
                <a:spcPts val="0"/>
              </a:spcBef>
              <a:spcAft>
                <a:spcPts val="0"/>
              </a:spcAft>
              <a:buNone/>
            </a:pPr>
            <a:r>
              <a:t/>
            </a:r>
            <a:endParaRPr sz="1500">
              <a:solidFill>
                <a:srgbClr val="000000"/>
              </a:solidFill>
              <a:latin typeface="Calibri"/>
              <a:ea typeface="Calibri"/>
              <a:cs typeface="Calibri"/>
              <a:sym typeface="Calibri"/>
            </a:endParaRPr>
          </a:p>
        </p:txBody>
      </p:sp>
      <p:sp>
        <p:nvSpPr>
          <p:cNvPr id="401" name="Google Shape;401;p8"/>
          <p:cNvSpPr/>
          <p:nvPr/>
        </p:nvSpPr>
        <p:spPr>
          <a:xfrm>
            <a:off x="-3652044" y="990516"/>
            <a:ext cx="3338722" cy="758904"/>
          </a:xfrm>
          <a:prstGeom prst="rect">
            <a:avLst/>
          </a:prstGeom>
          <a:no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Orang papua yang tergantung hutan dan menerima manfaat program GEG</a:t>
            </a:r>
            <a:endParaRPr sz="18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pic>
        <p:nvPicPr>
          <p:cNvPr descr="Cerita Kakao Organik Papua dari Kampung Berap - Mongabay.co.id :  Mongabay.co.id" id="406" name="Google Shape;406;p9"/>
          <p:cNvPicPr preferRelativeResize="0"/>
          <p:nvPr/>
        </p:nvPicPr>
        <p:blipFill rotWithShape="1">
          <a:blip r:embed="rId3">
            <a:alphaModFix/>
          </a:blip>
          <a:srcRect b="0" l="0" r="0" t="0"/>
          <a:stretch/>
        </p:blipFill>
        <p:spPr>
          <a:xfrm>
            <a:off x="152400" y="190500"/>
            <a:ext cx="18135600" cy="12068417"/>
          </a:xfrm>
          <a:prstGeom prst="rect">
            <a:avLst/>
          </a:prstGeom>
          <a:noFill/>
          <a:ln>
            <a:noFill/>
          </a:ln>
        </p:spPr>
      </p:pic>
      <p:sp>
        <p:nvSpPr>
          <p:cNvPr id="407" name="Google Shape;407;p9"/>
          <p:cNvSpPr/>
          <p:nvPr/>
        </p:nvSpPr>
        <p:spPr>
          <a:xfrm>
            <a:off x="533400" y="3811438"/>
            <a:ext cx="12877800" cy="12954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FF0000"/>
              </a:buClr>
              <a:buSzPts val="6600"/>
              <a:buFont typeface="Arial Black"/>
              <a:buNone/>
            </a:pPr>
            <a:r>
              <a:rPr b="1" i="0" lang="en-US" sz="6600" u="none" cap="none" strike="noStrike">
                <a:solidFill>
                  <a:srgbClr val="FF0000"/>
                </a:solidFill>
                <a:latin typeface="Arial Black"/>
                <a:ea typeface="Arial Black"/>
                <a:cs typeface="Arial Black"/>
                <a:sym typeface="Arial Black"/>
              </a:rPr>
              <a:t>PENGALAMAN INTERVENSI PROGRAM GEG</a:t>
            </a:r>
            <a:endParaRPr b="1" i="0" sz="6600" u="none" cap="none" strike="noStrike">
              <a:solidFill>
                <a:srgbClr val="FF0000"/>
              </a:solidFill>
              <a:latin typeface="Arial Black"/>
              <a:ea typeface="Arial Black"/>
              <a:cs typeface="Arial Black"/>
              <a:sym typeface="Arial Black"/>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2023-04-07T13:20:00Z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2023-04-07T21:00:00Z</vt:filetime>
  </property>
  <property fmtid="{D5CDD505-2E9C-101B-9397-08002B2CF9AE}" pid="3" name="Creator">
    <vt:lpwstr>Canva</vt:lpwstr>
  </property>
  <property fmtid="{D5CDD505-2E9C-101B-9397-08002B2CF9AE}" pid="4" name="LastSaved">
    <vt:filetime>2023-04-07T21:00:00Z</vt:filetime>
  </property>
  <property fmtid="{D5CDD505-2E9C-101B-9397-08002B2CF9AE}" pid="5" name="ICV">
    <vt:lpwstr>93B1E97BD1304918AC877690217CE26C</vt:lpwstr>
  </property>
  <property fmtid="{D5CDD505-2E9C-101B-9397-08002B2CF9AE}" pid="6" name="KSOProductBuildVer">
    <vt:lpwstr>1033-11.2.0.11516</vt:lpwstr>
  </property>
</Properties>
</file>